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3" r:id="rId4"/>
    <p:sldId id="264" r:id="rId5"/>
    <p:sldId id="262" r:id="rId6"/>
    <p:sldId id="267" r:id="rId7"/>
    <p:sldId id="260" r:id="rId8"/>
    <p:sldId id="265" r:id="rId9"/>
    <p:sldId id="266" r:id="rId10"/>
    <p:sldId id="269" r:id="rId11"/>
    <p:sldId id="261" r:id="rId12"/>
    <p:sldId id="270" r:id="rId13"/>
    <p:sldId id="268" r:id="rId14"/>
    <p:sldId id="256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053C8-238C-4125-9EC2-32789EA7FED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7E229-199B-4F6A-BDFA-806B81D1C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4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0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67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8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13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4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Division of labor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0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Division of labor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2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3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Modularity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5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Modularity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7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9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0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E229-199B-4F6A-BDFA-806B81D1C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535A-9181-4846-A538-7698A1CB3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D61C2-6E79-4316-8653-8D752D683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FF1-A846-46F5-A6D5-6B262879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A204-3DBC-4339-AA24-BCA495A07A2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A674F-D275-4167-92FE-D714DB3F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87E6-82AC-434F-9AEC-9F3A2E23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408-D579-4BF8-922A-E50881D4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C2A3-36C8-48AD-BD09-9FB77CB3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2D24F-9524-45A5-8771-CC72CFCF3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7EFE-68F3-46F1-B7CC-5F0E36B2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A204-3DBC-4339-AA24-BCA495A07A2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938B-0CBB-4AA8-A40B-1C35D24F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CF823-E9EA-4609-9314-52F4FBC3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408-D579-4BF8-922A-E50881D4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F9CE2-34F4-43F9-B743-A51AB64C4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C0D4B-03B2-4DAF-8FAB-41F28F8BE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4702-A461-4B13-9F5D-5B9AEC61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A204-3DBC-4339-AA24-BCA495A07A2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A554F-6806-4F30-9A1D-DF4D6E02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CFFF-441C-4161-8F7A-6860BB5B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408-D579-4BF8-922A-E50881D4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3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890A-F7F3-43C6-AB88-3EF7A19B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6E61-168E-4A1B-A26A-9BA2C867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1A7D-39C7-4A81-8745-A1C16F7C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A204-3DBC-4339-AA24-BCA495A07A2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3E12-4DBC-4510-AD21-56D50856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50AC2-B60C-457D-B5E2-DE09A1A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408-D579-4BF8-922A-E50881D4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CD1E-A1B3-44CC-B435-841E070F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474FA-7866-4606-84BE-E77E8CF8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FA97-AD49-4F34-95B5-5FFB5E44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A204-3DBC-4339-AA24-BCA495A07A2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81B9-F336-459A-B042-DD4C2DF1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B02D-EC45-4D19-B836-ACA0B9C4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408-D579-4BF8-922A-E50881D4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4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2E53-12E8-46B0-ABEA-0D8E745F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C206-F0B2-489A-A0B9-5B0A6F83E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B6587-C4C7-4CEA-9E38-9AD818716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35FD6-7123-4BF0-90FA-4D32FA3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A204-3DBC-4339-AA24-BCA495A07A2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6B2A1-0603-4759-98B8-1A492F01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6564B-D7F8-4747-A200-0EE06A06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408-D579-4BF8-922A-E50881D4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2B4A-7447-41E5-968E-80DEB220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2B523-BB6B-4752-8C49-F843CE3B9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81B3C-C20D-4670-8832-C460EC1C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EA12C-DC52-47E8-A45D-9C5ED8EFB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DF169-EDD9-4E27-8471-6427CB72C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4C3A2-AB57-4D78-8759-1B80B909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A204-3DBC-4339-AA24-BCA495A07A2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2BBF1-B4D3-465D-908C-83762D40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2CD90-EFE7-4A1C-BC2B-51BE0147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408-D579-4BF8-922A-E50881D4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2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BC1A-68D7-4611-8CA9-8FC964B7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C529F-B9DF-4F05-A44B-017B420C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A204-3DBC-4339-AA24-BCA495A07A2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03610-C1A9-467F-9AA9-57B0C633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013E8-7067-49C2-9F8B-6C331E6F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408-D579-4BF8-922A-E50881D4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FD564-1481-4019-A2CF-CD31C5E1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A204-3DBC-4339-AA24-BCA495A07A2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9CB96-F8CE-4B44-ABF7-21CC3579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0C02-C5B2-4286-B1BD-3A58D5DC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408-D579-4BF8-922A-E50881D4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581-4A30-4B01-A403-BF24B1AA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9E94-7585-4C81-A17B-C2EA2393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5116-8C2E-4716-9B31-47BA4D0E2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3789F-DAF4-4A1D-8302-15BC5751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A204-3DBC-4339-AA24-BCA495A07A2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632B-C8C1-4D5C-BB02-F2AB8EE9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C85D9-2CFD-44FD-AF09-6C82FBEE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408-D579-4BF8-922A-E50881D4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8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F6F8-805C-4311-B741-8BA00A39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5A460-34D0-472F-BF2B-DD80404BE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26AF3-E46D-42CB-B493-5F79E16FA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25D75-564D-4A0C-A671-727D84E7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A204-3DBC-4339-AA24-BCA495A07A2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E7783-03A6-4D07-89DB-19D12157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5742C-AFAF-44ED-8CD6-35C67102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0408-D579-4BF8-922A-E50881D4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7A751-8CBF-48E8-9DA8-09716ED6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C4457-8541-4E16-B396-ECBDF92C7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F29B-B459-4A03-86C5-152C0D2B8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A204-3DBC-4339-AA24-BCA495A07A24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A997C-6A34-4797-8232-38A4CCBC6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46F65-ED07-496D-844E-312C46E0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0408-D579-4BF8-922A-E50881D4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0B50C81-A38D-464A-AE4B-5AEB92579F0A}"/>
              </a:ext>
            </a:extLst>
          </p:cNvPr>
          <p:cNvGrpSpPr/>
          <p:nvPr/>
        </p:nvGrpSpPr>
        <p:grpSpPr>
          <a:xfrm>
            <a:off x="2671932" y="1036869"/>
            <a:ext cx="6858000" cy="4754880"/>
            <a:chOff x="2671932" y="1036869"/>
            <a:chExt cx="6858000" cy="47548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4297C5-57F0-4E94-BA7F-7D246682A450}"/>
                </a:ext>
              </a:extLst>
            </p:cNvPr>
            <p:cNvSpPr/>
            <p:nvPr/>
          </p:nvSpPr>
          <p:spPr>
            <a:xfrm>
              <a:off x="2671932" y="1036869"/>
              <a:ext cx="6858000" cy="4754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0826FD-638D-49AE-BA02-82C73AE8E6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16"/>
            <a:stretch/>
          </p:blipFill>
          <p:spPr>
            <a:xfrm>
              <a:off x="7360794" y="4460995"/>
              <a:ext cx="1102927" cy="948025"/>
            </a:xfrm>
            <a:prstGeom prst="rect">
              <a:avLst/>
            </a:prstGeom>
          </p:spPr>
        </p:pic>
        <p:pic>
          <p:nvPicPr>
            <p:cNvPr id="7" name="Picture 18" descr="Image result for ms access logo">
              <a:extLst>
                <a:ext uri="{FF2B5EF4-FFF2-40B4-BE49-F238E27FC236}">
                  <a16:creationId xmlns:a16="http://schemas.microsoft.com/office/drawing/2014/main" id="{739546FD-E88D-42E6-865D-A01FCC81E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794" y="1425038"/>
              <a:ext cx="1068597" cy="104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Linecons database.svg">
              <a:extLst>
                <a:ext uri="{FF2B5EF4-FFF2-40B4-BE49-F238E27FC236}">
                  <a16:creationId xmlns:a16="http://schemas.microsoft.com/office/drawing/2014/main" id="{31B0B33C-7361-418A-9BDB-0B9A8AB60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161" y="1533377"/>
              <a:ext cx="852821" cy="852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Image result for internet free icon">
              <a:extLst>
                <a:ext uri="{FF2B5EF4-FFF2-40B4-BE49-F238E27FC236}">
                  <a16:creationId xmlns:a16="http://schemas.microsoft.com/office/drawing/2014/main" id="{31BB205D-93CB-41D4-A125-6A06E44CA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750" y="4435530"/>
              <a:ext cx="953641" cy="953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93C5639D-CDF6-472B-A4C6-E7E222C38278}"/>
                </a:ext>
              </a:extLst>
            </p:cNvPr>
            <p:cNvSpPr/>
            <p:nvPr/>
          </p:nvSpPr>
          <p:spPr>
            <a:xfrm rot="2700000">
              <a:off x="4726343" y="2555314"/>
              <a:ext cx="530562" cy="3175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8AD2D3AF-7697-4040-8222-69D01E971115}"/>
                </a:ext>
              </a:extLst>
            </p:cNvPr>
            <p:cNvSpPr/>
            <p:nvPr/>
          </p:nvSpPr>
          <p:spPr>
            <a:xfrm rot="2700000">
              <a:off x="6938326" y="4002402"/>
              <a:ext cx="530562" cy="3175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ADAB477A-842A-49A7-8381-F61947AAD3E9}"/>
                </a:ext>
              </a:extLst>
            </p:cNvPr>
            <p:cNvSpPr/>
            <p:nvPr/>
          </p:nvSpPr>
          <p:spPr>
            <a:xfrm rot="18900000">
              <a:off x="6945171" y="2563803"/>
              <a:ext cx="530562" cy="3175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87D9B574-34A9-4074-81B5-08A1FE84F3AE}"/>
                </a:ext>
              </a:extLst>
            </p:cNvPr>
            <p:cNvSpPr/>
            <p:nvPr/>
          </p:nvSpPr>
          <p:spPr>
            <a:xfrm rot="18900000">
              <a:off x="4722136" y="3976937"/>
              <a:ext cx="530562" cy="317509"/>
            </a:xfrm>
            <a:prstGeom prst="left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092102-6E72-4CB6-BF1D-C8653CCA7FD9}"/>
                </a:ext>
              </a:extLst>
            </p:cNvPr>
            <p:cNvGrpSpPr/>
            <p:nvPr/>
          </p:nvGrpSpPr>
          <p:grpSpPr>
            <a:xfrm>
              <a:off x="5209869" y="2550365"/>
              <a:ext cx="1805386" cy="1805386"/>
              <a:chOff x="5219564" y="3408218"/>
              <a:chExt cx="1805386" cy="1805386"/>
            </a:xfrm>
          </p:grpSpPr>
          <p:pic>
            <p:nvPicPr>
              <p:cNvPr id="22" name="Picture 2" descr="https://upload.wikimedia.org/wikipedia/commons/thumb/c/c4/Mark_Zuckerberg_F8_2018_Keynote_%28cropped%29.jpg/480px-Mark_Zuckerberg_F8_2018_Keynote_%28cropped%29.jpg">
                <a:extLst>
                  <a:ext uri="{FF2B5EF4-FFF2-40B4-BE49-F238E27FC236}">
                    <a16:creationId xmlns:a16="http://schemas.microsoft.com/office/drawing/2014/main" id="{01DF51FB-FA48-45BD-91F3-2C145456C0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9564" y="3408218"/>
                <a:ext cx="1805386" cy="180538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BD49CB-075D-4795-8870-126FCC6D4503}"/>
                  </a:ext>
                </a:extLst>
              </p:cNvPr>
              <p:cNvSpPr/>
              <p:nvPr/>
            </p:nvSpPr>
            <p:spPr>
              <a:xfrm>
                <a:off x="5643732" y="4727882"/>
                <a:ext cx="914400" cy="4857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Mark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443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B2A27E-5D7F-4C57-90D6-6E3AAE28F8A9}"/>
              </a:ext>
            </a:extLst>
          </p:cNvPr>
          <p:cNvGrpSpPr/>
          <p:nvPr/>
        </p:nvGrpSpPr>
        <p:grpSpPr>
          <a:xfrm>
            <a:off x="2671932" y="1357592"/>
            <a:ext cx="6858000" cy="4141508"/>
            <a:chOff x="2671932" y="1357592"/>
            <a:chExt cx="6858000" cy="41415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538DEA-59C2-4674-9C3C-0F7D6DCA4F6E}"/>
                </a:ext>
              </a:extLst>
            </p:cNvPr>
            <p:cNvSpPr/>
            <p:nvPr/>
          </p:nvSpPr>
          <p:spPr>
            <a:xfrm>
              <a:off x="2671932" y="1357592"/>
              <a:ext cx="6858000" cy="4141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E3F72B-0C93-4B58-983A-21EFF2015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21" y="1402080"/>
              <a:ext cx="5521869" cy="4061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92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E34E5-E0FB-4449-92E3-44E846DE68F7}"/>
              </a:ext>
            </a:extLst>
          </p:cNvPr>
          <p:cNvGrpSpPr/>
          <p:nvPr/>
        </p:nvGrpSpPr>
        <p:grpSpPr>
          <a:xfrm>
            <a:off x="2671932" y="1357592"/>
            <a:ext cx="6858000" cy="4141508"/>
            <a:chOff x="2671932" y="1357592"/>
            <a:chExt cx="6858000" cy="41415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538DEA-59C2-4674-9C3C-0F7D6DCA4F6E}"/>
                </a:ext>
              </a:extLst>
            </p:cNvPr>
            <p:cNvSpPr/>
            <p:nvPr/>
          </p:nvSpPr>
          <p:spPr>
            <a:xfrm>
              <a:off x="2671932" y="1357592"/>
              <a:ext cx="6858000" cy="4141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E3F72B-0C93-4B58-983A-21EFF2015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21" y="1402080"/>
              <a:ext cx="5521869" cy="4061966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F0822E3-0FAD-401F-A816-15278AB73C61}"/>
                </a:ext>
              </a:extLst>
            </p:cNvPr>
            <p:cNvSpPr/>
            <p:nvPr/>
          </p:nvSpPr>
          <p:spPr>
            <a:xfrm>
              <a:off x="3295650" y="1534886"/>
              <a:ext cx="5667375" cy="265339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2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2FD274-76BA-4C52-A2A5-E9CC58F8BE75}"/>
              </a:ext>
            </a:extLst>
          </p:cNvPr>
          <p:cNvGrpSpPr/>
          <p:nvPr/>
        </p:nvGrpSpPr>
        <p:grpSpPr>
          <a:xfrm>
            <a:off x="2671932" y="1357592"/>
            <a:ext cx="6858000" cy="4141508"/>
            <a:chOff x="2671932" y="1357592"/>
            <a:chExt cx="6858000" cy="41415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538DEA-59C2-4674-9C3C-0F7D6DCA4F6E}"/>
                </a:ext>
              </a:extLst>
            </p:cNvPr>
            <p:cNvSpPr/>
            <p:nvPr/>
          </p:nvSpPr>
          <p:spPr>
            <a:xfrm>
              <a:off x="2671932" y="1357592"/>
              <a:ext cx="6858000" cy="4141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E3F72B-0C93-4B58-983A-21EFF2015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421" y="1402080"/>
              <a:ext cx="5521869" cy="4061966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F0CF108-5905-4611-9C3F-446E596E11D9}"/>
                </a:ext>
              </a:extLst>
            </p:cNvPr>
            <p:cNvSpPr/>
            <p:nvPr/>
          </p:nvSpPr>
          <p:spPr>
            <a:xfrm>
              <a:off x="3619500" y="5230748"/>
              <a:ext cx="1304925" cy="23329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15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5221253-FEEE-437D-BE6B-1DFA631F3CDE}"/>
              </a:ext>
            </a:extLst>
          </p:cNvPr>
          <p:cNvGrpSpPr/>
          <p:nvPr/>
        </p:nvGrpSpPr>
        <p:grpSpPr>
          <a:xfrm>
            <a:off x="2671932" y="1357592"/>
            <a:ext cx="6858000" cy="4141508"/>
            <a:chOff x="2671932" y="1357592"/>
            <a:chExt cx="6858000" cy="41415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538DEA-59C2-4674-9C3C-0F7D6DCA4F6E}"/>
                </a:ext>
              </a:extLst>
            </p:cNvPr>
            <p:cNvSpPr/>
            <p:nvPr/>
          </p:nvSpPr>
          <p:spPr>
            <a:xfrm>
              <a:off x="2671932" y="1357592"/>
              <a:ext cx="6858000" cy="4141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B2AF802-3CB4-45D2-B592-0BF6F9359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1389"/>
            <a:stretch/>
          </p:blipFill>
          <p:spPr>
            <a:xfrm>
              <a:off x="3228975" y="2480608"/>
              <a:ext cx="3667125" cy="18383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4113BB-FF3D-4CAE-B9FC-2E5F45D9E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783"/>
            <a:stretch/>
          </p:blipFill>
          <p:spPr>
            <a:xfrm>
              <a:off x="6410324" y="2480607"/>
              <a:ext cx="2581275" cy="1838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09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B19CEFF-73C6-49DB-B2BF-E1DA66CE3AB8}"/>
              </a:ext>
            </a:extLst>
          </p:cNvPr>
          <p:cNvGrpSpPr/>
          <p:nvPr/>
        </p:nvGrpSpPr>
        <p:grpSpPr>
          <a:xfrm>
            <a:off x="2671932" y="972457"/>
            <a:ext cx="6858000" cy="4911778"/>
            <a:chOff x="2671932" y="972457"/>
            <a:chExt cx="6858000" cy="49117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97ECF8-2249-439B-8055-418232614EC5}"/>
                </a:ext>
              </a:extLst>
            </p:cNvPr>
            <p:cNvGrpSpPr/>
            <p:nvPr/>
          </p:nvGrpSpPr>
          <p:grpSpPr>
            <a:xfrm>
              <a:off x="4272132" y="1599546"/>
              <a:ext cx="3657600" cy="3657600"/>
              <a:chOff x="4272132" y="1599546"/>
              <a:chExt cx="3657600" cy="3657600"/>
            </a:xfrm>
          </p:grpSpPr>
          <p:pic>
            <p:nvPicPr>
              <p:cNvPr id="1026" name="Picture 2" descr="https://upload.wikimedia.org/wikipedia/commons/thumb/c/c4/Mark_Zuckerberg_F8_2018_Keynote_%28cropped%29.jpg/480px-Mark_Zuckerberg_F8_2018_Keynote_%28cropped%29.jpg">
                <a:extLst>
                  <a:ext uri="{FF2B5EF4-FFF2-40B4-BE49-F238E27FC236}">
                    <a16:creationId xmlns:a16="http://schemas.microsoft.com/office/drawing/2014/main" id="{F01C7BBD-164F-42CF-8E24-CA68F6EA41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132" y="1599546"/>
                <a:ext cx="3657600" cy="365760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D30DFE-77FB-4061-ADBA-B5214DC69856}"/>
                  </a:ext>
                </a:extLst>
              </p:cNvPr>
              <p:cNvSpPr/>
              <p:nvPr/>
            </p:nvSpPr>
            <p:spPr>
              <a:xfrm>
                <a:off x="5643732" y="4727882"/>
                <a:ext cx="914400" cy="4857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Mark 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C0E165-1738-45AF-B125-22F12B9BAD0D}"/>
                </a:ext>
              </a:extLst>
            </p:cNvPr>
            <p:cNvSpPr/>
            <p:nvPr/>
          </p:nvSpPr>
          <p:spPr>
            <a:xfrm>
              <a:off x="2671932" y="972457"/>
              <a:ext cx="6858000" cy="49117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950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56880262-414B-4A70-A9F4-44B9BC529546}"/>
              </a:ext>
            </a:extLst>
          </p:cNvPr>
          <p:cNvGrpSpPr/>
          <p:nvPr/>
        </p:nvGrpSpPr>
        <p:grpSpPr>
          <a:xfrm>
            <a:off x="2671932" y="972457"/>
            <a:ext cx="6858000" cy="4924645"/>
            <a:chOff x="2671932" y="972457"/>
            <a:chExt cx="6858000" cy="49246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8D8FF0-83B0-4E28-BD66-D23CE7B5241D}"/>
                </a:ext>
              </a:extLst>
            </p:cNvPr>
            <p:cNvSpPr/>
            <p:nvPr/>
          </p:nvSpPr>
          <p:spPr>
            <a:xfrm>
              <a:off x="2671932" y="972457"/>
              <a:ext cx="6858000" cy="49117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D996EF3A-2214-4F48-BAFE-3549531C5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4339" y="2259843"/>
              <a:ext cx="1296269" cy="1296269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4A73E431-9C6F-465F-A1AD-32E2B94CC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5606" y="4600833"/>
              <a:ext cx="1296269" cy="129626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34439E-1AE0-49C0-9214-01711A1B459F}"/>
                </a:ext>
              </a:extLst>
            </p:cNvPr>
            <p:cNvGrpSpPr/>
            <p:nvPr/>
          </p:nvGrpSpPr>
          <p:grpSpPr>
            <a:xfrm>
              <a:off x="5534303" y="2907978"/>
              <a:ext cx="1133257" cy="1040735"/>
              <a:chOff x="5471135" y="2541722"/>
              <a:chExt cx="1133257" cy="104073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674DD71-8F9F-4864-B165-A88F67D29CE8}"/>
                  </a:ext>
                </a:extLst>
              </p:cNvPr>
              <p:cNvSpPr/>
              <p:nvPr/>
            </p:nvSpPr>
            <p:spPr>
              <a:xfrm>
                <a:off x="5517397" y="2541722"/>
                <a:ext cx="1040735" cy="1040735"/>
              </a:xfrm>
              <a:prstGeom prst="ellipse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052367-2E58-4E1A-981F-48423DAA20A8}"/>
                  </a:ext>
                </a:extLst>
              </p:cNvPr>
              <p:cNvSpPr/>
              <p:nvPr/>
            </p:nvSpPr>
            <p:spPr>
              <a:xfrm>
                <a:off x="5471135" y="2769701"/>
                <a:ext cx="1133257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&lt;/&gt;</a:t>
                </a:r>
              </a:p>
            </p:txBody>
          </p:sp>
        </p:grpSp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5BF9D5D8-F0E3-4E4F-80AA-F479A0191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67560" y="1129047"/>
              <a:ext cx="1296269" cy="1296269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F5CB36-89EE-4FDB-B2D9-30D492BFC8DF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 flipV="1">
              <a:off x="4570608" y="1777182"/>
              <a:ext cx="2096952" cy="113079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2ABDE-C394-4170-9FF4-57F88CFA3111}"/>
                </a:ext>
              </a:extLst>
            </p:cNvPr>
            <p:cNvCxnSpPr>
              <a:cxnSpLocks/>
              <a:stCxn id="8" idx="2"/>
              <a:endCxn id="10" idx="1"/>
            </p:cNvCxnSpPr>
            <p:nvPr/>
          </p:nvCxnSpPr>
          <p:spPr>
            <a:xfrm>
              <a:off x="3922474" y="3556112"/>
              <a:ext cx="2903132" cy="169285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C1D861-5352-4429-9866-BFCC6E5D44CC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7315695" y="2425316"/>
              <a:ext cx="158046" cy="217551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BDE9801-595E-44AD-8B9E-52B99B58A0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821" y="4024280"/>
              <a:ext cx="633899" cy="105522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BF28AA-0C08-49F5-AD24-F9A0A1C7E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933" y="2383203"/>
              <a:ext cx="294935" cy="50300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5E3CB21-931B-41DE-A371-8225193AA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7007" y="3200591"/>
              <a:ext cx="686428" cy="12754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6" descr="Linecons database.svg">
              <a:extLst>
                <a:ext uri="{FF2B5EF4-FFF2-40B4-BE49-F238E27FC236}">
                  <a16:creationId xmlns:a16="http://schemas.microsoft.com/office/drawing/2014/main" id="{777CEC9E-8F60-4D8D-BD91-DCF1E4BAE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194" y="1102911"/>
              <a:ext cx="852821" cy="852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B37A01D-8999-4212-A9B2-0C2BB8833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0435" y="4000245"/>
              <a:ext cx="918720" cy="61837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65AA960-9D55-4D3A-A128-62E333AF5356}"/>
                </a:ext>
              </a:extLst>
            </p:cNvPr>
            <p:cNvCxnSpPr>
              <a:cxnSpLocks/>
            </p:cNvCxnSpPr>
            <p:nvPr/>
          </p:nvCxnSpPr>
          <p:spPr>
            <a:xfrm>
              <a:off x="5484972" y="2107391"/>
              <a:ext cx="296817" cy="67853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6" name="Picture 8" descr="Image result for internet free icon">
              <a:extLst>
                <a:ext uri="{FF2B5EF4-FFF2-40B4-BE49-F238E27FC236}">
                  <a16:creationId xmlns:a16="http://schemas.microsoft.com/office/drawing/2014/main" id="{10D8F12B-4267-4C11-8314-94B6B357B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5628" y="2925464"/>
              <a:ext cx="953641" cy="953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788E74A-1A7C-48F7-8DB8-7D56BA383525}"/>
                </a:ext>
              </a:extLst>
            </p:cNvPr>
            <p:cNvCxnSpPr>
              <a:cxnSpLocks/>
            </p:cNvCxnSpPr>
            <p:nvPr/>
          </p:nvCxnSpPr>
          <p:spPr>
            <a:xfrm>
              <a:off x="6863647" y="3428344"/>
              <a:ext cx="971916" cy="3587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8" name="Picture 10" descr="Image result for data file icon">
              <a:extLst>
                <a:ext uri="{FF2B5EF4-FFF2-40B4-BE49-F238E27FC236}">
                  <a16:creationId xmlns:a16="http://schemas.microsoft.com/office/drawing/2014/main" id="{9A913D86-ABEB-47D0-A710-314564F58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3502" y="4597756"/>
              <a:ext cx="963505" cy="963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87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38D5D2-A667-4A7D-A9C9-2D8D8119FBF1}"/>
              </a:ext>
            </a:extLst>
          </p:cNvPr>
          <p:cNvGrpSpPr/>
          <p:nvPr/>
        </p:nvGrpSpPr>
        <p:grpSpPr>
          <a:xfrm>
            <a:off x="2671932" y="1036869"/>
            <a:ext cx="6858000" cy="4754880"/>
            <a:chOff x="2671932" y="1036869"/>
            <a:chExt cx="6858000" cy="47548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6508EE-6A87-4294-B556-F547242B86FB}"/>
                </a:ext>
              </a:extLst>
            </p:cNvPr>
            <p:cNvSpPr/>
            <p:nvPr/>
          </p:nvSpPr>
          <p:spPr>
            <a:xfrm>
              <a:off x="2671932" y="1036869"/>
              <a:ext cx="6858000" cy="4754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User">
              <a:extLst>
                <a:ext uri="{FF2B5EF4-FFF2-40B4-BE49-F238E27FC236}">
                  <a16:creationId xmlns:a16="http://schemas.microsoft.com/office/drawing/2014/main" id="{D4351574-8897-4B2E-B03B-EDA4337A4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4029" y="2766174"/>
              <a:ext cx="1296269" cy="129626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C08963A-7EF6-4B62-9FB4-B0EF080D1F02}"/>
                </a:ext>
              </a:extLst>
            </p:cNvPr>
            <p:cNvSpPr/>
            <p:nvPr/>
          </p:nvSpPr>
          <p:spPr>
            <a:xfrm>
              <a:off x="5580565" y="2907978"/>
              <a:ext cx="1040735" cy="1040735"/>
            </a:xfrm>
            <a:prstGeom prst="ellips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9A7F13-69DE-4A23-9204-22E43D063B1F}"/>
                </a:ext>
              </a:extLst>
            </p:cNvPr>
            <p:cNvSpPr/>
            <p:nvPr/>
          </p:nvSpPr>
          <p:spPr>
            <a:xfrm>
              <a:off x="5534303" y="3135957"/>
              <a:ext cx="1133257" cy="58477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&lt;/&gt;</a:t>
              </a:r>
            </a:p>
          </p:txBody>
        </p:sp>
        <p:pic>
          <p:nvPicPr>
            <p:cNvPr id="8" name="Picture 6" descr="Linecons database.svg">
              <a:extLst>
                <a:ext uri="{FF2B5EF4-FFF2-40B4-BE49-F238E27FC236}">
                  <a16:creationId xmlns:a16="http://schemas.microsoft.com/office/drawing/2014/main" id="{F85FB94C-A740-42A7-9F1E-9D7783246D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4516" y="1317213"/>
              <a:ext cx="852821" cy="852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internet free icon">
              <a:extLst>
                <a:ext uri="{FF2B5EF4-FFF2-40B4-BE49-F238E27FC236}">
                  <a16:creationId xmlns:a16="http://schemas.microsoft.com/office/drawing/2014/main" id="{EDA1B594-7F1D-4439-AA9A-096431016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4109" y="4738366"/>
              <a:ext cx="953641" cy="953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data file icon">
              <a:extLst>
                <a:ext uri="{FF2B5EF4-FFF2-40B4-BE49-F238E27FC236}">
                  <a16:creationId xmlns:a16="http://schemas.microsoft.com/office/drawing/2014/main" id="{2A5B4C48-9A0B-4A97-93F7-2F12D1C6A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8306" y="2946589"/>
              <a:ext cx="963505" cy="963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EA3DC1F-853E-4421-9A3F-B1A9C3E4D31B}"/>
                </a:ext>
              </a:extLst>
            </p:cNvPr>
            <p:cNvSpPr/>
            <p:nvPr/>
          </p:nvSpPr>
          <p:spPr>
            <a:xfrm>
              <a:off x="4610285" y="3269588"/>
              <a:ext cx="530562" cy="317509"/>
            </a:xfrm>
            <a:prstGeom prst="rightArrow">
              <a:avLst>
                <a:gd name="adj1" fmla="val 39500"/>
                <a:gd name="adj2" fmla="val 6949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33D1BBE6-50B8-4682-B6FC-6AC0534E9AF7}"/>
                </a:ext>
              </a:extLst>
            </p:cNvPr>
            <p:cNvSpPr/>
            <p:nvPr/>
          </p:nvSpPr>
          <p:spPr>
            <a:xfrm rot="5400000">
              <a:off x="5852031" y="4189298"/>
              <a:ext cx="530562" cy="317509"/>
            </a:xfrm>
            <a:prstGeom prst="leftRightArrow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552BF433-0BA4-4572-9226-4252D69B51B9}"/>
                </a:ext>
              </a:extLst>
            </p:cNvPr>
            <p:cNvSpPr/>
            <p:nvPr/>
          </p:nvSpPr>
          <p:spPr>
            <a:xfrm rot="5400000">
              <a:off x="5835644" y="2380252"/>
              <a:ext cx="530562" cy="317509"/>
            </a:xfrm>
            <a:prstGeom prst="leftRightArrow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35B673C-8DBE-4006-AFA8-D3814BACAA91}"/>
                </a:ext>
              </a:extLst>
            </p:cNvPr>
            <p:cNvSpPr/>
            <p:nvPr/>
          </p:nvSpPr>
          <p:spPr>
            <a:xfrm>
              <a:off x="7014756" y="3269588"/>
              <a:ext cx="530562" cy="317509"/>
            </a:xfrm>
            <a:prstGeom prst="rightArrow">
              <a:avLst>
                <a:gd name="adj1" fmla="val 39500"/>
                <a:gd name="adj2" fmla="val 69499"/>
              </a:avLst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09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28A399-C8AE-4EA7-AA4D-CD564A85E8E9}"/>
              </a:ext>
            </a:extLst>
          </p:cNvPr>
          <p:cNvGrpSpPr/>
          <p:nvPr/>
        </p:nvGrpSpPr>
        <p:grpSpPr>
          <a:xfrm>
            <a:off x="2671932" y="1036869"/>
            <a:ext cx="6858000" cy="4754880"/>
            <a:chOff x="2671932" y="1036869"/>
            <a:chExt cx="6858000" cy="47829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973422-6EE8-485C-B772-18D489F65821}"/>
                </a:ext>
              </a:extLst>
            </p:cNvPr>
            <p:cNvSpPr txBox="1"/>
            <p:nvPr/>
          </p:nvSpPr>
          <p:spPr>
            <a:xfrm>
              <a:off x="2671933" y="1075871"/>
              <a:ext cx="5163967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S.ICJIANumber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C.FIPSnumber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C.CountyName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Area,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S.IndicatorNum_FK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I.Indic_Desc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S.DataYear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I.RateDivsor_FK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Tbl_Indicator.Indic_Desc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PopType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P.Population_Count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population,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S.DataPoint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DataCount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DataPoint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Is Null Or [P].[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Population_Count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Is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Null,Null,CDbl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((Format(([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DataCount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]/[population])*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([I].[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RateDivsor_FK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]=2,100,100000),"#.0")))) AS rtPer100k,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C.FIPSnumber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FIPS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((((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I INNER JOIN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tbl_SimpleCountData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S ON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I.Indic_Number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S.IndicatorNum_FK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INNER JOIN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tbl_County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C ON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S.ICJIANumber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C.ICJIAnumber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INNER JOIN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tbl_Population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P ON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I.PopIndic_FK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P.IndicNum_FK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AND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S.DataYear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P.Pop_Year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AND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S.ICJIANumber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P.ICJIAnumber_FK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 LEFT JOIN Qry_M_SimpleCountRates_prep1 ON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S.IndicatorNum_FK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Qry_M_SimpleCountRates_prep1.IndicatorNum_FK) AND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S.DataYear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Qry_M_SimpleCountRates_prep1.DataYear)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ANDa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S.ICJIANumber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Qry_M_SimpleCountRates_prep1.Container_ICJIAnum)) ON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P.IndicNum_FK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 (((Qry_M_SimpleCountRates_prep1.pop) Is Null) AND ((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P.IndicNum_FK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)=[I].[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PopIndic_FK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]));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EF3DB5-E98D-40F2-80F7-30E729508A85}"/>
                </a:ext>
              </a:extLst>
            </p:cNvPr>
            <p:cNvSpPr txBox="1"/>
            <p:nvPr/>
          </p:nvSpPr>
          <p:spPr>
            <a:xfrm>
              <a:off x="3662533" y="3847663"/>
              <a:ext cx="586739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Tbl_Indicator.Indic_Desc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tblJ_DataNoteDesc.ICJIANumber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tbl_County.CountyName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tblJ_DataNoteDesc.DataYear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tbl_NoteDesc.NoteText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tblJ_DataNoteDesc.PublicNote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tbl_NoteDesc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tbl_County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tblJ_DataNoteDesc.ICJIANumber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tbl_County.ICJIAnumber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ON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tblJ_DataNoteDesc.Indic_Number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ON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tbl_NoteDesc.NoteDesc_ID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tblJ_DataNoteDesc.NoteDescID_FK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 (((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tblJ_DataNoteDesc.PublicNote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)=True));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666E33-5A6B-446C-A32A-0C9C148C8544}"/>
                </a:ext>
              </a:extLst>
            </p:cNvPr>
            <p:cNvSpPr txBox="1"/>
            <p:nvPr/>
          </p:nvSpPr>
          <p:spPr>
            <a:xfrm>
              <a:off x="4864100" y="1101271"/>
              <a:ext cx="465313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Tbl_Indicator.Indic_Desc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tbl_County.CountyName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tbl_Jail.Year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tbl_NoteDesc.NoteText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tbl_NoteDesc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tbl_County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tbl_Jail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ON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tblJ_DataNoteDesc.DataYear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tbl_Jail.Year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AND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tblJ_DataNoteDesc.ICJIANumber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tbl_Jail.ICJIAnumber_FK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AND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tblJ_DataNoteDesc.Indic_Number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tbl_Jail.IndicNum_FK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 ON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tbl_County.ICJIAnumber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tbl_Jail.ICJIAnumber_FK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ON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tblJ_DataNoteDesc.Indic_Number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AND 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tbl_Jail.IndicNum_FK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 ON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tbl_NoteDesc.NoteDesc_ID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tblJ_DataNoteDesc.NoteDescID_FK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 (((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tblJ_DataNoteDesc.PublicNote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)=True) AND ((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Between 1500 And 1510))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ORDER BY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Tbl_Indicator.Indic_Desc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tbl_County.CountyName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tbl_Jail.Year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D20888-DFF2-48D6-91E0-6022812C7F9C}"/>
                </a:ext>
              </a:extLst>
            </p:cNvPr>
            <p:cNvSpPr txBox="1"/>
            <p:nvPr/>
          </p:nvSpPr>
          <p:spPr>
            <a:xfrm>
              <a:off x="6426201" y="1888898"/>
              <a:ext cx="3098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Tbl_Indicator.Indic_Desc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Tbl_Indicator.Indic_Source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tbl_SimpleCountData.ICJIANumber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tbl_SimpleCountData.DataYear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tbl_SimpleCountData.DataPoint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tbl_SimpleCountData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tbl_SimpleCountData.IndicatorNum_FK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Tbl_Indicator.Indic_Number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 (((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Tbl_Indicator.Indic_Source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)="Administrative Office of the Illinois Courts"));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5ACA0D-E628-4C20-A433-2F7068E7342E}"/>
                </a:ext>
              </a:extLst>
            </p:cNvPr>
            <p:cNvSpPr/>
            <p:nvPr/>
          </p:nvSpPr>
          <p:spPr>
            <a:xfrm>
              <a:off x="2671932" y="1036869"/>
              <a:ext cx="6858000" cy="47829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12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37646CD-64B8-4343-84A9-FF4ABD3F2B01}"/>
              </a:ext>
            </a:extLst>
          </p:cNvPr>
          <p:cNvGrpSpPr/>
          <p:nvPr/>
        </p:nvGrpSpPr>
        <p:grpSpPr>
          <a:xfrm>
            <a:off x="2671932" y="1036869"/>
            <a:ext cx="6858000" cy="4754880"/>
            <a:chOff x="2671932" y="1036869"/>
            <a:chExt cx="6858000" cy="47548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678F5B-7F10-44DC-B940-5209E2BA8D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953"/>
            <a:stretch/>
          </p:blipFill>
          <p:spPr>
            <a:xfrm>
              <a:off x="2925763" y="1762125"/>
              <a:ext cx="4478338" cy="33337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07F7BA-D911-4AA9-9E73-CA227B293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663"/>
            <a:stretch/>
          </p:blipFill>
          <p:spPr>
            <a:xfrm>
              <a:off x="6159500" y="1762125"/>
              <a:ext cx="3157537" cy="333375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A36230-D94C-486D-A41C-CB311130CB8D}"/>
                </a:ext>
              </a:extLst>
            </p:cNvPr>
            <p:cNvSpPr/>
            <p:nvPr/>
          </p:nvSpPr>
          <p:spPr>
            <a:xfrm>
              <a:off x="2671932" y="1036869"/>
              <a:ext cx="6858000" cy="4754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14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177F8FF-A7AD-4D7A-9640-E6D08FEC3DA0}"/>
              </a:ext>
            </a:extLst>
          </p:cNvPr>
          <p:cNvGrpSpPr/>
          <p:nvPr/>
        </p:nvGrpSpPr>
        <p:grpSpPr>
          <a:xfrm>
            <a:off x="2671932" y="2134193"/>
            <a:ext cx="6858000" cy="2597463"/>
            <a:chOff x="2671932" y="2134193"/>
            <a:chExt cx="6858000" cy="2597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67078F-C938-4AFD-8061-B90311F7584A}"/>
                </a:ext>
              </a:extLst>
            </p:cNvPr>
            <p:cNvSpPr/>
            <p:nvPr/>
          </p:nvSpPr>
          <p:spPr>
            <a:xfrm>
              <a:off x="2671932" y="2134193"/>
              <a:ext cx="6858000" cy="25974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36" name="Picture 16" descr="Related image">
              <a:extLst>
                <a:ext uri="{FF2B5EF4-FFF2-40B4-BE49-F238E27FC236}">
                  <a16:creationId xmlns:a16="http://schemas.microsoft.com/office/drawing/2014/main" id="{EDAC30EF-1156-4D1F-B1C6-37164B0EB3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99"/>
            <a:stretch/>
          </p:blipFill>
          <p:spPr bwMode="auto">
            <a:xfrm>
              <a:off x="8105191" y="2383572"/>
              <a:ext cx="1410227" cy="1364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5A1BB1-7F3E-4831-BA27-1E4985783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16"/>
            <a:stretch/>
          </p:blipFill>
          <p:spPr>
            <a:xfrm>
              <a:off x="3973343" y="3082333"/>
              <a:ext cx="1385346" cy="1190779"/>
            </a:xfrm>
            <a:prstGeom prst="rect">
              <a:avLst/>
            </a:prstGeom>
          </p:spPr>
        </p:pic>
        <p:pic>
          <p:nvPicPr>
            <p:cNvPr id="5138" name="Picture 18" descr="Image result for ms access logo">
              <a:extLst>
                <a:ext uri="{FF2B5EF4-FFF2-40B4-BE49-F238E27FC236}">
                  <a16:creationId xmlns:a16="http://schemas.microsoft.com/office/drawing/2014/main" id="{9A6342BE-CFA5-4D4A-83EE-22BF88991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736" y="2449645"/>
              <a:ext cx="1293063" cy="1269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573CF57-0F0A-4E68-999C-B44FE1990F9C}"/>
                </a:ext>
              </a:extLst>
            </p:cNvPr>
            <p:cNvSpPr/>
            <p:nvPr/>
          </p:nvSpPr>
          <p:spPr>
            <a:xfrm>
              <a:off x="5835651" y="3280228"/>
              <a:ext cx="530562" cy="317509"/>
            </a:xfrm>
            <a:prstGeom prst="rightArrow">
              <a:avLst>
                <a:gd name="adj1" fmla="val 39500"/>
                <a:gd name="adj2" fmla="val 6949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40" name="Picture 20" descr="Image result for python logo">
              <a:extLst>
                <a:ext uri="{FF2B5EF4-FFF2-40B4-BE49-F238E27FC236}">
                  <a16:creationId xmlns:a16="http://schemas.microsoft.com/office/drawing/2014/main" id="{E9469073-00B0-4532-AD55-90862D611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513" y="3025470"/>
              <a:ext cx="1326391" cy="1326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674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67078F-C938-4AFD-8061-B90311F7584A}"/>
              </a:ext>
            </a:extLst>
          </p:cNvPr>
          <p:cNvSpPr/>
          <p:nvPr/>
        </p:nvSpPr>
        <p:spPr>
          <a:xfrm>
            <a:off x="2671932" y="1357592"/>
            <a:ext cx="6858000" cy="4141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11419-6D7C-4182-ACA7-055E00DD2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88" r="12667" b="5741"/>
          <a:stretch/>
        </p:blipFill>
        <p:spPr>
          <a:xfrm>
            <a:off x="2756948" y="1409699"/>
            <a:ext cx="6726068" cy="4060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436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8FDA52-199C-4B78-BBC4-B38304C89738}"/>
              </a:ext>
            </a:extLst>
          </p:cNvPr>
          <p:cNvGrpSpPr/>
          <p:nvPr/>
        </p:nvGrpSpPr>
        <p:grpSpPr>
          <a:xfrm>
            <a:off x="2671932" y="1357592"/>
            <a:ext cx="6858000" cy="4141508"/>
            <a:chOff x="2671932" y="1357592"/>
            <a:chExt cx="6858000" cy="4141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67078F-C938-4AFD-8061-B90311F7584A}"/>
                </a:ext>
              </a:extLst>
            </p:cNvPr>
            <p:cNvSpPr/>
            <p:nvPr/>
          </p:nvSpPr>
          <p:spPr>
            <a:xfrm>
              <a:off x="2671932" y="1357592"/>
              <a:ext cx="6858000" cy="4141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111419-6D7C-4182-ACA7-055E00DD2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188" r="12667" b="5741"/>
            <a:stretch/>
          </p:blipFill>
          <p:spPr>
            <a:xfrm>
              <a:off x="2756948" y="1409699"/>
              <a:ext cx="6726068" cy="40608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9BFFB8-863B-4196-87DE-3E23CB11C0F8}"/>
                </a:ext>
              </a:extLst>
            </p:cNvPr>
            <p:cNvSpPr/>
            <p:nvPr/>
          </p:nvSpPr>
          <p:spPr>
            <a:xfrm>
              <a:off x="2857500" y="1409699"/>
              <a:ext cx="2178957" cy="65722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64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02EC99-83E3-44A8-B410-13755317A8F1}"/>
              </a:ext>
            </a:extLst>
          </p:cNvPr>
          <p:cNvGrpSpPr/>
          <p:nvPr/>
        </p:nvGrpSpPr>
        <p:grpSpPr>
          <a:xfrm>
            <a:off x="2671932" y="1357592"/>
            <a:ext cx="6858000" cy="4141508"/>
            <a:chOff x="2671932" y="1357592"/>
            <a:chExt cx="6858000" cy="4141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67078F-C938-4AFD-8061-B90311F7584A}"/>
                </a:ext>
              </a:extLst>
            </p:cNvPr>
            <p:cNvSpPr/>
            <p:nvPr/>
          </p:nvSpPr>
          <p:spPr>
            <a:xfrm>
              <a:off x="2671932" y="1357592"/>
              <a:ext cx="6858000" cy="4141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111419-6D7C-4182-ACA7-055E00DD2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188" r="12667" b="5741"/>
            <a:stretch/>
          </p:blipFill>
          <p:spPr>
            <a:xfrm>
              <a:off x="2756948" y="1409699"/>
              <a:ext cx="6726068" cy="40608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7BB559D-7BC2-4CA7-9C95-0DB79FBBC20A}"/>
                </a:ext>
              </a:extLst>
            </p:cNvPr>
            <p:cNvSpPr/>
            <p:nvPr/>
          </p:nvSpPr>
          <p:spPr>
            <a:xfrm>
              <a:off x="5143500" y="2119032"/>
              <a:ext cx="4339516" cy="34476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20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74F636-A039-4EBB-92A5-D311EF7BB487}"/>
              </a:ext>
            </a:extLst>
          </p:cNvPr>
          <p:cNvGrpSpPr/>
          <p:nvPr/>
        </p:nvGrpSpPr>
        <p:grpSpPr>
          <a:xfrm>
            <a:off x="2671932" y="1357592"/>
            <a:ext cx="6858000" cy="4141508"/>
            <a:chOff x="2671932" y="1357592"/>
            <a:chExt cx="6858000" cy="41415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67078F-C938-4AFD-8061-B90311F7584A}"/>
                </a:ext>
              </a:extLst>
            </p:cNvPr>
            <p:cNvSpPr/>
            <p:nvPr/>
          </p:nvSpPr>
          <p:spPr>
            <a:xfrm>
              <a:off x="2671932" y="1357592"/>
              <a:ext cx="6858000" cy="41415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111419-6D7C-4182-ACA7-055E00DD2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188" r="12667" b="5741"/>
            <a:stretch/>
          </p:blipFill>
          <p:spPr>
            <a:xfrm>
              <a:off x="2756948" y="1409699"/>
              <a:ext cx="6726068" cy="40608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06BEBFC-42B7-488D-803B-E8C9D628651C}"/>
                </a:ext>
              </a:extLst>
            </p:cNvPr>
            <p:cNvSpPr/>
            <p:nvPr/>
          </p:nvSpPr>
          <p:spPr>
            <a:xfrm>
              <a:off x="3086100" y="5154386"/>
              <a:ext cx="6286500" cy="3016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70C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95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781</Words>
  <Application>Microsoft Office PowerPoint</Application>
  <PresentationFormat>Widescreen</PresentationFormat>
  <Paragraphs>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Bobae Kang</dc:creator>
  <cp:lastModifiedBy>Bobae Kang</cp:lastModifiedBy>
  <cp:revision>18</cp:revision>
  <dcterms:created xsi:type="dcterms:W3CDTF">2018-08-08T16:26:50Z</dcterms:created>
  <dcterms:modified xsi:type="dcterms:W3CDTF">2018-08-13T21:38:46Z</dcterms:modified>
</cp:coreProperties>
</file>