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17993-9822-41FA-ABCA-BB1CA8D9C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1B0A37-1FE5-4A7E-842A-D833AEDE3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4E5EC-1C0C-4C0A-9B71-57737CD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01543-0017-426B-85AE-1239C92A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AC2B1-9DD6-4397-8DB9-339204BC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F9AFB-40B2-4217-86C3-37CED92F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4A6EF9-6091-42A6-9135-BFF4FA4C5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44479-808F-4ED6-A2FC-29CB7BA3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64FF-FDD8-4A95-AB0D-DE00821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4733B-39CD-4622-8AE3-73DF30C3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0C760-53A6-4484-8A70-317784E8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C9ED8-B474-4A9D-A7FA-ED98DB51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A30FB-63AF-4568-A954-DD747D6F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EFAE6-60CD-4034-80BB-0A548868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2A5DF-FD2E-419A-B758-BFB9154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3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0D3AA-3F18-4139-8F8E-1B1531D8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6EF26-920A-4446-B6C5-8C0CC2B2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E5639-E5E5-40B4-BECA-E6F3CD19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0A2C2-1FC9-4511-B8A2-7D525F8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DA19C-7ED3-4CB9-ADAD-0AC083D9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E980-4636-4B9D-8486-BDD2A65E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0316C-2F50-46B5-B164-0B7EE045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AA388-84DC-4D5C-A013-5B50FCD5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9768E-B8F2-4486-8791-1E5695F7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6FE56-76B2-499E-B089-F8080E5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70126-BEA0-411A-8AE3-A04F5704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BF952-0626-4D6A-BAF9-BEE22CC8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F03DA1-2571-48BF-A8FF-27B44C3FF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0E0A3-A1C6-4B5B-BA00-CF3EE9AC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9D064-F79B-4C80-81A8-E1258838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EDBE6-C1A5-4A86-A339-54611F58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19CED-C9FC-4112-BF92-A57FE2C3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B710F-3616-4FFB-AFFF-8D6E1FE2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E96B0-6FD8-4DFB-B3DD-9FE61782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27E3B-9D1D-4A86-910A-F1D072B3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9D917-02B0-470D-8F02-FC3F96968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77DAC-3826-4F06-8174-2E78E072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7DA022-F54E-433F-8B3B-DAAEFE73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FF7452-D75F-4395-B6DB-5739FD1E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56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F360F-D41C-4F87-8CA7-51F09024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18897-5D18-4E7B-A678-61C8AF04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549B0-2534-498B-B204-7882A638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96668B-A4A3-437F-85EC-31F621F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186E8-AF17-45FC-883C-57010FAD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9E56D-E727-4CB2-9F02-6AB067A0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0BFEC-6CF2-4854-A06C-A34E0A4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68F6-773F-492F-B336-91DA230C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EB34A-7146-4D74-9510-0DE60583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D5962-B619-468F-9117-F17656CC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BE7D3-D93E-49F8-B2C9-E065E18E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37506-EFCB-45F6-897F-FF47146B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5B67D-F29C-4CB3-93B9-5522533D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77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BBD06-5EC1-4C33-A618-2DF03338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D5F874-4B14-4A16-B43F-345B562C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4C427-E361-4305-BFF5-9FFF7070C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B0778-1A8D-4705-A37B-702B65C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AD8E0-0A82-409E-8226-5700C2E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89F39-99E9-4A71-B56A-1BCE82EC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5BEF31-B638-403E-BB97-878EC97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8644B-2A13-4549-81D6-04F2CD11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D2A26-3811-4917-8A26-152BA4DD1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2725-93DC-452D-B24B-0CAE2BA86671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C002E-F371-4744-A3AA-DDECD33F6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D7C23-268A-4617-B66B-58D5F890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2979-E46C-44F5-87F6-1F64AE15A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06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8B8C30-C349-432A-A04E-E004DF6C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11" y="2348890"/>
            <a:ext cx="8402223" cy="39057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BF5854-7B5C-4C21-813C-B67BAA557FCD}"/>
              </a:ext>
            </a:extLst>
          </p:cNvPr>
          <p:cNvSpPr txBox="1"/>
          <p:nvPr/>
        </p:nvSpPr>
        <p:spPr>
          <a:xfrm>
            <a:off x="1046375" y="603315"/>
            <a:ext cx="6683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对于一张图片，学习</a:t>
            </a:r>
            <a:r>
              <a:rPr lang="en-US" altLang="zh-CN" dirty="0"/>
              <a:t>baseline value</a:t>
            </a:r>
          </a:p>
          <a:p>
            <a:endParaRPr lang="en-US" altLang="zh-CN" dirty="0"/>
          </a:p>
          <a:p>
            <a:r>
              <a:rPr lang="zh-CN" altLang="en-US" dirty="0"/>
              <a:t>初始化：全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V(S) = </a:t>
            </a:r>
            <a:r>
              <a:rPr lang="zh-CN" altLang="en-US" dirty="0"/>
              <a:t>分类</a:t>
            </a:r>
            <a:r>
              <a:rPr lang="en-US" altLang="zh-CN" dirty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3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154C72-194F-40D6-B802-1C229FF1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731" y="303992"/>
            <a:ext cx="3818572" cy="28481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2AF0D3-DEC6-4931-9EE3-A8CD4A3E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761" y="303992"/>
            <a:ext cx="2792572" cy="28481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663AF3-F2AA-47D0-B333-250D32856681}"/>
              </a:ext>
            </a:extLst>
          </p:cNvPr>
          <p:cNvSpPr txBox="1"/>
          <p:nvPr/>
        </p:nvSpPr>
        <p:spPr>
          <a:xfrm>
            <a:off x="782425" y="3893270"/>
            <a:ext cx="10558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时间问题：不能</a:t>
            </a:r>
            <a:r>
              <a:rPr lang="en-US" altLang="zh-CN" dirty="0"/>
              <a:t>batch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Clamp</a:t>
            </a:r>
            <a:r>
              <a:rPr lang="zh-CN" altLang="en-US" dirty="0"/>
              <a:t>问题：对于一张图的</a:t>
            </a:r>
            <a:r>
              <a:rPr lang="en-US" altLang="zh-CN" dirty="0"/>
              <a:t>baseline value</a:t>
            </a:r>
            <a:r>
              <a:rPr lang="zh-CN" altLang="en-US" dirty="0"/>
              <a:t>，</a:t>
            </a:r>
            <a:r>
              <a:rPr lang="en-US" altLang="zh-CN" dirty="0"/>
              <a:t>clamp</a:t>
            </a:r>
            <a:r>
              <a:rPr lang="zh-CN" altLang="en-US" dirty="0"/>
              <a:t>到 </a:t>
            </a:r>
            <a:r>
              <a:rPr lang="en-US" altLang="zh-CN" dirty="0"/>
              <a:t>[x-0.3x, x+0.3x] ?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学习不稳定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zh-CN" altLang="en-US" dirty="0"/>
              <a:t>修改：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改</a:t>
            </a:r>
            <a:r>
              <a:rPr lang="en-US" altLang="zh-CN" dirty="0"/>
              <a:t>v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初始化为</a:t>
            </a:r>
            <a:r>
              <a:rPr lang="en-US" altLang="zh-CN" dirty="0"/>
              <a:t>noise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解决</a:t>
            </a:r>
            <a:r>
              <a:rPr lang="en-US" altLang="zh-CN" dirty="0"/>
              <a:t>batch</a:t>
            </a:r>
            <a:r>
              <a:rPr lang="zh-CN" altLang="en-US" dirty="0"/>
              <a:t>操作的问题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352A10-F5BA-4D25-92C4-F8B24787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79" y="767318"/>
            <a:ext cx="3087740" cy="20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7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 J</dc:creator>
  <cp:lastModifiedBy>R J</cp:lastModifiedBy>
  <cp:revision>9</cp:revision>
  <dcterms:created xsi:type="dcterms:W3CDTF">2021-07-14T03:26:57Z</dcterms:created>
  <dcterms:modified xsi:type="dcterms:W3CDTF">2021-07-14T04:55:50Z</dcterms:modified>
</cp:coreProperties>
</file>