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model collection, this method take the model order, network architecture, and the smoothing parameters as the changeable attributes of ensemble.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SEM is queried multiple times for gradient or output information, the ensemble is achieved through a completely stochastic choice of the model quantity, network architecture, and smoothing parameters in each query.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reload of ensemble </a:t>
            </a:r>
            <a:r>
              <a:rPr lang="en-US" altLang="zh-CN" dirty="0" smtClean="0"/>
              <a:t>with variable attributes</a:t>
            </a:r>
            <a:r>
              <a:rPr lang="en-US" altLang="zh-CN" baseline="0" dirty="0" smtClean="0"/>
              <a:t> before every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en-US" altLang="zh-CN" dirty="0" smtClean="0"/>
              <a:t> makes the model have the </a:t>
            </a:r>
            <a:r>
              <a:rPr lang="en-US" altLang="zh-CN" dirty="0" smtClean="0"/>
              <a:t>characteristics of dynamics.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4F88-09A1-4FC4-A81A-F929F06AC5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0"/>
            <a:ext cx="11214100" cy="132588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Dynamic Defense Approach for Adversarial Robustness in Deep Neural Networks via Stochastic Ensemble Smoothed Model</a:t>
            </a:r>
            <a:endParaRPr lang="en-US" altLang="zh-CN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7033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850"/>
            <a:ext cx="6744335" cy="56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îṡḷíḑê"/>
          <p:cNvSpPr txBox="1"/>
          <p:nvPr/>
        </p:nvSpPr>
        <p:spPr bwMode="auto">
          <a:xfrm>
            <a:off x="6746750" y="1681341"/>
            <a:ext cx="569448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 smtClean="0"/>
              <a:t>Stochastic Ensemble Smoothed Model for robutness</a:t>
            </a:r>
            <a:endParaRPr lang="en-US" altLang="zh-CN" b="1" dirty="0" smtClean="0"/>
          </a:p>
        </p:txBody>
      </p:sp>
      <p:sp>
        <p:nvSpPr>
          <p:cNvPr id="7" name="í$ľíďê"/>
          <p:cNvSpPr/>
          <p:nvPr/>
        </p:nvSpPr>
        <p:spPr bwMode="auto">
          <a:xfrm>
            <a:off x="6746875" y="2123440"/>
            <a:ext cx="5553710" cy="4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    The deep network attributes are treated as variable attributes in the ensemble model, a heterogeneous redundant smoothed network collection is established, and the best attributes are stochastically selected in order to achieve superior dynamic defense performance</a:t>
            </a:r>
            <a:r>
              <a:rPr lang="en-US" altLang="zh-CN" sz="1000" dirty="0"/>
              <a:t>.</a:t>
            </a:r>
            <a:endParaRPr lang="en-US" altLang="zh-CN" sz="1000" dirty="0"/>
          </a:p>
        </p:txBody>
      </p:sp>
      <p:sp>
        <p:nvSpPr>
          <p:cNvPr id="8" name="ïşļidê"/>
          <p:cNvSpPr txBox="1"/>
          <p:nvPr/>
        </p:nvSpPr>
        <p:spPr bwMode="auto">
          <a:xfrm>
            <a:off x="6746750" y="3555365"/>
            <a:ext cx="569448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b="1" dirty="0"/>
              <a:t>Monte Carlo approximate based on empirical risk</a:t>
            </a:r>
            <a:endParaRPr lang="en-US" altLang="zh-CN" b="1" dirty="0"/>
          </a:p>
        </p:txBody>
      </p:sp>
      <p:sp>
        <p:nvSpPr>
          <p:cNvPr id="9" name="ïṣḻiḓè"/>
          <p:cNvSpPr/>
          <p:nvPr/>
        </p:nvSpPr>
        <p:spPr bwMode="auto">
          <a:xfrm>
            <a:off x="6783705" y="3997325"/>
            <a:ext cx="5113655" cy="4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    The potential defense risk under attack is assessed, and the adversarial robustness is evaluated through Monte Carlo simulations and curves of attack success rate versus distortion (ASR-vs-distortion).</a:t>
            </a:r>
            <a:endParaRPr lang="en-US" altLang="zh-CN" sz="1200" dirty="0"/>
          </a:p>
        </p:txBody>
      </p:sp>
      <p:sp>
        <p:nvSpPr>
          <p:cNvPr id="10" name="ïṩḻidê"/>
          <p:cNvSpPr txBox="1"/>
          <p:nvPr/>
        </p:nvSpPr>
        <p:spPr bwMode="auto">
          <a:xfrm>
            <a:off x="6746750" y="5199655"/>
            <a:ext cx="569448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b="1" dirty="0"/>
              <a:t>Robustness analysis based on different attack scenario</a:t>
            </a:r>
            <a:endParaRPr lang="en-US" altLang="zh-CN" b="1" dirty="0"/>
          </a:p>
        </p:txBody>
      </p:sp>
      <p:sp>
        <p:nvSpPr>
          <p:cNvPr id="11" name="ïSḻïḋé"/>
          <p:cNvSpPr/>
          <p:nvPr/>
        </p:nvSpPr>
        <p:spPr bwMode="auto">
          <a:xfrm>
            <a:off x="6783580" y="5701786"/>
            <a:ext cx="4989320" cy="4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/>
              <a:t>    Attackers with different capabilities are carefully designed under different dynamic defense scenarios.</a:t>
            </a:r>
            <a:endParaRPr lang="en-US" altLang="zh-CN" sz="1200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746875" y="3428365"/>
            <a:ext cx="5349875" cy="63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746875" y="4951095"/>
            <a:ext cx="5280025" cy="1524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814185" y="6423660"/>
            <a:ext cx="5194300" cy="127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Stochastic ensemble smoothing with variable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</cp:revision>
  <dcterms:created xsi:type="dcterms:W3CDTF">2021-06-24T17:14:22Z</dcterms:created>
  <dcterms:modified xsi:type="dcterms:W3CDTF">2021-06-24T17:29:16Z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