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3EFDBE-6C64-AC09-D970-4704652CE1B4}" v="37" dt="2021-06-24T06:10:14.810"/>
    <p1510:client id="{B0C55272-2EBF-421B-AE40-55C4A20A48DD}" v="369" dt="2021-06-23T16:02:05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2613D3-37CB-48E5-9A10-591814BE9266}" type="doc">
      <dgm:prSet loTypeId="urn:microsoft.com/office/officeart/2005/8/layout/hList3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F0B2EE3-9B41-4FDB-AE52-8CB5C990AB01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Human Subject Experiments</a:t>
          </a:r>
          <a:endParaRPr lang="en-US" dirty="0"/>
        </a:p>
      </dgm:t>
    </dgm:pt>
    <dgm:pt modelId="{1B8BF591-72F2-49FA-904E-8FBDC9680A15}" type="parTrans" cxnId="{6FD204FD-A914-44D0-AD6C-CBE381A72F81}">
      <dgm:prSet/>
      <dgm:spPr/>
      <dgm:t>
        <a:bodyPr/>
        <a:lstStyle/>
        <a:p>
          <a:endParaRPr lang="en-US"/>
        </a:p>
      </dgm:t>
    </dgm:pt>
    <dgm:pt modelId="{360FEC03-C13F-44EF-A132-053BEB01FA50}" type="sibTrans" cxnId="{6FD204FD-A914-44D0-AD6C-CBE381A72F81}">
      <dgm:prSet/>
      <dgm:spPr/>
      <dgm:t>
        <a:bodyPr/>
        <a:lstStyle/>
        <a:p>
          <a:endParaRPr lang="en-US"/>
        </a:p>
      </dgm:t>
    </dgm:pt>
    <dgm:pt modelId="{9179B54C-82A7-4128-878A-AEC41D7128C8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#1 Predictability</a:t>
          </a:r>
          <a:endParaRPr lang="en-US" dirty="0"/>
        </a:p>
      </dgm:t>
    </dgm:pt>
    <dgm:pt modelId="{77D88AB5-2698-4505-91AD-08BEE88B8051}" type="parTrans" cxnId="{C881A8AE-A142-4B9A-8A81-7A30659D65CD}">
      <dgm:prSet/>
      <dgm:spPr/>
      <dgm:t>
        <a:bodyPr/>
        <a:lstStyle/>
        <a:p>
          <a:endParaRPr lang="en-US"/>
        </a:p>
      </dgm:t>
    </dgm:pt>
    <dgm:pt modelId="{A9C4E697-F56F-4E1F-81E7-2D5DDFED0E9B}" type="sibTrans" cxnId="{C881A8AE-A142-4B9A-8A81-7A30659D65CD}">
      <dgm:prSet/>
      <dgm:spPr/>
      <dgm:t>
        <a:bodyPr/>
        <a:lstStyle/>
        <a:p>
          <a:endParaRPr lang="en-US"/>
        </a:p>
      </dgm:t>
    </dgm:pt>
    <dgm:pt modelId="{3FE53BC8-6B80-4EB9-B839-7915168363E3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#2 Reliability</a:t>
          </a:r>
          <a:endParaRPr lang="en-US" dirty="0"/>
        </a:p>
      </dgm:t>
    </dgm:pt>
    <dgm:pt modelId="{7C74C1C7-399C-4723-91D4-8000BB9F28D0}" type="parTrans" cxnId="{3B9A0F91-D05E-4574-8ACE-9948644B618C}">
      <dgm:prSet/>
      <dgm:spPr/>
      <dgm:t>
        <a:bodyPr/>
        <a:lstStyle/>
        <a:p>
          <a:endParaRPr lang="en-US"/>
        </a:p>
      </dgm:t>
    </dgm:pt>
    <dgm:pt modelId="{199CCA92-AC5F-4D0E-B3D1-4CEAD3E65442}" type="sibTrans" cxnId="{3B9A0F91-D05E-4574-8ACE-9948644B618C}">
      <dgm:prSet/>
      <dgm:spPr/>
      <dgm:t>
        <a:bodyPr/>
        <a:lstStyle/>
        <a:p>
          <a:endParaRPr lang="en-US"/>
        </a:p>
      </dgm:t>
    </dgm:pt>
    <dgm:pt modelId="{1883DF8C-ACEE-48DE-B7CF-2285976AF8E8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#3 Consistency</a:t>
          </a:r>
          <a:endParaRPr lang="en-US" dirty="0"/>
        </a:p>
      </dgm:t>
    </dgm:pt>
    <dgm:pt modelId="{3C135F5E-A2F1-482D-A516-6524D442CF82}" type="parTrans" cxnId="{9D12CA6B-1ACD-4F15-8774-FFC6977C422D}">
      <dgm:prSet/>
      <dgm:spPr/>
      <dgm:t>
        <a:bodyPr/>
        <a:lstStyle/>
        <a:p>
          <a:endParaRPr lang="en-US"/>
        </a:p>
      </dgm:t>
    </dgm:pt>
    <dgm:pt modelId="{C80B3586-F8F1-4DBA-A2DD-C0F237342E0B}" type="sibTrans" cxnId="{9D12CA6B-1ACD-4F15-8774-FFC6977C422D}">
      <dgm:prSet/>
      <dgm:spPr/>
      <dgm:t>
        <a:bodyPr/>
        <a:lstStyle/>
        <a:p>
          <a:endParaRPr lang="en-US"/>
        </a:p>
      </dgm:t>
    </dgm:pt>
    <dgm:pt modelId="{3987475F-5057-4308-A874-56F037E5DC19}" type="pres">
      <dgm:prSet presAssocID="{872613D3-37CB-48E5-9A10-591814BE9266}" presName="composite" presStyleCnt="0">
        <dgm:presLayoutVars>
          <dgm:chMax val="1"/>
          <dgm:dir/>
          <dgm:resizeHandles val="exact"/>
        </dgm:presLayoutVars>
      </dgm:prSet>
      <dgm:spPr/>
    </dgm:pt>
    <dgm:pt modelId="{74EDADCD-3BD2-417A-86C2-2D40AFACAFDB}" type="pres">
      <dgm:prSet presAssocID="{2F0B2EE3-9B41-4FDB-AE52-8CB5C990AB01}" presName="roof" presStyleLbl="dkBgShp" presStyleIdx="0" presStyleCnt="2"/>
      <dgm:spPr/>
    </dgm:pt>
    <dgm:pt modelId="{E703D535-7B43-4B48-94B1-4AC3B0A5EE83}" type="pres">
      <dgm:prSet presAssocID="{2F0B2EE3-9B41-4FDB-AE52-8CB5C990AB01}" presName="pillars" presStyleCnt="0"/>
      <dgm:spPr/>
    </dgm:pt>
    <dgm:pt modelId="{A0026D96-F97D-4D74-A558-73CA26E84DFE}" type="pres">
      <dgm:prSet presAssocID="{2F0B2EE3-9B41-4FDB-AE52-8CB5C990AB01}" presName="pillar1" presStyleLbl="node1" presStyleIdx="0" presStyleCnt="3">
        <dgm:presLayoutVars>
          <dgm:bulletEnabled val="1"/>
        </dgm:presLayoutVars>
      </dgm:prSet>
      <dgm:spPr/>
    </dgm:pt>
    <dgm:pt modelId="{D9C0A3A8-1113-452A-9135-C9D09426B543}" type="pres">
      <dgm:prSet presAssocID="{3FE53BC8-6B80-4EB9-B839-7915168363E3}" presName="pillarX" presStyleLbl="node1" presStyleIdx="1" presStyleCnt="3">
        <dgm:presLayoutVars>
          <dgm:bulletEnabled val="1"/>
        </dgm:presLayoutVars>
      </dgm:prSet>
      <dgm:spPr/>
    </dgm:pt>
    <dgm:pt modelId="{6045ECC6-260C-4497-9B7D-57A3EC3F2F08}" type="pres">
      <dgm:prSet presAssocID="{1883DF8C-ACEE-48DE-B7CF-2285976AF8E8}" presName="pillarX" presStyleLbl="node1" presStyleIdx="2" presStyleCnt="3">
        <dgm:presLayoutVars>
          <dgm:bulletEnabled val="1"/>
        </dgm:presLayoutVars>
      </dgm:prSet>
      <dgm:spPr/>
    </dgm:pt>
    <dgm:pt modelId="{F0698E5F-05D5-4B5B-92F2-9282DF7E9966}" type="pres">
      <dgm:prSet presAssocID="{2F0B2EE3-9B41-4FDB-AE52-8CB5C990AB01}" presName="base" presStyleLbl="dkBgShp" presStyleIdx="1" presStyleCnt="2"/>
      <dgm:spPr/>
    </dgm:pt>
  </dgm:ptLst>
  <dgm:cxnLst>
    <dgm:cxn modelId="{61505B0C-63B2-45F7-A68B-F55CE18125F5}" type="presOf" srcId="{2F0B2EE3-9B41-4FDB-AE52-8CB5C990AB01}" destId="{74EDADCD-3BD2-417A-86C2-2D40AFACAFDB}" srcOrd="0" destOrd="0" presId="urn:microsoft.com/office/officeart/2005/8/layout/hList3"/>
    <dgm:cxn modelId="{898CE42C-890C-4169-8556-A326F3A8374E}" type="presOf" srcId="{9179B54C-82A7-4128-878A-AEC41D7128C8}" destId="{A0026D96-F97D-4D74-A558-73CA26E84DFE}" srcOrd="0" destOrd="0" presId="urn:microsoft.com/office/officeart/2005/8/layout/hList3"/>
    <dgm:cxn modelId="{0EF4055B-2AEA-4ADE-A230-E18A48A2456F}" type="presOf" srcId="{3FE53BC8-6B80-4EB9-B839-7915168363E3}" destId="{D9C0A3A8-1113-452A-9135-C9D09426B543}" srcOrd="0" destOrd="0" presId="urn:microsoft.com/office/officeart/2005/8/layout/hList3"/>
    <dgm:cxn modelId="{9D12CA6B-1ACD-4F15-8774-FFC6977C422D}" srcId="{2F0B2EE3-9B41-4FDB-AE52-8CB5C990AB01}" destId="{1883DF8C-ACEE-48DE-B7CF-2285976AF8E8}" srcOrd="2" destOrd="0" parTransId="{3C135F5E-A2F1-482D-A516-6524D442CF82}" sibTransId="{C80B3586-F8F1-4DBA-A2DD-C0F237342E0B}"/>
    <dgm:cxn modelId="{119B9A6C-CD23-439C-8484-2BC17EDBFB02}" type="presOf" srcId="{872613D3-37CB-48E5-9A10-591814BE9266}" destId="{3987475F-5057-4308-A874-56F037E5DC19}" srcOrd="0" destOrd="0" presId="urn:microsoft.com/office/officeart/2005/8/layout/hList3"/>
    <dgm:cxn modelId="{AC78F36D-A958-4866-AFC7-106F25037F59}" type="presOf" srcId="{1883DF8C-ACEE-48DE-B7CF-2285976AF8E8}" destId="{6045ECC6-260C-4497-9B7D-57A3EC3F2F08}" srcOrd="0" destOrd="0" presId="urn:microsoft.com/office/officeart/2005/8/layout/hList3"/>
    <dgm:cxn modelId="{3B9A0F91-D05E-4574-8ACE-9948644B618C}" srcId="{2F0B2EE3-9B41-4FDB-AE52-8CB5C990AB01}" destId="{3FE53BC8-6B80-4EB9-B839-7915168363E3}" srcOrd="1" destOrd="0" parTransId="{7C74C1C7-399C-4723-91D4-8000BB9F28D0}" sibTransId="{199CCA92-AC5F-4D0E-B3D1-4CEAD3E65442}"/>
    <dgm:cxn modelId="{C881A8AE-A142-4B9A-8A81-7A30659D65CD}" srcId="{2F0B2EE3-9B41-4FDB-AE52-8CB5C990AB01}" destId="{9179B54C-82A7-4128-878A-AEC41D7128C8}" srcOrd="0" destOrd="0" parTransId="{77D88AB5-2698-4505-91AD-08BEE88B8051}" sibTransId="{A9C4E697-F56F-4E1F-81E7-2D5DDFED0E9B}"/>
    <dgm:cxn modelId="{6FD204FD-A914-44D0-AD6C-CBE381A72F81}" srcId="{872613D3-37CB-48E5-9A10-591814BE9266}" destId="{2F0B2EE3-9B41-4FDB-AE52-8CB5C990AB01}" srcOrd="0" destOrd="0" parTransId="{1B8BF591-72F2-49FA-904E-8FBDC9680A15}" sibTransId="{360FEC03-C13F-44EF-A132-053BEB01FA50}"/>
    <dgm:cxn modelId="{9BF9CFFD-E406-4126-9343-CEB1BDC7F6FC}" type="presParOf" srcId="{3987475F-5057-4308-A874-56F037E5DC19}" destId="{74EDADCD-3BD2-417A-86C2-2D40AFACAFDB}" srcOrd="0" destOrd="0" presId="urn:microsoft.com/office/officeart/2005/8/layout/hList3"/>
    <dgm:cxn modelId="{1969FA89-FA81-4578-9A24-9A72EC0676C8}" type="presParOf" srcId="{3987475F-5057-4308-A874-56F037E5DC19}" destId="{E703D535-7B43-4B48-94B1-4AC3B0A5EE83}" srcOrd="1" destOrd="0" presId="urn:microsoft.com/office/officeart/2005/8/layout/hList3"/>
    <dgm:cxn modelId="{2A4FF33E-1359-4490-A497-C8F2454A3E99}" type="presParOf" srcId="{E703D535-7B43-4B48-94B1-4AC3B0A5EE83}" destId="{A0026D96-F97D-4D74-A558-73CA26E84DFE}" srcOrd="0" destOrd="0" presId="urn:microsoft.com/office/officeart/2005/8/layout/hList3"/>
    <dgm:cxn modelId="{3306B0FE-3B98-4936-87F3-4F13F03BAFDB}" type="presParOf" srcId="{E703D535-7B43-4B48-94B1-4AC3B0A5EE83}" destId="{D9C0A3A8-1113-452A-9135-C9D09426B543}" srcOrd="1" destOrd="0" presId="urn:microsoft.com/office/officeart/2005/8/layout/hList3"/>
    <dgm:cxn modelId="{B401C70F-AE9D-4975-88DA-49AA1A81173C}" type="presParOf" srcId="{E703D535-7B43-4B48-94B1-4AC3B0A5EE83}" destId="{6045ECC6-260C-4497-9B7D-57A3EC3F2F08}" srcOrd="2" destOrd="0" presId="urn:microsoft.com/office/officeart/2005/8/layout/hList3"/>
    <dgm:cxn modelId="{7FF247EA-55F5-4B9F-AB99-56D8AA71BC1B}" type="presParOf" srcId="{3987475F-5057-4308-A874-56F037E5DC19}" destId="{F0698E5F-05D5-4B5B-92F2-9282DF7E9966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DADCD-3BD2-417A-86C2-2D40AFACAFDB}">
      <dsp:nvSpPr>
        <dsp:cNvPr id="0" name=""/>
        <dsp:cNvSpPr/>
      </dsp:nvSpPr>
      <dsp:spPr>
        <a:xfrm>
          <a:off x="0" y="0"/>
          <a:ext cx="5466380" cy="345988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Human Subject Experiments</a:t>
          </a:r>
          <a:endParaRPr lang="en-US" sz="1600" kern="1200" dirty="0"/>
        </a:p>
      </dsp:txBody>
      <dsp:txXfrm>
        <a:off x="0" y="0"/>
        <a:ext cx="5466380" cy="345988"/>
      </dsp:txXfrm>
    </dsp:sp>
    <dsp:sp modelId="{A0026D96-F97D-4D74-A558-73CA26E84DFE}">
      <dsp:nvSpPr>
        <dsp:cNvPr id="0" name=""/>
        <dsp:cNvSpPr/>
      </dsp:nvSpPr>
      <dsp:spPr>
        <a:xfrm>
          <a:off x="2669" y="345988"/>
          <a:ext cx="1820347" cy="72657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 Light" panose="020F0302020204030204"/>
            </a:rPr>
            <a:t>#1 Predictability</a:t>
          </a:r>
          <a:endParaRPr lang="en-US" sz="2000" kern="1200" dirty="0"/>
        </a:p>
      </dsp:txBody>
      <dsp:txXfrm>
        <a:off x="2669" y="345988"/>
        <a:ext cx="1820347" cy="726575"/>
      </dsp:txXfrm>
    </dsp:sp>
    <dsp:sp modelId="{D9C0A3A8-1113-452A-9135-C9D09426B543}">
      <dsp:nvSpPr>
        <dsp:cNvPr id="0" name=""/>
        <dsp:cNvSpPr/>
      </dsp:nvSpPr>
      <dsp:spPr>
        <a:xfrm>
          <a:off x="1823016" y="345988"/>
          <a:ext cx="1820347" cy="72657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 Light" panose="020F0302020204030204"/>
            </a:rPr>
            <a:t>#2 Reliability</a:t>
          </a:r>
          <a:endParaRPr lang="en-US" sz="2000" kern="1200" dirty="0"/>
        </a:p>
      </dsp:txBody>
      <dsp:txXfrm>
        <a:off x="1823016" y="345988"/>
        <a:ext cx="1820347" cy="726575"/>
      </dsp:txXfrm>
    </dsp:sp>
    <dsp:sp modelId="{6045ECC6-260C-4497-9B7D-57A3EC3F2F08}">
      <dsp:nvSpPr>
        <dsp:cNvPr id="0" name=""/>
        <dsp:cNvSpPr/>
      </dsp:nvSpPr>
      <dsp:spPr>
        <a:xfrm>
          <a:off x="3643363" y="345988"/>
          <a:ext cx="1820347" cy="72657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 Light" panose="020F0302020204030204"/>
            </a:rPr>
            <a:t>#3 Consistency</a:t>
          </a:r>
          <a:endParaRPr lang="en-US" sz="2000" kern="1200" dirty="0"/>
        </a:p>
      </dsp:txBody>
      <dsp:txXfrm>
        <a:off x="3643363" y="345988"/>
        <a:ext cx="1820347" cy="726575"/>
      </dsp:txXfrm>
    </dsp:sp>
    <dsp:sp modelId="{F0698E5F-05D5-4B5B-92F2-9282DF7E9966}">
      <dsp:nvSpPr>
        <dsp:cNvPr id="0" name=""/>
        <dsp:cNvSpPr/>
      </dsp:nvSpPr>
      <dsp:spPr>
        <a:xfrm>
          <a:off x="0" y="1072564"/>
          <a:ext cx="5466380" cy="80730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sv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6" descr="Table&#10;&#10;Description automatically generated">
            <a:extLst>
              <a:ext uri="{FF2B5EF4-FFF2-40B4-BE49-F238E27FC236}">
                <a16:creationId xmlns:a16="http://schemas.microsoft.com/office/drawing/2014/main" id="{F769AFF9-5DBD-4657-8CAE-F3C126F68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372" y="3892828"/>
            <a:ext cx="3630813" cy="2270794"/>
          </a:xfrm>
          <a:prstGeom prst="rect">
            <a:avLst/>
          </a:prstGeom>
        </p:spPr>
      </p:pic>
      <p:pic>
        <p:nvPicPr>
          <p:cNvPr id="35" name="Picture 35" descr="Chart, bar chart&#10;&#10;Description automatically generated">
            <a:extLst>
              <a:ext uri="{FF2B5EF4-FFF2-40B4-BE49-F238E27FC236}">
                <a16:creationId xmlns:a16="http://schemas.microsoft.com/office/drawing/2014/main" id="{E4FC1EF8-E4A6-4CA1-AB0F-4B72305F2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978" y="1700517"/>
            <a:ext cx="4080259" cy="2477017"/>
          </a:xfrm>
          <a:prstGeom prst="rect">
            <a:avLst/>
          </a:prstGeom>
        </p:spPr>
      </p:pic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2BF16F8E-6D1E-4F64-9113-7A3AA4CDD1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8164473"/>
              </p:ext>
            </p:extLst>
          </p:nvPr>
        </p:nvGraphicFramePr>
        <p:xfrm>
          <a:off x="582597" y="2503116"/>
          <a:ext cx="5466380" cy="1153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5" name="Title 134">
            <a:extLst>
              <a:ext uri="{FF2B5EF4-FFF2-40B4-BE49-F238E27FC236}">
                <a16:creationId xmlns:a16="http://schemas.microsoft.com/office/drawing/2014/main" id="{D807F696-90E0-4280-A38D-FB06B4D4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180"/>
            <a:ext cx="10515600" cy="672421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ea typeface="+mj-lt"/>
                <a:cs typeface="+mj-lt"/>
              </a:rPr>
              <a:t>Evaluation of Saliency-based Explainability Methods</a:t>
            </a:r>
            <a:endParaRPr lang="en-US" sz="3600" b="1">
              <a:cs typeface="Calibri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E620F6-1E04-4D6B-923D-5C5D5791C39D}"/>
              </a:ext>
            </a:extLst>
          </p:cNvPr>
          <p:cNvSpPr txBox="1"/>
          <p:nvPr/>
        </p:nvSpPr>
        <p:spPr>
          <a:xfrm>
            <a:off x="1812099" y="946959"/>
            <a:ext cx="856780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Sam Zabdiel Samuel, Vidhya Kamakshi, Namrata Lodhi, </a:t>
            </a:r>
            <a:r>
              <a:rPr lang="en-US" dirty="0"/>
              <a:t>Narayanan C Krishnan</a:t>
            </a:r>
          </a:p>
          <a:p>
            <a:pPr algn="ctr"/>
            <a:r>
              <a:rPr lang="en-US" dirty="0">
                <a:cs typeface="Calibri" panose="020F0502020204030204"/>
              </a:rPr>
              <a:t>Indian Institute of Technology Ropar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0174E0-AA00-44B1-B806-AF48B1B10572}"/>
              </a:ext>
            </a:extLst>
          </p:cNvPr>
          <p:cNvSpPr txBox="1"/>
          <p:nvPr/>
        </p:nvSpPr>
        <p:spPr>
          <a:xfrm>
            <a:off x="1669876" y="6231439"/>
            <a:ext cx="32755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Likert value means and ranks</a:t>
            </a:r>
            <a:endParaRPr lang="en-US" dirty="0"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82557E-048A-4238-A49A-1551EF1AF428}"/>
              </a:ext>
            </a:extLst>
          </p:cNvPr>
          <p:cNvSpPr txBox="1"/>
          <p:nvPr/>
        </p:nvSpPr>
        <p:spPr>
          <a:xfrm>
            <a:off x="8238212" y="417717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Accuracy for Experiment #1</a:t>
            </a:r>
            <a:endParaRPr lang="en-US" dirty="0">
              <a:cs typeface="Calibri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AB60CD-EC72-4F74-85A5-CCC36EB9F213}"/>
              </a:ext>
            </a:extLst>
          </p:cNvPr>
          <p:cNvSpPr txBox="1"/>
          <p:nvPr/>
        </p:nvSpPr>
        <p:spPr>
          <a:xfrm>
            <a:off x="6141407" y="5210045"/>
            <a:ext cx="575988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GradientSHAP and FullGrad are effective!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FullGrad rated highly consistent!</a:t>
            </a:r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Future: </a:t>
            </a:r>
            <a:r>
              <a:rPr lang="en-US">
                <a:ea typeface="+mn-lt"/>
                <a:cs typeface="+mn-lt"/>
              </a:rPr>
              <a:t>Human-centric approach to XAI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154" name="Graphic 154" descr="Soccer Goal with solid fill">
            <a:extLst>
              <a:ext uri="{FF2B5EF4-FFF2-40B4-BE49-F238E27FC236}">
                <a16:creationId xmlns:a16="http://schemas.microsoft.com/office/drawing/2014/main" id="{07E5BB6A-08B8-41A5-B3B3-138E639011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8828" y="1698321"/>
            <a:ext cx="810017" cy="810017"/>
          </a:xfrm>
          <a:prstGeom prst="rect">
            <a:avLst/>
          </a:prstGeom>
        </p:spPr>
      </p:pic>
      <p:sp>
        <p:nvSpPr>
          <p:cNvPr id="185" name="TextBox 184">
            <a:extLst>
              <a:ext uri="{FF2B5EF4-FFF2-40B4-BE49-F238E27FC236}">
                <a16:creationId xmlns:a16="http://schemas.microsoft.com/office/drawing/2014/main" id="{70BF9738-622E-44BC-9F66-D7F4EF00114D}"/>
              </a:ext>
            </a:extLst>
          </p:cNvPr>
          <p:cNvSpPr txBox="1"/>
          <p:nvPr/>
        </p:nvSpPr>
        <p:spPr>
          <a:xfrm>
            <a:off x="1457194" y="1874729"/>
            <a:ext cx="55928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Goal: Gauge effectiveness of saliency-based XAI methods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Evaluation of Saliency-based Explainability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151</cp:revision>
  <dcterms:created xsi:type="dcterms:W3CDTF">2021-06-23T09:45:39Z</dcterms:created>
  <dcterms:modified xsi:type="dcterms:W3CDTF">2021-06-24T06:10:39Z</dcterms:modified>
</cp:coreProperties>
</file>