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918400" cx="43891200"/>
  <p:notesSz cx="7010400" cy="9271000"/>
  <p:embeddedFontLst>
    <p:embeddedFont>
      <p:font typeface="Quattrocento"/>
      <p:regular r:id="rId7"/>
      <p:bold r:id="rId8"/>
    </p:embeddedFont>
    <p:embeddedFont>
      <p:font typeface="Quattrocento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hTUgAfQOlZPGdAKa94JKt3cIa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italic.fntdata"/><Relationship Id="rId10" Type="http://schemas.openxmlformats.org/officeDocument/2006/relationships/font" Target="fonts/QuattrocentoSans-bold.fntdata"/><Relationship Id="rId13" Type="http://customschemas.google.com/relationships/presentationmetadata" Target="metadata"/><Relationship Id="rId12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-regular.fntdata"/><Relationship Id="rId8" Type="http://schemas.openxmlformats.org/officeDocument/2006/relationships/font" Target="fonts/Quattrocen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5325"/>
            <a:ext cx="4673825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03725"/>
            <a:ext cx="56083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701025" y="4403725"/>
            <a:ext cx="5608300" cy="4171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68625" y="695325"/>
            <a:ext cx="4673825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2194560" y="1318263"/>
            <a:ext cx="39502078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 rot="5400000">
            <a:off x="11083287" y="-1207766"/>
            <a:ext cx="21724623" cy="39502078"/>
          </a:xfrm>
          <a:prstGeom prst="rect">
            <a:avLst/>
          </a:prstGeom>
          <a:noFill/>
          <a:ln>
            <a:noFill/>
          </a:ln>
        </p:spPr>
        <p:txBody>
          <a:bodyPr anchorCtr="0" anchor="t" bIns="187850" lIns="375725" spcFirstLastPara="1" rIns="375725" wrap="square" tIns="1878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0" type="dt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31455363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 rot="5400000">
            <a:off x="131505968" y="25458422"/>
            <a:ext cx="89877897" cy="47404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 rot="5400000">
            <a:off x="36332170" y="-21579838"/>
            <a:ext cx="89877897" cy="141480537"/>
          </a:xfrm>
          <a:prstGeom prst="rect">
            <a:avLst/>
          </a:prstGeom>
          <a:noFill/>
          <a:ln>
            <a:noFill/>
          </a:ln>
        </p:spPr>
        <p:txBody>
          <a:bodyPr anchorCtr="0" anchor="t" bIns="187850" lIns="375725" spcFirstLastPara="1" rIns="375725" wrap="square" tIns="1878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0" type="dt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1" type="ftr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31455363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194560" y="1318263"/>
            <a:ext cx="39502078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194560" y="7680962"/>
            <a:ext cx="39502078" cy="21724623"/>
          </a:xfrm>
          <a:prstGeom prst="rect">
            <a:avLst/>
          </a:prstGeom>
          <a:noFill/>
          <a:ln>
            <a:noFill/>
          </a:ln>
        </p:spPr>
        <p:txBody>
          <a:bodyPr anchorCtr="0" anchor="t" bIns="187850" lIns="375725" spcFirstLastPara="1" rIns="375725" wrap="square" tIns="1878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31455363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467102" y="21153138"/>
            <a:ext cx="37307522" cy="6537960"/>
          </a:xfrm>
          <a:prstGeom prst="rect">
            <a:avLst/>
          </a:prstGeom>
          <a:noFill/>
          <a:ln>
            <a:noFill/>
          </a:ln>
        </p:spPr>
        <p:txBody>
          <a:bodyPr anchorCtr="0" anchor="t" bIns="187850" lIns="375725" spcFirstLastPara="1" rIns="375725" wrap="square" tIns="187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0"/>
              <a:buFont typeface="Calibri"/>
              <a:buNone/>
              <a:defRPr b="1" sz="16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467102" y="13952223"/>
            <a:ext cx="37307522" cy="7200897"/>
          </a:xfrm>
          <a:prstGeom prst="rect">
            <a:avLst/>
          </a:prstGeom>
          <a:noFill/>
          <a:ln>
            <a:noFill/>
          </a:ln>
        </p:spPr>
        <p:txBody>
          <a:bodyPr anchorCtr="0" anchor="b" bIns="187850" lIns="375725" spcFirstLastPara="1" rIns="375725" wrap="square" tIns="187850">
            <a:normAutofit/>
          </a:bodyPr>
          <a:lstStyle>
            <a:lvl1pPr indent="-228600" lvl="0" marL="457200" algn="l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None/>
              <a:defRPr sz="82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480"/>
              </a:spcBef>
              <a:spcAft>
                <a:spcPts val="0"/>
              </a:spcAft>
              <a:buClr>
                <a:srgbClr val="888888"/>
              </a:buClr>
              <a:buSzPts val="7400"/>
              <a:buNone/>
              <a:defRPr sz="7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60"/>
              </a:spcBef>
              <a:spcAft>
                <a:spcPts val="0"/>
              </a:spcAft>
              <a:buClr>
                <a:srgbClr val="888888"/>
              </a:buClr>
              <a:buSzPts val="5800"/>
              <a:buNone/>
              <a:defRPr sz="58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60"/>
              </a:spcBef>
              <a:spcAft>
                <a:spcPts val="0"/>
              </a:spcAft>
              <a:buClr>
                <a:srgbClr val="888888"/>
              </a:buClr>
              <a:buSzPts val="5800"/>
              <a:buNone/>
              <a:defRPr sz="58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60"/>
              </a:spcBef>
              <a:spcAft>
                <a:spcPts val="0"/>
              </a:spcAft>
              <a:buClr>
                <a:srgbClr val="888888"/>
              </a:buClr>
              <a:buSzPts val="5800"/>
              <a:buNone/>
              <a:defRPr sz="58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60"/>
              </a:spcBef>
              <a:spcAft>
                <a:spcPts val="0"/>
              </a:spcAft>
              <a:buClr>
                <a:srgbClr val="888888"/>
              </a:buClr>
              <a:buSzPts val="5800"/>
              <a:buNone/>
              <a:defRPr sz="58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60"/>
              </a:spcBef>
              <a:spcAft>
                <a:spcPts val="0"/>
              </a:spcAft>
              <a:buClr>
                <a:srgbClr val="888888"/>
              </a:buClr>
              <a:buSzPts val="5800"/>
              <a:buNone/>
              <a:defRPr sz="58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60"/>
              </a:spcBef>
              <a:spcAft>
                <a:spcPts val="0"/>
              </a:spcAft>
              <a:buClr>
                <a:srgbClr val="888888"/>
              </a:buClr>
              <a:buSzPts val="5800"/>
              <a:buNone/>
              <a:defRPr sz="58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31455363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2194560" y="1318263"/>
            <a:ext cx="39502078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0530842" y="24582120"/>
            <a:ext cx="94442282" cy="69517262"/>
          </a:xfrm>
          <a:prstGeom prst="rect">
            <a:avLst/>
          </a:prstGeom>
          <a:noFill/>
          <a:ln>
            <a:noFill/>
          </a:ln>
        </p:spPr>
        <p:txBody>
          <a:bodyPr anchorCtr="0" anchor="t" bIns="187850" lIns="375725" spcFirstLastPara="1" rIns="375725" wrap="square" tIns="187850">
            <a:normAutofit/>
          </a:bodyPr>
          <a:lstStyle>
            <a:lvl1pPr indent="-958850" lvl="0" marL="4572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1pPr>
            <a:lvl2pPr indent="-857250" lvl="1" marL="914400" algn="l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Char char="–"/>
              <a:defRPr sz="9900"/>
            </a:lvl2pPr>
            <a:lvl3pPr indent="-749300" lvl="2" marL="1371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indent="-698500" lvl="3" marL="18288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–"/>
              <a:defRPr sz="7400"/>
            </a:lvl4pPr>
            <a:lvl5pPr indent="-698500" lvl="4" marL="22860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»"/>
              <a:defRPr sz="7400"/>
            </a:lvl5pPr>
            <a:lvl6pPr indent="-698500" lvl="5" marL="27432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6pPr>
            <a:lvl7pPr indent="-698500" lvl="6" marL="32004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7pPr>
            <a:lvl8pPr indent="-698500" lvl="7" marL="36576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8pPr>
            <a:lvl9pPr indent="-698500" lvl="8" marL="41148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105704638" y="24582120"/>
            <a:ext cx="94442282" cy="69517262"/>
          </a:xfrm>
          <a:prstGeom prst="rect">
            <a:avLst/>
          </a:prstGeom>
          <a:noFill/>
          <a:ln>
            <a:noFill/>
          </a:ln>
        </p:spPr>
        <p:txBody>
          <a:bodyPr anchorCtr="0" anchor="t" bIns="187850" lIns="375725" spcFirstLastPara="1" rIns="375725" wrap="square" tIns="187850">
            <a:normAutofit/>
          </a:bodyPr>
          <a:lstStyle>
            <a:lvl1pPr indent="-958850" lvl="0" marL="4572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1pPr>
            <a:lvl2pPr indent="-857250" lvl="1" marL="914400" algn="l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Char char="–"/>
              <a:defRPr sz="9900"/>
            </a:lvl2pPr>
            <a:lvl3pPr indent="-749300" lvl="2" marL="1371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indent="-698500" lvl="3" marL="18288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–"/>
              <a:defRPr sz="7400"/>
            </a:lvl4pPr>
            <a:lvl5pPr indent="-698500" lvl="4" marL="22860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»"/>
              <a:defRPr sz="7400"/>
            </a:lvl5pPr>
            <a:lvl6pPr indent="-698500" lvl="5" marL="27432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6pPr>
            <a:lvl7pPr indent="-698500" lvl="6" marL="32004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7pPr>
            <a:lvl8pPr indent="-698500" lvl="7" marL="36576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8pPr>
            <a:lvl9pPr indent="-698500" lvl="8" marL="41148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9pPr>
          </a:lstStyle>
          <a:p/>
        </p:txBody>
      </p:sp>
      <p:sp>
        <p:nvSpPr>
          <p:cNvPr id="32" name="Google Shape;32;p6"/>
          <p:cNvSpPr txBox="1"/>
          <p:nvPr>
            <p:ph idx="10" type="dt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31455363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2194560" y="1318263"/>
            <a:ext cx="39502078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194560" y="7368543"/>
            <a:ext cx="19392902" cy="3070857"/>
          </a:xfrm>
          <a:prstGeom prst="rect">
            <a:avLst/>
          </a:prstGeom>
          <a:noFill/>
          <a:ln>
            <a:noFill/>
          </a:ln>
        </p:spPr>
        <p:txBody>
          <a:bodyPr anchorCtr="0" anchor="b" bIns="187850" lIns="375725" spcFirstLastPara="1" rIns="375725" wrap="square" tIns="187850">
            <a:normAutofit/>
          </a:bodyPr>
          <a:lstStyle>
            <a:lvl1pPr indent="-228600" lvl="0" marL="457200" algn="l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b="1" sz="9900"/>
            </a:lvl1pPr>
            <a:lvl2pPr indent="-228600" lvl="1" marL="9144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b="1" sz="8200"/>
            </a:lvl2pPr>
            <a:lvl3pPr indent="-228600" lvl="2" marL="13716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3pPr>
            <a:lvl4pPr indent="-228600" lvl="3" marL="18288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b="1" sz="6600"/>
            </a:lvl4pPr>
            <a:lvl5pPr indent="-228600" lvl="4" marL="22860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b="1" sz="6600"/>
            </a:lvl5pPr>
            <a:lvl6pPr indent="-228600" lvl="5" marL="27432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b="1" sz="6600"/>
            </a:lvl6pPr>
            <a:lvl7pPr indent="-228600" lvl="6" marL="32004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b="1" sz="6600"/>
            </a:lvl7pPr>
            <a:lvl8pPr indent="-228600" lvl="7" marL="36576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b="1" sz="6600"/>
            </a:lvl8pPr>
            <a:lvl9pPr indent="-228600" lvl="8" marL="41148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b="1" sz="66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2194560" y="10439400"/>
            <a:ext cx="19392902" cy="18966183"/>
          </a:xfrm>
          <a:prstGeom prst="rect">
            <a:avLst/>
          </a:prstGeom>
          <a:noFill/>
          <a:ln>
            <a:noFill/>
          </a:ln>
        </p:spPr>
        <p:txBody>
          <a:bodyPr anchorCtr="0" anchor="t" bIns="187850" lIns="375725" spcFirstLastPara="1" rIns="375725" wrap="square" tIns="187850">
            <a:normAutofit/>
          </a:bodyPr>
          <a:lstStyle>
            <a:lvl1pPr indent="-857250" lvl="0" marL="457200" algn="l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Char char="•"/>
              <a:defRPr sz="9900"/>
            </a:lvl1pPr>
            <a:lvl2pPr indent="-749300" lvl="1" marL="9144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2pPr>
            <a:lvl3pPr indent="-698500" lvl="2" marL="13716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3pPr>
            <a:lvl4pPr indent="-647700" lvl="3" marL="18288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–"/>
              <a:defRPr sz="6600"/>
            </a:lvl4pPr>
            <a:lvl5pPr indent="-647700" lvl="4" marL="22860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»"/>
              <a:defRPr sz="6600"/>
            </a:lvl5pPr>
            <a:lvl6pPr indent="-647700" lvl="5" marL="27432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6pPr>
            <a:lvl7pPr indent="-647700" lvl="6" marL="32004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7pPr>
            <a:lvl8pPr indent="-647700" lvl="7" marL="36576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8pPr>
            <a:lvl9pPr indent="-647700" lvl="8" marL="41148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22296120" y="7368543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anchorCtr="0" anchor="b" bIns="187850" lIns="375725" spcFirstLastPara="1" rIns="375725" wrap="square" tIns="187850">
            <a:normAutofit/>
          </a:bodyPr>
          <a:lstStyle>
            <a:lvl1pPr indent="-228600" lvl="0" marL="457200" algn="l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b="1" sz="9900"/>
            </a:lvl1pPr>
            <a:lvl2pPr indent="-228600" lvl="1" marL="9144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b="1" sz="8200"/>
            </a:lvl2pPr>
            <a:lvl3pPr indent="-228600" lvl="2" marL="13716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3pPr>
            <a:lvl4pPr indent="-228600" lvl="3" marL="18288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b="1" sz="6600"/>
            </a:lvl4pPr>
            <a:lvl5pPr indent="-228600" lvl="4" marL="22860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b="1" sz="6600"/>
            </a:lvl5pPr>
            <a:lvl6pPr indent="-228600" lvl="5" marL="27432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b="1" sz="6600"/>
            </a:lvl6pPr>
            <a:lvl7pPr indent="-228600" lvl="6" marL="32004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b="1" sz="6600"/>
            </a:lvl7pPr>
            <a:lvl8pPr indent="-228600" lvl="7" marL="36576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b="1" sz="6600"/>
            </a:lvl8pPr>
            <a:lvl9pPr indent="-228600" lvl="8" marL="41148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b="1" sz="6600"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22296120" y="10439400"/>
            <a:ext cx="19400519" cy="18966183"/>
          </a:xfrm>
          <a:prstGeom prst="rect">
            <a:avLst/>
          </a:prstGeom>
          <a:noFill/>
          <a:ln>
            <a:noFill/>
          </a:ln>
        </p:spPr>
        <p:txBody>
          <a:bodyPr anchorCtr="0" anchor="t" bIns="187850" lIns="375725" spcFirstLastPara="1" rIns="375725" wrap="square" tIns="187850">
            <a:normAutofit/>
          </a:bodyPr>
          <a:lstStyle>
            <a:lvl1pPr indent="-857250" lvl="0" marL="457200" algn="l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Char char="•"/>
              <a:defRPr sz="9900"/>
            </a:lvl1pPr>
            <a:lvl2pPr indent="-749300" lvl="1" marL="9144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2pPr>
            <a:lvl3pPr indent="-698500" lvl="2" marL="137160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3pPr>
            <a:lvl4pPr indent="-647700" lvl="3" marL="18288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–"/>
              <a:defRPr sz="6600"/>
            </a:lvl4pPr>
            <a:lvl5pPr indent="-647700" lvl="4" marL="22860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»"/>
              <a:defRPr sz="6600"/>
            </a:lvl5pPr>
            <a:lvl6pPr indent="-647700" lvl="5" marL="27432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6pPr>
            <a:lvl7pPr indent="-647700" lvl="6" marL="32004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7pPr>
            <a:lvl8pPr indent="-647700" lvl="7" marL="36576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8pPr>
            <a:lvl9pPr indent="-647700" lvl="8" marL="41148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31455363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2194560" y="1318263"/>
            <a:ext cx="39502078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31455363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0" type="dt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31455363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2194567" y="1310640"/>
            <a:ext cx="14439902" cy="5577840"/>
          </a:xfrm>
          <a:prstGeom prst="rect">
            <a:avLst/>
          </a:prstGeom>
          <a:noFill/>
          <a:ln>
            <a:noFill/>
          </a:ln>
        </p:spPr>
        <p:txBody>
          <a:bodyPr anchorCtr="0" anchor="b" bIns="187850" lIns="375725" spcFirstLastPara="1" rIns="375725" wrap="square" tIns="187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Calibri"/>
              <a:buNone/>
              <a:defRPr b="1" sz="8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17160239" y="1310641"/>
            <a:ext cx="24536399" cy="28094942"/>
          </a:xfrm>
          <a:prstGeom prst="rect">
            <a:avLst/>
          </a:prstGeom>
          <a:noFill/>
          <a:ln>
            <a:noFill/>
          </a:ln>
        </p:spPr>
        <p:txBody>
          <a:bodyPr anchorCtr="0" anchor="t" bIns="187850" lIns="375725" spcFirstLastPara="1" rIns="375725" wrap="square" tIns="187850">
            <a:normAutofit/>
          </a:bodyPr>
          <a:lstStyle>
            <a:lvl1pPr indent="-1066800" lvl="0" marL="45720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13200"/>
            </a:lvl1pPr>
            <a:lvl2pPr indent="-958850" lvl="1" marL="9144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–"/>
              <a:defRPr sz="11500"/>
            </a:lvl2pPr>
            <a:lvl3pPr indent="-857250" lvl="2" marL="1371600" algn="l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Char char="•"/>
              <a:defRPr sz="9900"/>
            </a:lvl3pPr>
            <a:lvl4pPr indent="-749300" lvl="3" marL="18288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indent="-749300" lvl="4" marL="22860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indent="-749300" lvl="5" marL="27432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indent="-749300" lvl="6" marL="32004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indent="-749300" lvl="7" marL="3657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indent="-749300" lvl="8" marL="41148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2194567" y="6888481"/>
            <a:ext cx="14439902" cy="22517103"/>
          </a:xfrm>
          <a:prstGeom prst="rect">
            <a:avLst/>
          </a:prstGeom>
          <a:noFill/>
          <a:ln>
            <a:noFill/>
          </a:ln>
        </p:spPr>
        <p:txBody>
          <a:bodyPr anchorCtr="0" anchor="t" bIns="187850" lIns="375725" spcFirstLastPara="1" rIns="375725" wrap="square" tIns="187850">
            <a:normAutofit/>
          </a:bodyPr>
          <a:lstStyle>
            <a:lvl1pPr indent="-228600" lvl="0" marL="4572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1pPr>
            <a:lvl2pPr indent="-228600" lvl="1" marL="914400" algn="l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indent="-228600" lvl="2" marL="1371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3pPr>
            <a:lvl4pPr indent="-228600" lvl="3" marL="18288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/>
            </a:lvl4pPr>
            <a:lvl5pPr indent="-228600" lvl="4" marL="22860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/>
            </a:lvl5pPr>
            <a:lvl6pPr indent="-228600" lvl="5" marL="27432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/>
            </a:lvl6pPr>
            <a:lvl7pPr indent="-228600" lvl="6" marL="32004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/>
            </a:lvl7pPr>
            <a:lvl8pPr indent="-228600" lvl="7" marL="36576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/>
            </a:lvl8pPr>
            <a:lvl9pPr indent="-228600" lvl="8" marL="41148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/>
            </a:lvl9pPr>
          </a:lstStyle>
          <a:p/>
        </p:txBody>
      </p:sp>
      <p:sp>
        <p:nvSpPr>
          <p:cNvPr id="57" name="Google Shape;57;p10"/>
          <p:cNvSpPr txBox="1"/>
          <p:nvPr>
            <p:ph idx="10" type="dt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31455363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8602982" y="23042880"/>
            <a:ext cx="26334721" cy="2720343"/>
          </a:xfrm>
          <a:prstGeom prst="rect">
            <a:avLst/>
          </a:prstGeom>
          <a:noFill/>
          <a:ln>
            <a:noFill/>
          </a:ln>
        </p:spPr>
        <p:txBody>
          <a:bodyPr anchorCtr="0" anchor="b" bIns="187850" lIns="375725" spcFirstLastPara="1" rIns="375725" wrap="square" tIns="187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Calibri"/>
              <a:buNone/>
              <a:defRPr b="1" sz="8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/>
          <p:nvPr>
            <p:ph idx="2" type="pic"/>
          </p:nvPr>
        </p:nvSpPr>
        <p:spPr>
          <a:xfrm>
            <a:off x="8602982" y="2941320"/>
            <a:ext cx="26334721" cy="19751039"/>
          </a:xfrm>
          <a:prstGeom prst="rect">
            <a:avLst/>
          </a:prstGeom>
          <a:noFill/>
          <a:ln>
            <a:noFill/>
          </a:ln>
        </p:spPr>
        <p:txBody>
          <a:bodyPr anchorCtr="0" anchor="t" bIns="187850" lIns="375725" spcFirstLastPara="1" rIns="375725" wrap="square" tIns="187850">
            <a:normAutofit/>
          </a:bodyPr>
          <a:lstStyle>
            <a:lvl1pPr lvl="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None/>
              <a:defRPr b="0" i="0" sz="1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None/>
              <a:defRPr b="0" i="0" sz="9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8602982" y="25763223"/>
            <a:ext cx="26334721" cy="3863337"/>
          </a:xfrm>
          <a:prstGeom prst="rect">
            <a:avLst/>
          </a:prstGeom>
          <a:noFill/>
          <a:ln>
            <a:noFill/>
          </a:ln>
        </p:spPr>
        <p:txBody>
          <a:bodyPr anchorCtr="0" anchor="t" bIns="187850" lIns="375725" spcFirstLastPara="1" rIns="375725" wrap="square" tIns="187850">
            <a:normAutofit/>
          </a:bodyPr>
          <a:lstStyle>
            <a:lvl1pPr indent="-228600" lvl="0" marL="4572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1pPr>
            <a:lvl2pPr indent="-228600" lvl="1" marL="914400" algn="l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indent="-228600" lvl="2" marL="1371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3pPr>
            <a:lvl4pPr indent="-228600" lvl="3" marL="18288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/>
            </a:lvl4pPr>
            <a:lvl5pPr indent="-228600" lvl="4" marL="22860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/>
            </a:lvl5pPr>
            <a:lvl6pPr indent="-228600" lvl="5" marL="27432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/>
            </a:lvl6pPr>
            <a:lvl7pPr indent="-228600" lvl="6" marL="32004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/>
            </a:lvl7pPr>
            <a:lvl8pPr indent="-228600" lvl="7" marL="36576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/>
            </a:lvl8pPr>
            <a:lvl9pPr indent="-228600" lvl="8" marL="41148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/>
            </a:lvl9pPr>
          </a:lstStyle>
          <a:p/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31455363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194560" y="1318263"/>
            <a:ext cx="39502078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00"/>
              <a:buFont typeface="Calibri"/>
              <a:buNone/>
              <a:defRPr b="0" i="0" sz="1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194560" y="7680962"/>
            <a:ext cx="39502078" cy="21724623"/>
          </a:xfrm>
          <a:prstGeom prst="rect">
            <a:avLst/>
          </a:prstGeom>
          <a:noFill/>
          <a:ln>
            <a:noFill/>
          </a:ln>
        </p:spPr>
        <p:txBody>
          <a:bodyPr anchorCtr="0" anchor="t" bIns="187850" lIns="375725" spcFirstLastPara="1" rIns="375725" wrap="square" tIns="187850">
            <a:normAutofit/>
          </a:bodyPr>
          <a:lstStyle>
            <a:lvl1pPr indent="-1066800" lvl="0" marL="4572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850" lvl="1" marL="914400" marR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–"/>
              <a:defRPr b="0" i="0" sz="1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57250" lvl="2" marL="1371600" marR="0" rtl="0" algn="l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b="0" i="0" sz="9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0" lvl="3" marL="1828800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9300" lvl="4" marL="2286000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49300" lvl="5" marL="2743200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49300" lvl="6" marL="3200400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49300" lvl="7" marL="3657600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49300" lvl="8" marL="4114800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31455363" y="30510497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7850" lIns="375725" spcFirstLastPara="1" rIns="375725" wrap="square" tIns="187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5400000">
            <a:off x="-11506200" y="16459200"/>
            <a:ext cx="14274800" cy="43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41122600" y="16459200"/>
            <a:ext cx="14274800" cy="43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59600" y="33426400"/>
            <a:ext cx="29972000" cy="15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8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Template ID: concludingcider  Size: 48x36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/>
          <p:nvPr/>
        </p:nvSpPr>
        <p:spPr>
          <a:xfrm flipH="1" rot="5400000">
            <a:off x="21682650" y="10709850"/>
            <a:ext cx="525900" cy="43891200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5375698" y="896171"/>
            <a:ext cx="331398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434342"/>
              </a:buClr>
              <a:buSzPts val="8500"/>
              <a:buFont typeface="Quattrocento"/>
              <a:buNone/>
            </a:pPr>
            <a:r>
              <a:rPr b="1" lang="en-US" sz="12800">
                <a:solidFill>
                  <a:srgbClr val="434342"/>
                </a:solidFill>
                <a:latin typeface="Quattrocento"/>
                <a:ea typeface="Quattrocento"/>
                <a:cs typeface="Quattrocento"/>
                <a:sym typeface="Quattrocento"/>
              </a:rPr>
              <a:t>Feature Attributions and Counterfactual Explanations Can Be Manipulated</a:t>
            </a:r>
            <a:endParaRPr sz="12800"/>
          </a:p>
        </p:txBody>
      </p:sp>
      <p:sp>
        <p:nvSpPr>
          <p:cNvPr id="85" name="Google Shape;85;p1"/>
          <p:cNvSpPr txBox="1"/>
          <p:nvPr/>
        </p:nvSpPr>
        <p:spPr>
          <a:xfrm>
            <a:off x="4381499" y="5003976"/>
            <a:ext cx="35128200" cy="18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2"/>
              </a:buClr>
              <a:buSzPts val="5600"/>
              <a:buFont typeface="Arial"/>
              <a:buNone/>
            </a:pPr>
            <a:r>
              <a:rPr lang="en-US" sz="5600">
                <a:solidFill>
                  <a:srgbClr val="43434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Dylan Slack*, Sophie Hilgard†, Sameer Singh*, Hima Lakkaraju†</a:t>
            </a:r>
            <a:endParaRPr/>
          </a:p>
          <a:p>
            <a:pPr indent="0" lvl="0" marL="457200" marR="0" rtl="0" algn="ctr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43434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*UC Irvine  †Harvard University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800501" y="8331226"/>
            <a:ext cx="995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800500" y="7299450"/>
            <a:ext cx="20513400" cy="1339500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txBody>
          <a:bodyPr anchorCtr="0" anchor="ctr" bIns="0" lIns="137125" spcFirstLastPara="1" rIns="1371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Motivation</a:t>
            </a:r>
            <a:endParaRPr sz="7200"/>
          </a:p>
        </p:txBody>
      </p:sp>
      <p:sp>
        <p:nvSpPr>
          <p:cNvPr id="88" name="Google Shape;88;p1"/>
          <p:cNvSpPr/>
          <p:nvPr/>
        </p:nvSpPr>
        <p:spPr>
          <a:xfrm flipH="1" rot="5400000">
            <a:off x="21602701" y="-21602700"/>
            <a:ext cx="685799" cy="43891199"/>
          </a:xfrm>
          <a:prstGeom prst="rect">
            <a:avLst/>
          </a:prstGeom>
          <a:solidFill>
            <a:srgbClr val="FFC7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513" y="5185258"/>
            <a:ext cx="96678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18937" y="4795925"/>
            <a:ext cx="9044001" cy="22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800575" y="9064925"/>
            <a:ext cx="200829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Quattrocento Sans"/>
              <a:buChar char="●"/>
            </a:pPr>
            <a:r>
              <a:rPr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ML models are used in high stakes</a:t>
            </a:r>
            <a:r>
              <a:rPr i="1"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decision making.</a:t>
            </a:r>
            <a:endParaRPr sz="6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Quattrocento Sans"/>
              <a:buChar char="●"/>
            </a:pPr>
            <a:r>
              <a:rPr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 explanations establish trust in such settings.</a:t>
            </a:r>
            <a:endParaRPr sz="6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Quattrocento Sans"/>
              <a:buChar char="●"/>
            </a:pPr>
            <a:r>
              <a:rPr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Thus, explainability is a key part of ML </a:t>
            </a:r>
            <a:r>
              <a:rPr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pipelines.</a:t>
            </a:r>
            <a:endParaRPr sz="6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2195675" y="7299450"/>
            <a:ext cx="20725500" cy="1339500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txBody>
          <a:bodyPr anchorCtr="0" anchor="ctr" bIns="0" lIns="137125" spcFirstLastPara="1" rIns="1371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Manipulating Feature Attributions</a:t>
            </a:r>
            <a:endParaRPr sz="7200"/>
          </a:p>
        </p:txBody>
      </p:sp>
      <p:sp>
        <p:nvSpPr>
          <p:cNvPr id="93" name="Google Shape;93;p1"/>
          <p:cNvSpPr/>
          <p:nvPr/>
        </p:nvSpPr>
        <p:spPr>
          <a:xfrm>
            <a:off x="556900" y="13405625"/>
            <a:ext cx="20082900" cy="2937300"/>
          </a:xfrm>
          <a:prstGeom prst="roundRect">
            <a:avLst>
              <a:gd fmla="val 16667" name="adj"/>
            </a:avLst>
          </a:prstGeom>
          <a:solidFill>
            <a:srgbClr val="0064A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However, can adversaries design models to manipulate explanations?</a:t>
            </a:r>
            <a:endParaRPr b="1" i="1" sz="6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800500" y="17228350"/>
            <a:ext cx="20082900" cy="1339500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txBody>
          <a:bodyPr anchorCtr="0" anchor="ctr" bIns="0" lIns="137125" spcFirstLastPara="1" rIns="1371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Contributions</a:t>
            </a:r>
            <a:endParaRPr sz="7200"/>
          </a:p>
        </p:txBody>
      </p:sp>
      <p:sp>
        <p:nvSpPr>
          <p:cNvPr id="95" name="Google Shape;95;p1"/>
          <p:cNvSpPr txBox="1"/>
          <p:nvPr/>
        </p:nvSpPr>
        <p:spPr>
          <a:xfrm>
            <a:off x="800500" y="19236707"/>
            <a:ext cx="200829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Quattrocento Sans"/>
              <a:buChar char="●"/>
            </a:pPr>
            <a:r>
              <a:rPr i="1"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Yes!</a:t>
            </a:r>
            <a:r>
              <a:rPr b="1" i="1"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Feature attributions</a:t>
            </a:r>
            <a:r>
              <a:rPr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b="1" i="1"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counterfactual explanations </a:t>
            </a:r>
            <a:r>
              <a:rPr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(CFE’s)</a:t>
            </a:r>
            <a:r>
              <a:rPr b="1" i="1"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 be manipulated 😬. </a:t>
            </a:r>
            <a:endParaRPr sz="6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6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800575" y="24251369"/>
            <a:ext cx="9667800" cy="1339500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txBody>
          <a:bodyPr anchorCtr="0" anchor="ctr" bIns="0" lIns="137125" spcFirstLastPara="1" rIns="1371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Feature Attributions</a:t>
            </a:r>
            <a:endParaRPr sz="4800"/>
          </a:p>
        </p:txBody>
      </p:sp>
      <p:sp>
        <p:nvSpPr>
          <p:cNvPr id="97" name="Google Shape;97;p1"/>
          <p:cNvSpPr/>
          <p:nvPr/>
        </p:nvSpPr>
        <p:spPr>
          <a:xfrm>
            <a:off x="11215675" y="24251369"/>
            <a:ext cx="9667800" cy="1339500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txBody>
          <a:bodyPr anchorCtr="0" anchor="ctr" bIns="0" lIns="137125" spcFirstLastPara="1" rIns="137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Counterfactual Explanations</a:t>
            </a:r>
            <a:endParaRPr b="1" sz="7200">
              <a:solidFill>
                <a:srgbClr val="FFFFFF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800575" y="26071541"/>
            <a:ext cx="9667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Quattrocento Sans"/>
              <a:buChar char="●"/>
            </a:pPr>
            <a:r>
              <a:rPr lang="en-US" sz="4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can design a model where </a:t>
            </a:r>
            <a:r>
              <a:rPr i="1" lang="en-US" sz="4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feature attributions</a:t>
            </a:r>
            <a:r>
              <a:rPr lang="en-US" sz="4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return an arbitrary explanation.</a:t>
            </a:r>
            <a:endParaRPr sz="4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1215675" y="26071541"/>
            <a:ext cx="96678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Quattrocento Sans"/>
              <a:buChar char="●"/>
            </a:pPr>
            <a:r>
              <a:rPr lang="en-US" sz="4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is possible to design models where </a:t>
            </a:r>
            <a:r>
              <a:rPr i="1" lang="en-US" sz="4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counterfactual explanations </a:t>
            </a:r>
            <a:r>
              <a:rPr lang="en-US" sz="4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conceal model biases.</a:t>
            </a:r>
            <a:endParaRPr sz="4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8129340" y="21987302"/>
            <a:ext cx="5425200" cy="1505100"/>
          </a:xfrm>
          <a:prstGeom prst="roundRect">
            <a:avLst>
              <a:gd fmla="val 16667" name="adj"/>
            </a:avLst>
          </a:prstGeom>
          <a:solidFill>
            <a:srgbClr val="0064A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</a:t>
            </a:r>
            <a:endParaRPr b="1" i="1" sz="6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22195675" y="8858875"/>
            <a:ext cx="207255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Quattrocento Sans"/>
              <a:buChar char="●"/>
            </a:pPr>
            <a:r>
              <a:rPr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Feature attribution methods sample </a:t>
            </a:r>
            <a:r>
              <a:rPr i="1"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perturbations</a:t>
            </a:r>
            <a:r>
              <a:rPr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6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Quattrocento Sans"/>
              <a:buChar char="●"/>
            </a:pPr>
            <a:r>
              <a:rPr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However, perturbations</a:t>
            </a:r>
            <a:r>
              <a:rPr i="1"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are often </a:t>
            </a:r>
            <a:r>
              <a:rPr i="1"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 of distribution.</a:t>
            </a:r>
            <a:endParaRPr i="1" sz="6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Quattrocento Sans"/>
              <a:buChar char="●"/>
            </a:pPr>
            <a:r>
              <a:rPr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Adversaries can build </a:t>
            </a:r>
            <a:r>
              <a:rPr i="1"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scaffolded model </a:t>
            </a:r>
            <a:r>
              <a:rPr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that masks in distribution behavior with behavior on OOD data. </a:t>
            </a:r>
            <a:endParaRPr sz="6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33691" y="13333685"/>
            <a:ext cx="7598307" cy="5698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"/>
          <p:cNvCxnSpPr/>
          <p:nvPr/>
        </p:nvCxnSpPr>
        <p:spPr>
          <a:xfrm>
            <a:off x="26103925" y="14168659"/>
            <a:ext cx="2531700" cy="67830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"/>
          <p:cNvSpPr txBox="1"/>
          <p:nvPr/>
        </p:nvSpPr>
        <p:spPr>
          <a:xfrm>
            <a:off x="23936095" y="13713046"/>
            <a:ext cx="3618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LIME OOD Perturbation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"/>
          <p:cNvCxnSpPr/>
          <p:nvPr/>
        </p:nvCxnSpPr>
        <p:spPr>
          <a:xfrm>
            <a:off x="25676250" y="15639325"/>
            <a:ext cx="1767900" cy="774900"/>
          </a:xfrm>
          <a:prstGeom prst="straightConnector1">
            <a:avLst/>
          </a:prstGeom>
          <a:noFill/>
          <a:ln cap="flat" cmpd="sng" w="38100">
            <a:solidFill>
              <a:srgbClr val="0064A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"/>
          <p:cNvSpPr txBox="1"/>
          <p:nvPr/>
        </p:nvSpPr>
        <p:spPr>
          <a:xfrm>
            <a:off x="22838350" y="15072047"/>
            <a:ext cx="3618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In distribution, original instance.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49850" y="13777216"/>
            <a:ext cx="9782175" cy="449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"/>
          <p:cNvCxnSpPr/>
          <p:nvPr/>
        </p:nvCxnSpPr>
        <p:spPr>
          <a:xfrm rot="10800000">
            <a:off x="34836900" y="17882425"/>
            <a:ext cx="0" cy="543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"/>
          <p:cNvSpPr txBox="1"/>
          <p:nvPr/>
        </p:nvSpPr>
        <p:spPr>
          <a:xfrm>
            <a:off x="31969600" y="18403153"/>
            <a:ext cx="5620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Explanations indicate race is important.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37109100" y="18423500"/>
            <a:ext cx="5425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 attack, model hides reliance on race.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"/>
          <p:cNvCxnSpPr/>
          <p:nvPr/>
        </p:nvCxnSpPr>
        <p:spPr>
          <a:xfrm rot="10800000">
            <a:off x="39057975" y="18116125"/>
            <a:ext cx="425400" cy="42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"/>
          <p:cNvCxnSpPr/>
          <p:nvPr/>
        </p:nvCxnSpPr>
        <p:spPr>
          <a:xfrm flipH="1" rot="10800000">
            <a:off x="40297025" y="18097675"/>
            <a:ext cx="264900" cy="45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"/>
          <p:cNvSpPr/>
          <p:nvPr/>
        </p:nvSpPr>
        <p:spPr>
          <a:xfrm>
            <a:off x="22516975" y="19769350"/>
            <a:ext cx="20404200" cy="1339500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txBody>
          <a:bodyPr anchorCtr="0" anchor="ctr" bIns="0" lIns="137125" spcFirstLastPara="1" rIns="1371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Manipulating Counterfactual Explanations</a:t>
            </a:r>
            <a:endParaRPr sz="7200"/>
          </a:p>
        </p:txBody>
      </p:sp>
      <p:sp>
        <p:nvSpPr>
          <p:cNvPr id="114" name="Google Shape;114;p1"/>
          <p:cNvSpPr txBox="1"/>
          <p:nvPr/>
        </p:nvSpPr>
        <p:spPr>
          <a:xfrm>
            <a:off x="22516975" y="21142239"/>
            <a:ext cx="20948700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Quattrocento Sans"/>
              <a:buChar char="●"/>
            </a:pPr>
            <a:r>
              <a:rPr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Many CFE’s </a:t>
            </a:r>
            <a:r>
              <a:rPr i="1"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hill-climb </a:t>
            </a:r>
            <a:r>
              <a:rPr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objective and are unstable.</a:t>
            </a:r>
            <a:endParaRPr sz="6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Quattrocento Sans"/>
              <a:buChar char="●"/>
            </a:pPr>
            <a:r>
              <a:rPr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Adversaries can design models that return </a:t>
            </a:r>
            <a:r>
              <a:rPr i="1"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low-cost </a:t>
            </a:r>
            <a:r>
              <a:rPr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counterfactuals under a perturbation. </a:t>
            </a:r>
            <a:endParaRPr sz="6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635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Quattrocento Sans"/>
              <a:buChar char="●"/>
            </a:pPr>
            <a:r>
              <a:rPr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Adversaries can produce low-cost counterfactuals by perturbing points for certain </a:t>
            </a:r>
            <a:r>
              <a:rPr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privileged</a:t>
            </a:r>
            <a:r>
              <a:rPr lang="en-US" sz="6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individuals.</a:t>
            </a:r>
            <a:endParaRPr sz="6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5" name="Google Shape;115;p1"/>
          <p:cNvPicPr preferRelativeResize="0"/>
          <p:nvPr/>
        </p:nvPicPr>
        <p:blipFill rotWithShape="1">
          <a:blip r:embed="rId7">
            <a:alphaModFix/>
          </a:blip>
          <a:srcRect b="1497" l="0" r="1361" t="0"/>
          <a:stretch/>
        </p:blipFill>
        <p:spPr>
          <a:xfrm>
            <a:off x="23068801" y="26794025"/>
            <a:ext cx="7459889" cy="559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 txBox="1"/>
          <p:nvPr/>
        </p:nvSpPr>
        <p:spPr>
          <a:xfrm>
            <a:off x="30265943" y="27440263"/>
            <a:ext cx="9141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Font typeface="Calibri"/>
              <a:buChar char="●"/>
            </a:pPr>
            <a:r>
              <a:rPr lang="en-US" sz="4100">
                <a:latin typeface="Calibri"/>
                <a:ea typeface="Calibri"/>
                <a:cs typeface="Calibri"/>
                <a:sym typeface="Calibri"/>
              </a:rPr>
              <a:t>Counterfactual found, A(x), for instance x is </a:t>
            </a:r>
            <a:r>
              <a:rPr i="1" lang="en-US" sz="4100">
                <a:latin typeface="Calibri"/>
                <a:ea typeface="Calibri"/>
                <a:cs typeface="Calibri"/>
                <a:sym typeface="Calibri"/>
              </a:rPr>
              <a:t>farther </a:t>
            </a:r>
            <a:r>
              <a:rPr lang="en-US" sz="4100">
                <a:latin typeface="Calibri"/>
                <a:ea typeface="Calibri"/>
                <a:cs typeface="Calibri"/>
                <a:sym typeface="Calibri"/>
              </a:rPr>
              <a:t>away from x than the counterfactual found for x+𝜹!</a:t>
            </a:r>
            <a:endParaRPr sz="4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Font typeface="Calibri"/>
              <a:buChar char="●"/>
            </a:pPr>
            <a:r>
              <a:rPr lang="en-US" sz="4100">
                <a:latin typeface="Calibri"/>
                <a:ea typeface="Calibri"/>
                <a:cs typeface="Calibri"/>
                <a:sym typeface="Calibri"/>
              </a:rPr>
              <a:t>This example demonstrates how models can </a:t>
            </a:r>
            <a:r>
              <a:rPr i="1" lang="en-US" sz="4100">
                <a:latin typeface="Calibri"/>
                <a:ea typeface="Calibri"/>
                <a:cs typeface="Calibri"/>
                <a:sym typeface="Calibri"/>
              </a:rPr>
              <a:t>hide</a:t>
            </a:r>
            <a:r>
              <a:rPr lang="en-US" sz="4100">
                <a:latin typeface="Calibri"/>
                <a:ea typeface="Calibri"/>
                <a:cs typeface="Calibri"/>
                <a:sym typeface="Calibri"/>
              </a:rPr>
              <a:t> low-cost counterfactuals.</a:t>
            </a:r>
            <a:endParaRPr sz="4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</cp:coreProperties>
</file>