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>
      <p:cViewPr>
        <p:scale>
          <a:sx n="105" d="100"/>
          <a:sy n="105" d="100"/>
        </p:scale>
        <p:origin x="1840" y="10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e1a1cd5ff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e1a1cd5ff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389425" y="4260154"/>
            <a:ext cx="84072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Using psychophysical experiments, we show that widely used </a:t>
            </a:r>
            <a:r>
              <a:rPr lang="en-GB" sz="1100">
                <a:solidFill>
                  <a:srgbClr val="397BA3"/>
                </a:solidFill>
              </a:rPr>
              <a:t>synthetic</a:t>
            </a:r>
            <a:r>
              <a:rPr lang="en-GB" sz="1100"/>
              <a:t> feature visualizations by Olah et al. (2017) do not support causal understanding much better than </a:t>
            </a:r>
            <a:r>
              <a:rPr lang="en-GB" sz="1100">
                <a:solidFill>
                  <a:srgbClr val="A8ACA9"/>
                </a:solidFill>
              </a:rPr>
              <a:t>no</a:t>
            </a:r>
            <a:r>
              <a:rPr lang="en-GB" sz="1100"/>
              <a:t> visualizations, and only similarly well as other visualizations like </a:t>
            </a:r>
            <a:r>
              <a:rPr lang="en-GB" sz="1100">
                <a:solidFill>
                  <a:srgbClr val="FFAB74"/>
                </a:solidFill>
              </a:rPr>
              <a:t>natural</a:t>
            </a:r>
            <a:r>
              <a:rPr lang="en-GB" sz="1100"/>
              <a:t> dataset samples. </a:t>
            </a:r>
            <a:r>
              <a:rPr lang="en-GB" sz="1100">
                <a:solidFill>
                  <a:schemeClr val="dk1"/>
                </a:solidFill>
              </a:rPr>
              <a:t>Note that the trial in B is made up - real trials are often more difficult.</a:t>
            </a:r>
            <a:endParaRPr sz="700"/>
          </a:p>
        </p:txBody>
      </p:sp>
      <p:sp>
        <p:nvSpPr>
          <p:cNvPr id="55" name="Google Shape;55;p13"/>
          <p:cNvSpPr txBox="1"/>
          <p:nvPr/>
        </p:nvSpPr>
        <p:spPr>
          <a:xfrm>
            <a:off x="347400" y="113657"/>
            <a:ext cx="84492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How Well do Feature Visualizations Support </a:t>
            </a:r>
            <a:br>
              <a:rPr lang="en-GB" sz="1800"/>
            </a:br>
            <a:r>
              <a:rPr lang="en-GB" sz="1800"/>
              <a:t>Causal Understanding of CNN Activations?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3798900" y="4927200"/>
            <a:ext cx="54213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700">
                <a:solidFill>
                  <a:schemeClr val="dk1"/>
                </a:solidFill>
              </a:rPr>
              <a:t>Images are taken from Olah et al. (2020) and from ImageNet (Deng et al., 2009; Russakovsky et al., 2015).</a:t>
            </a:r>
            <a:endParaRPr sz="700"/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538" y="1506516"/>
            <a:ext cx="8192978" cy="2488313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/>
          <p:nvPr/>
        </p:nvSpPr>
        <p:spPr>
          <a:xfrm>
            <a:off x="1911064" y="750653"/>
            <a:ext cx="5321871" cy="5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70">
                <a:solidFill>
                  <a:schemeClr val="dk2"/>
                </a:solidFill>
              </a:rPr>
              <a:t>Roland S. Zimmermann*, Judy Borowski*, </a:t>
            </a:r>
            <a:endParaRPr sz="1170">
              <a:solidFill>
                <a:schemeClr val="dk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rPr lang="en-GB" sz="1170">
                <a:solidFill>
                  <a:schemeClr val="dk2"/>
                </a:solidFill>
              </a:rPr>
              <a:t>Robert Geirhos, Matthias Bethge</a:t>
            </a:r>
            <a:r>
              <a:rPr lang="en-GB" sz="1170" baseline="30000">
                <a:solidFill>
                  <a:schemeClr val="dk2"/>
                </a:solidFill>
              </a:rPr>
              <a:t>†</a:t>
            </a:r>
            <a:r>
              <a:rPr lang="en-GB" sz="1170">
                <a:solidFill>
                  <a:schemeClr val="dk2"/>
                </a:solidFill>
              </a:rPr>
              <a:t>, Thomas S. A. Wallis</a:t>
            </a:r>
            <a:r>
              <a:rPr lang="en-GB" sz="1170" baseline="30000">
                <a:solidFill>
                  <a:schemeClr val="dk2"/>
                </a:solidFill>
              </a:rPr>
              <a:t>†</a:t>
            </a:r>
            <a:r>
              <a:rPr lang="en-GB" sz="1170">
                <a:solidFill>
                  <a:schemeClr val="dk2"/>
                </a:solidFill>
              </a:rPr>
              <a:t>, Wieland Brendel</a:t>
            </a:r>
            <a:r>
              <a:rPr lang="en-GB" sz="1170" baseline="30000">
                <a:solidFill>
                  <a:schemeClr val="dk2"/>
                </a:solidFill>
              </a:rPr>
              <a:t>†</a:t>
            </a:r>
            <a:endParaRPr sz="1300"/>
          </a:p>
        </p:txBody>
      </p:sp>
      <p:sp>
        <p:nvSpPr>
          <p:cNvPr id="59" name="Google Shape;59;p13"/>
          <p:cNvSpPr txBox="1"/>
          <p:nvPr/>
        </p:nvSpPr>
        <p:spPr>
          <a:xfrm>
            <a:off x="8075190" y="791000"/>
            <a:ext cx="1028100" cy="2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1">
                <a:solidFill>
                  <a:srgbClr val="595959"/>
                </a:solidFill>
              </a:rPr>
              <a:t>bit.ly/3qkhvwF</a:t>
            </a:r>
            <a:endParaRPr sz="9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7940040" y="-33212"/>
            <a:ext cx="12984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595959"/>
                </a:solidFill>
              </a:rPr>
              <a:t>Project Website</a:t>
            </a:r>
            <a:endParaRPr>
              <a:solidFill>
                <a:srgbClr val="595959"/>
              </a:solidFill>
            </a:endParaRPr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70540" y="200625"/>
            <a:ext cx="637400" cy="6374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3"/>
          <p:cNvSpPr txBox="1"/>
          <p:nvPr/>
        </p:nvSpPr>
        <p:spPr>
          <a:xfrm>
            <a:off x="0" y="-53788"/>
            <a:ext cx="19935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2"/>
              <a:buFont typeface="Arial"/>
              <a:buNone/>
            </a:pPr>
            <a:r>
              <a:rPr lang="en-GB" sz="1000">
                <a:solidFill>
                  <a:srgbClr val="595959"/>
                </a:solidFill>
              </a:rPr>
              <a:t>ICML Workshop on XAI 2021</a:t>
            </a:r>
            <a:endParaRPr sz="10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1030</TotalTime>
  <Words>136</Words>
  <Application>Microsoft Macintosh PowerPoint</Application>
  <PresentationFormat>On-screen Show (16:9)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Judy Borowski</cp:lastModifiedBy>
  <cp:revision>3</cp:revision>
  <dcterms:modified xsi:type="dcterms:W3CDTF">2021-06-24T07:35:05Z</dcterms:modified>
</cp:coreProperties>
</file>