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A61"/>
    <a:srgbClr val="006AB5"/>
    <a:srgbClr val="DDAC41"/>
    <a:srgbClr val="0058DC"/>
    <a:srgbClr val="004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9545" y="896620"/>
            <a:ext cx="12444730" cy="1447800"/>
          </a:xfrm>
        </p:spPr>
        <p:txBody>
          <a:bodyPr>
            <a:norm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We rethink the relationship between step size, iteration times and maximum disturbance and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propose a new gradient iteration framework. In this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framework,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We can improve the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attack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performance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of DI-TI-MI-FGSM easily.</a:t>
            </a: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518795"/>
          </a:xfrm>
          <a:prstGeom prst="rect">
            <a:avLst/>
          </a:prstGeom>
          <a:solidFill>
            <a:srgbClr val="006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69545" cy="519430"/>
          </a:xfrm>
          <a:prstGeom prst="rect">
            <a:avLst/>
          </a:prstGeom>
          <a:solidFill>
            <a:srgbClr val="F2AA6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3855" y="29210"/>
            <a:ext cx="2178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Conclusions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副标题 2"/>
          <p:cNvSpPr>
            <a:spLocks noGrp="1"/>
          </p:cNvSpPr>
          <p:nvPr/>
        </p:nvSpPr>
        <p:spPr>
          <a:xfrm>
            <a:off x="169545" y="2644140"/>
            <a:ext cx="1183767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We verify that dropout has input invariance, and propose a gradient iterative attack method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based on dropout, namely, Input Dropout Iterative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Fast Gradient Sign Method (IDI-FGSM).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  Our framework can be well combined with our proposed input dropout method.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副标题 2"/>
          <p:cNvSpPr>
            <a:spLocks noGrp="1"/>
          </p:cNvSpPr>
          <p:nvPr/>
        </p:nvSpPr>
        <p:spPr>
          <a:xfrm>
            <a:off x="189865" y="4277995"/>
            <a:ext cx="12578715" cy="1454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300">
                <a:latin typeface="Times New Roman" panose="02020603050405020304" charset="0"/>
                <a:cs typeface="Times New Roman" panose="02020603050405020304" charset="0"/>
              </a:rPr>
              <a:t> We further propose a gradient iterative attack method with multiple dropout rate versions, i.e.,</a:t>
            </a:r>
            <a:endParaRPr lang="en-US" altLang="zh-CN" sz="23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2300">
                <a:latin typeface="Times New Roman" panose="02020603050405020304" charset="0"/>
                <a:cs typeface="Times New Roman" panose="02020603050405020304" charset="0"/>
              </a:rPr>
              <a:t>      Input Dropout Ensemble Iterative Fast Gradient Sign Method (IDEI-FGSM), which can achieve    </a:t>
            </a:r>
            <a:endParaRPr lang="en-US" altLang="zh-CN" sz="23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2300">
                <a:latin typeface="Times New Roman" panose="02020603050405020304" charset="0"/>
                <a:cs typeface="Times New Roman" panose="02020603050405020304" charset="0"/>
              </a:rPr>
              <a:t>      96.2% success rate in the defense model.</a:t>
            </a:r>
            <a:endParaRPr lang="en-US" altLang="zh-CN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WPS 演示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Wingdings</vt:lpstr>
      <vt:lpstr>Chiller</vt:lpstr>
      <vt:lpstr>Times New Roman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xpf</dc:creator>
  <cp:lastModifiedBy>xpf</cp:lastModifiedBy>
  <cp:revision>19</cp:revision>
  <dcterms:created xsi:type="dcterms:W3CDTF">2021-06-21T00:53:00Z</dcterms:created>
  <dcterms:modified xsi:type="dcterms:W3CDTF">2021-06-23T02:02:43Z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32D4DDB8A9CE48D7A3BA370E66DCF203</vt:lpwstr>
  </property>
  <property fmtid="{D5CDD505-2E9C-101B-9397-08002B2CF9AE}" pid="3" name="KSOProductBuildVer">
    <vt:lpwstr>2052-11.1.0.10578</vt:lpwstr>
  </property>
</Properties>
</file>