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2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00000"/>
    <a:srgbClr val="FF4949"/>
    <a:srgbClr val="FFFFFF"/>
    <a:srgbClr val="FF7B7B"/>
    <a:srgbClr val="F9764D"/>
    <a:srgbClr val="0000FF"/>
    <a:srgbClr val="FF0000"/>
    <a:srgbClr val="2D00CC"/>
    <a:srgbClr val="04F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3" autoAdjust="0"/>
    <p:restoredTop sz="89747" autoAdjust="0"/>
  </p:normalViewPr>
  <p:slideViewPr>
    <p:cSldViewPr snapToGrid="0">
      <p:cViewPr varScale="1">
        <p:scale>
          <a:sx n="86" d="100"/>
          <a:sy n="86" d="100"/>
        </p:scale>
        <p:origin x="664" y="60"/>
      </p:cViewPr>
      <p:guideLst>
        <p:guide orient="horz" pos="2052"/>
        <p:guide pos="29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A2D8B-95F9-754A-9F48-D9ABDE8B720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4BC19-C77A-7948-BBBF-2E0E4A35150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B7AA0-5958-E244-A61A-72DB0B7560F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89"/>
            <a:ext cx="7886700" cy="682744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07633"/>
            <a:ext cx="7886700" cy="5190128"/>
          </a:xfrm>
        </p:spPr>
        <p:txBody>
          <a:bodyPr/>
          <a:lstStyle>
            <a:lvl1pPr>
              <a:buClr>
                <a:srgbClr val="5B9BD5"/>
              </a:buClr>
              <a:buSzPct val="80000"/>
              <a:buFont typeface="Wingdings" panose="05000000000000000000" charset="0"/>
              <a:buChar char="n"/>
              <a:defRPr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5B9BD5"/>
              </a:buClr>
              <a:buSzPct val="80000"/>
              <a:buFont typeface="Wingdings" panose="05000000000000000000" charset="0"/>
              <a:buChar char="u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5B9BD5"/>
              </a:buClr>
              <a:buFont typeface="Wingdings" panose="05000000000000000000" charset="0"/>
              <a:buChar char="Ø"/>
              <a:defRPr sz="1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7461"/>
            <a:ext cx="1265555" cy="365189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32DF6FE-93F8-4AAB-A7E2-3708C641AC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978660" y="6357461"/>
            <a:ext cx="5578475" cy="365189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33335" y="6357461"/>
            <a:ext cx="882015" cy="365189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5AAABED-82E7-47AF-B146-6A02F810E6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9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rcRect t="36130" b="35712"/>
          <a:stretch>
            <a:fillRect/>
          </a:stretch>
        </p:blipFill>
        <p:spPr>
          <a:xfrm>
            <a:off x="318770" y="3550907"/>
            <a:ext cx="4253230" cy="119782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0" y="1817053"/>
            <a:ext cx="9144000" cy="12175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ctr"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 sz="4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27" name="标题 6"/>
          <p:cNvSpPr txBox="1"/>
          <p:nvPr userDrawn="1"/>
        </p:nvSpPr>
        <p:spPr>
          <a:xfrm>
            <a:off x="544195" y="5841752"/>
            <a:ext cx="8054975" cy="72847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>
              <a:spcAft>
                <a:spcPts val="600"/>
              </a:spcAft>
              <a:buSzTx/>
            </a:pP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9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0" y="818723"/>
            <a:ext cx="4253293" cy="42540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5C5A52-F494-4332-B31B-515749619B9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89"/>
            <a:ext cx="7886700" cy="132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944"/>
            <a:ext cx="7886700" cy="4352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7461"/>
            <a:ext cx="2057400" cy="3651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DF6FE-93F8-4AAB-A7E2-3708C641AC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7461"/>
            <a:ext cx="3086100" cy="3651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7461"/>
            <a:ext cx="2057400" cy="3651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AABED-82E7-47AF-B146-6A02F810E6D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6845"/>
            <a:ext cx="9144000" cy="68455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0960" y="249555"/>
            <a:ext cx="9083040" cy="682625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Interpretable Face Manipulation Detection </a:t>
            </a:r>
            <a:b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</a:b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via Feature Whitening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94995" y="1068705"/>
            <a:ext cx="7953375" cy="5166360"/>
          </a:xfrm>
        </p:spPr>
        <p:txBody>
          <a:bodyPr>
            <a:normAutofit fontScale="90000"/>
          </a:bodyPr>
          <a:lstStyle/>
          <a:p>
            <a:pPr algn="just"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665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Contributions: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algn="just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zh-CN" sz="2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We propose an interpretable face manipulation detection approach to explain the internal mechanism of detection models, that can strike a balance between model interpretability and detection accuracy. </a:t>
            </a:r>
            <a:endParaRPr lang="en-US" altLang="zh-CN" sz="22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algn="just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zh-CN" sz="2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We design a feature whitening module to whiten the face manipulation detection process through the decorrelation and constraint of feature representations inside deep models.</a:t>
            </a:r>
            <a:endParaRPr lang="en-US" altLang="zh-CN" sz="22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algn="just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zh-CN" sz="2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We conduct experiments to verify the effectiveness of our approach, demonstrating that the IFMD approach could provide the trustworthy and accurate detection.</a:t>
            </a:r>
            <a:endParaRPr lang="en-US" altLang="zh-CN" sz="22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/>
        </p:nvSpPr>
        <p:spPr>
          <a:xfrm>
            <a:off x="8960273" y="7502067"/>
            <a:ext cx="103886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AAABED-82E7-47AF-B146-6A02F810E6DB}" type="slidenum">
              <a:rPr lang="zh-CN" altLang="en-US" sz="1600" smtClean="0"/>
            </a:fld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679"/>
    </mc:Choice>
    <mc:Fallback>
      <p:transition spd="slow" advTm="120679"/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WPS 演示</Application>
  <PresentationFormat>全屏显示(16:9)</PresentationFormat>
  <Paragraphs>9</Paragraphs>
  <Slides>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黑体</vt:lpstr>
      <vt:lpstr>Times New Roman</vt:lpstr>
      <vt:lpstr>Calibri</vt:lpstr>
      <vt:lpstr>Arial Unicode MS</vt:lpstr>
      <vt:lpstr>Calibri Light</vt:lpstr>
      <vt:lpstr>自定义设计方案</vt:lpstr>
      <vt:lpstr>Interpretable Face Manipulation Detection  via Feature Whitening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[罗晨溪]</dc:creator>
  <cp:lastModifiedBy>！</cp:lastModifiedBy>
  <cp:revision>401</cp:revision>
  <dcterms:created xsi:type="dcterms:W3CDTF">2018-01-08T02:10:00Z</dcterms:created>
  <dcterms:modified xsi:type="dcterms:W3CDTF">2021-06-21T02:28:04Z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FD8AE1D456914C5B81E3DAEC47E49445</vt:lpwstr>
  </property>
</Properties>
</file>