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33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BBB1-1A6B-49BC-857A-3910022C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D0D54-B89C-4B5B-A856-4E4A95289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F458-6DA2-4A7F-8AC9-B7CF0A29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B8E0-9F96-4DA9-89AA-3352A3DE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CF08-BAD0-4D72-8854-B177A1B4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37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1353-3E03-4FD9-A855-CDE78E1A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C6316-8ADD-48D8-8185-AFA36A49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F0B0-F0C5-4652-BC43-0190EB1F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8ADE-1588-4E87-B75B-CEC4D364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EBED-2716-4E57-BA1F-214D7187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51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3D1D1-657F-4CCD-A7EA-8A8488F8E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11738-3D50-4BE9-A7BE-8F481644F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82707-341E-48A1-8861-06770AD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125C-8D86-4B1B-99A5-E661B9F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96F0-08E4-4CA3-BF69-3A472626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9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4E8F-F56E-4B41-AC56-CAC8150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9E5C-E77D-474A-9861-8149A161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4A5A-306D-4315-BEB6-79CC35A0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AEA0-8191-46C0-9317-CB61AC45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D680-C3CC-4421-8FDA-AF0ECE36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94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C673-3E5D-467C-B381-62DE1406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EE748-871F-4221-A9FF-B375D057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4B9F-22D2-42B6-980A-1DB15A34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81D0-4D26-4D66-8806-181F8EFE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90FD-1683-44FB-A981-94868C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83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2A1D-F7D4-4B90-99D1-40A1CD0A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550F-A33E-40FB-A681-94A8E1696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CD3AC-1D92-4BB1-996B-17EA4F75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0914-CA32-4B70-976D-07E896F5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7B520-7FC0-4FDB-B017-AD2F8181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E3A07-52F7-4BF3-8113-952A77E6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3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BAA0-D5DD-4CF6-BD15-70DE400C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FEEDB-29CC-4456-974E-0F2E9E79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5D84F-732F-4457-8A39-092C2804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CDF2D-FE03-4CF5-9DC8-3F7BE8C9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C7F0C-9216-4C0B-A0F0-96A16D3FE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A950B-1C34-4EC8-81DE-EED6341B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69018-42D6-473A-9AAE-6F3B5551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C34F1-302E-4942-AE57-D991AC7A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2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D575-FAF9-4F32-BD62-5DC812E0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7834C-BB1D-4F4C-86F8-E1A0E9EF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1749C-3C77-49EC-840E-7592C786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E5E99-AC5A-44A8-BAD6-5292AD0B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02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CA344-D394-4426-B041-8A35917A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C4E75-061F-4185-A79B-3B2BE55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0ADF-62B6-4BA5-A72B-91FB6C0B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14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1D1E-48C5-4EDB-8667-52DBE364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964A-13FF-404A-B51D-3CC51440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852F5-2801-4C12-B95C-88C3E3328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F5577-7B23-4A0B-BF7C-6C3680B9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E875-4855-49A0-AAE3-807DC52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CA03D-2BF9-4620-9A29-A89224A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64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A1-3C65-40C7-B8FC-D6CEE779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F60B9-12CB-4269-9849-FF88D6997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77E5-E70D-49D9-9CD9-F1F7494C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0BBB0-F0CC-45CC-B216-A01E499B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D20D6-4027-4E1C-BF25-5E02B7D7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8F17-DB33-4298-A9D9-ED6E0DC1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1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A50F5-D7ED-4E8F-98F2-E56CE6B8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FD687-ABAF-43F4-9750-06A2602F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FD4E-91D2-48BA-87C5-255C8A4E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65C3-06C3-43CB-8943-608E72488783}" type="datetimeFigureOut">
              <a:rPr lang="en-SG" smtClean="0"/>
              <a:t>25/6/2021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4B90-A148-4CA5-A95C-549509165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E0C7-D1CA-4A69-ADA9-268795E39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47DA-76D8-40CD-9932-F5D5D7329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13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0C46AB2-21B3-4630-8590-8F1E5383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1408" y="507076"/>
            <a:ext cx="7887951" cy="843280"/>
          </a:xfrm>
        </p:spPr>
        <p:txBody>
          <a:bodyPr/>
          <a:lstStyle/>
          <a:p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Sandareka Wickramanayake, Wynne Hsu, Mong Li Lee     </a:t>
            </a:r>
          </a:p>
          <a:p>
            <a:r>
              <a:rPr lang="en-S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University of Singapore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18BF2-AA23-4B18-95FD-BE04C478B414}"/>
              </a:ext>
            </a:extLst>
          </p:cNvPr>
          <p:cNvSpPr/>
          <p:nvPr/>
        </p:nvSpPr>
        <p:spPr>
          <a:xfrm>
            <a:off x="162560" y="56618"/>
            <a:ext cx="1186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Towards Fully Interpretable DNNs: Are We There Yet?</a:t>
            </a:r>
            <a:endParaRPr lang="en-S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8745061-6F9B-4273-8B4A-3EB878835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24472"/>
              </p:ext>
            </p:extLst>
          </p:nvPr>
        </p:nvGraphicFramePr>
        <p:xfrm>
          <a:off x="477520" y="3316562"/>
          <a:ext cx="11267440" cy="1508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267440">
                  <a:extLst>
                    <a:ext uri="{9D8B030D-6E8A-4147-A177-3AD203B41FA5}">
                      <a16:colId xmlns:a16="http://schemas.microsoft.com/office/drawing/2014/main" val="13777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SG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Besides explaining individual decisions, some Interpretable DNNs can provide concepts important for 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Learned features of some Interpretable DNNs may not be human-understandable.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Evaluations are not 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842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847F1F7-86C5-4FF7-817C-40914AF59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18869"/>
              </p:ext>
            </p:extLst>
          </p:nvPr>
        </p:nvGraphicFramePr>
        <p:xfrm>
          <a:off x="477520" y="5226858"/>
          <a:ext cx="11267440" cy="150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67440">
                  <a:extLst>
                    <a:ext uri="{9D8B030D-6E8A-4147-A177-3AD203B41FA5}">
                      <a16:colId xmlns:a16="http://schemas.microsoft.com/office/drawing/2014/main" val="13777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Research</a:t>
                      </a:r>
                      <a:endParaRPr lang="en-SG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Interpretable DNNs offering explanations from multiple perspectives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Interpretable DNNs offering semantic explanations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0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Unified criterion to evaluate interpretability of learned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14474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799E9E1C-12C4-4051-B700-AC00D35F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53736"/>
              </p:ext>
            </p:extLst>
          </p:nvPr>
        </p:nvGraphicFramePr>
        <p:xfrm>
          <a:off x="477520" y="1425848"/>
          <a:ext cx="11267440" cy="1508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67440">
                  <a:extLst>
                    <a:ext uri="{9D8B030D-6E8A-4147-A177-3AD203B41FA5}">
                      <a16:colId xmlns:a16="http://schemas.microsoft.com/office/drawing/2014/main" val="13777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Interpretable DNNs</a:t>
                      </a:r>
                      <a:endParaRPr lang="en-SG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7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 – </a:t>
                      </a: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 Multi-Attention CNN, Recurrent-Attention CNN</a:t>
                      </a:r>
                      <a:endParaRPr lang="en-SG" sz="17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7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Prototype-based reasoning –</a:t>
                      </a: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7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PrototypeDNN</a:t>
                      </a: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Self-Explaining NN, </a:t>
                      </a:r>
                      <a:r>
                        <a:rPr lang="en-SG" sz="17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ProtoPNet</a:t>
                      </a:r>
                      <a:endParaRPr lang="en-SG" sz="17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7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regularization –</a:t>
                      </a:r>
                      <a:r>
                        <a:rPr lang="en-SG" sz="17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Interpretable CNN, Comprehensible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47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Sandareka Kumudu Kumari Wickramanayake</dc:creator>
  <cp:lastModifiedBy>Sandareka Kumudu Kumari Wickramanayake</cp:lastModifiedBy>
  <cp:revision>23</cp:revision>
  <dcterms:created xsi:type="dcterms:W3CDTF">2021-06-24T16:46:36Z</dcterms:created>
  <dcterms:modified xsi:type="dcterms:W3CDTF">2021-06-25T04:49:01Z</dcterms:modified>
</cp:coreProperties>
</file>