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3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9829-F91F-4A7E-B33A-040B9AE3A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18486-D394-4B81-ABAD-6B3DCCDF4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B4C7-567A-46E1-BCFB-6221B51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18A86-DB30-4AFB-B19B-71ED3A87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5349-9DCB-4120-84EE-47A60B1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5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68CD-AF8F-4D19-9207-E88E843C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0FCFD-3277-4EB7-9C07-CC8407887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1375-3BDF-4840-8633-8C7B87A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B97B-7310-4917-A5AB-AAB0EDDC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19E6-B83E-47CB-A07D-2D4AB13E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AE184-940F-4EC6-A9C6-55033C2F2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8A7D-DCBD-4421-9A3D-2B7F784B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6696-8128-42A0-8A18-59586A68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860E-6649-40D1-98FD-F73B886F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0AB3D-BBF7-43B7-A00C-D698534A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8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D3E7-DF7A-485F-B962-F5897B48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F75E-0BBF-467C-8E51-2F5EA4DB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CBDB-FCC4-43F6-8293-293F8CD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575D-551D-4FEA-9216-E5ACCE92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F56A-B417-4B8B-B2C2-88C8A3E6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64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58FE-B5DB-4F7A-B894-63EC782D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2C4C-52DC-4C6E-9013-DD224137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B805-DD02-466C-A25E-9B38A11A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201A-10A8-490D-A344-BB2A61D6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5D60-C8CF-456E-9C5F-80FE8B4B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79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B023-4DAE-4054-9D98-A7FC647A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439F-36F2-4AE6-90FB-CD8B2BB1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B4C56-4E5C-47BE-B8FC-643B881A2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C5742-05F9-45B0-A5B2-817264E4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B429F-A2A1-4124-8FEB-F0D29DD4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AC2E-7561-4342-AEA1-BE48A4C3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D06A-8702-4397-BDFB-D078F8B3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364E-3CD7-44CC-A369-3A541F2EC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95127-08B3-46F4-AFAC-CC704A49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1D7A9-75C6-4864-93C8-766D00FAA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B1BF-5EF4-44AA-9F45-6245F1DC6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6D95E-5348-4A5E-B4D5-10BCD3C0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78756-3C79-4D27-BF28-261EC697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E7245-E29C-4AB1-9E7C-A4553219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9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071E-F905-437F-B64D-D6471CBE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993AA-F063-4130-8CA3-7F14CB03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DACAB-56BA-422E-9279-AF9881D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80DCD-5858-4CD1-B964-F1516656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9644A-3815-416B-87B0-49D1AFD8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00024-0AB2-414A-8717-7973FB66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7C50C-AC85-4AD8-A5E9-AAF0F369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2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B867-A3AF-4674-8725-65EDD88C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B8E4-FE2E-4A99-8F57-11C4B26A0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F672B-6942-4FB3-AF99-BFB79A2E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81183-1FA8-4302-8677-AD4C9629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EFB3F-7FE9-44BB-B03C-526B33FA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C07D-5286-4B8A-B2B4-0F466DF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DBE7-BB5E-4A08-B7B9-8EDF7D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44CD3-FCE5-49F6-B9E1-5FBAEC691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E6A2D-EBB6-4923-9A92-E70C6C776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A721-2ACF-4356-9CE6-C74798FA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E6B2C-BEA8-4B2B-A93D-D75C8785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9D5D-6A97-4828-999E-3CF11DE1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6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8634D-1EF8-48A7-9403-DFE42AD5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7270-842C-4531-A541-ABE64A23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A871C-76FA-4811-8DB5-4A798599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99BA6-8066-44DE-9696-C592AB78EB7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473A-5223-4F33-8CC1-6412EB85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C939-32CA-4B9C-A1AB-B5965F1C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3D60-D3FC-456A-B6E5-1A4EFD2F1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1620-6425-4A81-A4E3-ACCAADCA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40702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Understanding Instance-based Interpretability </a:t>
            </a:r>
            <a:br>
              <a:rPr lang="en-US" altLang="zh-CN" sz="4000" b="1" dirty="0"/>
            </a:br>
            <a:r>
              <a:rPr lang="en-US" altLang="zh-CN" sz="4000" b="1" dirty="0"/>
              <a:t>of Variational Auto-Encoders</a:t>
            </a:r>
            <a:br>
              <a:rPr lang="en-US" altLang="zh-CN" sz="4000" b="1" dirty="0"/>
            </a:br>
            <a:r>
              <a:rPr lang="en-US" altLang="zh-CN" sz="1400" b="1" dirty="0"/>
              <a:t> </a:t>
            </a:r>
            <a:br>
              <a:rPr lang="en-US" altLang="zh-CN" sz="4000" b="1" dirty="0"/>
            </a:br>
            <a:r>
              <a:rPr lang="en-US" altLang="zh-CN" sz="2200" dirty="0"/>
              <a:t>Zhifeng Kong and Kamalika Chaudhuri</a:t>
            </a:r>
            <a:endParaRPr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9BDD-23A6-41B7-9876-F40FE09A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26" y="2245659"/>
            <a:ext cx="11405347" cy="3951475"/>
          </a:xfrm>
        </p:spPr>
        <p:txBody>
          <a:bodyPr lIns="108000" tIns="108000" rIns="108000" bIns="108000"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We formally frame instance-based interpretations for unsupervised learning.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We examine influence functions for several classical unsupervised learning methods.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We present </a:t>
            </a:r>
            <a:r>
              <a:rPr lang="en-US" altLang="zh-CN" sz="2400" dirty="0">
                <a:latin typeface="Consolas" panose="020B0609020204030204" pitchFamily="49" charset="0"/>
              </a:rPr>
              <a:t>VAE-</a:t>
            </a:r>
            <a:r>
              <a:rPr lang="en-US" altLang="zh-CN" sz="2400" dirty="0" err="1">
                <a:latin typeface="Consolas" panose="020B0609020204030204" pitchFamily="49" charset="0"/>
              </a:rPr>
              <a:t>TracIn</a:t>
            </a:r>
            <a:r>
              <a:rPr lang="en-US" altLang="zh-CN" sz="2400" dirty="0"/>
              <a:t>, an instance-based interpretation method for VAE.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We provide both theoretical and empirical justification to </a:t>
            </a:r>
            <a:r>
              <a:rPr lang="en-US" altLang="zh-CN" sz="2400" dirty="0">
                <a:latin typeface="Consolas" panose="020B0609020204030204" pitchFamily="49" charset="0"/>
              </a:rPr>
              <a:t>VAE-</a:t>
            </a:r>
            <a:r>
              <a:rPr lang="en-US" altLang="zh-CN" sz="2400" dirty="0" err="1">
                <a:latin typeface="Consolas" panose="020B0609020204030204" pitchFamily="49" charset="0"/>
              </a:rPr>
              <a:t>TracIn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We evaluate </a:t>
            </a:r>
            <a:r>
              <a:rPr lang="en-US" altLang="zh-CN" sz="2400" dirty="0">
                <a:latin typeface="Consolas" panose="020B0609020204030204" pitchFamily="49" charset="0"/>
              </a:rPr>
              <a:t>VAE-</a:t>
            </a:r>
            <a:r>
              <a:rPr lang="en-US" altLang="zh-CN" sz="2400" dirty="0" err="1">
                <a:latin typeface="Consolas" panose="020B0609020204030204" pitchFamily="49" charset="0"/>
              </a:rPr>
              <a:t>TracIn</a:t>
            </a:r>
            <a:r>
              <a:rPr lang="en-US" altLang="zh-CN" sz="2400" dirty="0"/>
              <a:t> on several real world datasets. We provide extensive quantitative analysis and visualization, as well as an application on unsupervised data cleaning.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6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Theme</vt:lpstr>
      <vt:lpstr>Understanding Instance-based Interpretability  of Variational Auto-Encoders   Zhifeng Kong and Kamalika Chaudhuri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Instance-based Interpretability  of Variational Auto-Encoders   Zhifeng Kong and Kamalika Chaudhuri</dc:title>
  <dc:creator>Philip Kong</dc:creator>
  <cp:lastModifiedBy>Philip Kong</cp:lastModifiedBy>
  <cp:revision>1</cp:revision>
  <dcterms:created xsi:type="dcterms:W3CDTF">2021-06-23T04:07:59Z</dcterms:created>
  <dcterms:modified xsi:type="dcterms:W3CDTF">2021-06-23T04:15:02Z</dcterms:modified>
</cp:coreProperties>
</file>