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FD5"/>
    <a:srgbClr val="7FB0DD"/>
    <a:srgbClr val="F46F34"/>
    <a:srgbClr val="FFDD00"/>
    <a:srgbClr val="7BC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1ECC-0359-47A4-8CA2-D5FB4F48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346" y="406400"/>
            <a:ext cx="10849338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7AA2A-4DDD-4F80-9BAD-56037A3BC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346" y="2953857"/>
            <a:ext cx="10849338" cy="1655762"/>
          </a:xfrm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78EC-B806-414A-B423-F5A141D4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CB62-3831-490B-9C71-BDE3AF4B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A302-CE13-4B6A-ADD4-5F27D10F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7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1AC-AB84-4545-B1C2-F8EB9C1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AD7BC-D1FC-4D45-A2F4-945229DC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46FD-7C47-421D-9D75-509BEF77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9909-E109-49D9-BA1A-1883B7B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5D54-6E63-4018-B88D-463C2013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13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AF13B-B0F0-4F31-B780-C2E67319E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80D9B-5A98-4442-BFB1-2F5DDF6F4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829-B77B-4D06-B347-05F99055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3C43-E235-4EFB-8D34-154313A3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730D-6C15-4DDE-A620-2870EBA4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38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57C5-DBB6-4132-9913-7A6C62C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F861-3676-48A2-91B3-25CBBA82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68C3-FC28-43EA-BAF7-1D60B028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2064-B5D6-489D-B844-E4D0FF5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C79D-C522-4F51-8BE0-F89F588F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7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FCC1-FB07-4CAF-A793-A3E0F189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7F89-D171-4FE4-AE80-D2E6692C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6F6-AE97-4ACF-99EA-DEDBB88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14B0-05ED-45B7-BAB3-0CF67B63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AC15-C87B-4C0D-88D5-F08DC99D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62D-B4E8-4C9E-BB33-F9A53073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D3FD-E3B1-488B-8B82-2DE3FD903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39CE7-F86F-4ACF-9315-4B075E5E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BCC9-8A0E-4116-9566-C6FE8141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15CB-9301-431C-ACD2-291F374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E43D4-D2EA-41E5-B78F-985AE89D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1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3D13-5672-45F2-B481-96AD0717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A9751-FCD2-4B53-A2C1-EC5CD46E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1FBF-B3C3-4EAE-990C-FAD3166E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A7075-2CF5-49F4-80BF-2704E7119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07ED5-CBA3-4169-AFCF-DF28C783A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D9A23-41A9-4786-8A0D-9F165175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99691-3582-411B-B41C-1B37750D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6F0E7-5BBF-4738-89B9-0C3710BE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59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D8D0-5ACB-4846-99C2-D15E1A4C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66BF7-18EE-4725-AEDB-3AE6D54D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D7181-68B7-429C-8F98-5016065F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25182-BEF8-4A78-91B2-1C3C3B95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5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08DC1-07EA-43D8-9178-5C7ABA8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2F31E-4585-401A-A925-C48B7DF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266B-2959-4CDE-8C67-FCF0BD5D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49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BE83-7C60-46BE-8584-054833B5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0C74-5DC9-4E68-B74A-016FAD12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08C5-CC40-4766-AB05-A82026291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505AF-D4B1-44C5-A851-CC680F2B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38C8-9617-4B02-A9C5-DBC59A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2A4C9-DCEB-485C-A662-1B416DF7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12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502E-38E1-4183-A661-F4598CCC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3C79E-A576-4716-8D9D-1DD68593D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9FFE-B19E-40E2-99F7-47F4B5B05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091F4-590B-47AC-84C9-25FD8A7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1406-AA88-40B8-98EC-CB111D1A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78C7A-CFB3-4F74-A736-7E6B1BDD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0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D4250F8-E058-418E-AA78-3FDA871CE84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3137F-9DE2-4CAA-9992-4BC79FA8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1" y="365125"/>
            <a:ext cx="1132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02D8-3DEE-4C86-8B1A-628D00E7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051" y="1825625"/>
            <a:ext cx="11323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0C42-D28F-4B28-80A4-2FAED6042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F0C1-9310-414C-9D43-9D17577D97FE}" type="datetimeFigureOut">
              <a:rPr lang="en-AU" smtClean="0"/>
              <a:t>14/05/2021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A344-A156-454F-8824-E9C51E569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01A4-9ED7-492E-9900-C906A3CA3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7122-8010-4260-BB70-D9906A28FE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3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50">
          <a:solidFill>
            <a:srgbClr val="FFDD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1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1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1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1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1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C297BD5-A0B2-49E6-B49A-B773A587F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8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4E5C-8390-428C-B3F6-39E52994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1" y="365125"/>
            <a:ext cx="11323898" cy="1016181"/>
          </a:xfrm>
        </p:spPr>
        <p:txBody>
          <a:bodyPr/>
          <a:lstStyle/>
          <a:p>
            <a:r>
              <a:rPr lang="en-AU" dirty="0"/>
              <a:t>Mark your diaries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4D11-B8DE-4B16-A49C-7BD40AF0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51" y="1381306"/>
            <a:ext cx="5081470" cy="4709264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i="0" u="none" strike="noStrike" baseline="30000" dirty="0">
                <a:solidFill>
                  <a:srgbClr val="7FB0D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 International Symposia call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Now open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31st October 2020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Announced January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endParaRPr lang="en-US" sz="2400" b="0" i="0" u="none" strike="noStrike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 Paper / Poster /  Instructional Course / Platform Abstract Submission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Open February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April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Notify August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endParaRPr lang="en-US" sz="2400" b="0" i="0" u="none" strike="noStrike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Open March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Early bird closes December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i="0" u="none" strike="noStrike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C8384-C792-4616-A9E5-6EB4C48D76CD}"/>
              </a:ext>
            </a:extLst>
          </p:cNvPr>
          <p:cNvSpPr txBox="1">
            <a:spLocks/>
          </p:cNvSpPr>
          <p:nvPr/>
        </p:nvSpPr>
        <p:spPr>
          <a:xfrm>
            <a:off x="6026257" y="1381306"/>
            <a:ext cx="5081470" cy="470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Scholarship Applications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Open February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April 2021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Notify August 2021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breaking abstracts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Open September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Closes December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Notify January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baseline="30000" dirty="0" err="1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AusACPDM</a:t>
            </a:r>
            <a:r>
              <a:rPr lang="en-US" sz="3200" b="1" baseline="30000" dirty="0">
                <a:solidFill>
                  <a:srgbClr val="639F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IAACD 2022 in Melbourne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28th February, 1st March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2nd March - 5th March,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5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BC1-598F-47BD-81B7-0833DBA2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D27B-141E-4D54-980E-79766A59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5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Mark your diaries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 Bradford</dc:creator>
  <cp:lastModifiedBy>Marvin Agbuya</cp:lastModifiedBy>
  <cp:revision>12</cp:revision>
  <dcterms:created xsi:type="dcterms:W3CDTF">2020-08-25T03:33:15Z</dcterms:created>
  <dcterms:modified xsi:type="dcterms:W3CDTF">2021-05-14T01:30:22Z</dcterms:modified>
</cp:coreProperties>
</file>