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9FD5"/>
    <a:srgbClr val="7FB0DD"/>
    <a:srgbClr val="F46F34"/>
    <a:srgbClr val="FFDD00"/>
    <a:srgbClr val="7BC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1ECC-0359-47A4-8CA2-D5FB4F480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346" y="406400"/>
            <a:ext cx="10849338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7AA2A-4DDD-4F80-9BAD-56037A3BC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346" y="2953857"/>
            <a:ext cx="10849338" cy="1655762"/>
          </a:xfrm>
        </p:spPr>
        <p:txBody>
          <a:bodyPr>
            <a:normAutofit/>
          </a:bodyPr>
          <a:lstStyle>
            <a:lvl1pPr marL="0" indent="0" algn="l">
              <a:buNone/>
              <a:defRPr sz="4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578EC-B806-414A-B423-F5A141D4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F0C1-9310-414C-9D43-9D17577D97FE}" type="datetimeFigureOut">
              <a:rPr lang="en-AU" smtClean="0"/>
              <a:t>1/04/2021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0CB62-3831-490B-9C71-BDE3AF4B8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FA302-CE13-4B6A-ADD4-5F27D10F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7122-8010-4260-BB70-D9906A28FE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576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71AC-AB84-4545-B1C2-F8EB9C1F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AD7BC-D1FC-4D45-A2F4-945229DC3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846FD-7C47-421D-9D75-509BEF775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F0C1-9310-414C-9D43-9D17577D97FE}" type="datetimeFigureOut">
              <a:rPr lang="en-AU" smtClean="0"/>
              <a:t>1/04/2021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09909-E109-49D9-BA1A-1883B7B7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55D54-6E63-4018-B88D-463C2013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7122-8010-4260-BB70-D9906A28FE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13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AF13B-B0F0-4F31-B780-C2E67319E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80D9B-5A98-4442-BFB1-2F5DDF6F4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829-B77B-4D06-B347-05F99055C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F0C1-9310-414C-9D43-9D17577D97FE}" type="datetimeFigureOut">
              <a:rPr lang="en-AU" smtClean="0"/>
              <a:t>1/04/2021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93C43-E235-4EFB-8D34-154313A3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7730D-6C15-4DDE-A620-2870EBA4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7122-8010-4260-BB70-D9906A28FE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238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57C5-DBB6-4132-9913-7A6C62CA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5F861-3676-48A2-91B3-25CBBA825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368C3-FC28-43EA-BAF7-1D60B0281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F0C1-9310-414C-9D43-9D17577D97FE}" type="datetimeFigureOut">
              <a:rPr lang="en-AU" smtClean="0"/>
              <a:t>1/04/2021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72064-B5D6-489D-B844-E4D0FF52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3C79D-C522-4F51-8BE0-F89F588F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7122-8010-4260-BB70-D9906A28FE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074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FCC1-FB07-4CAF-A793-A3E0F189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97F89-D171-4FE4-AE80-D2E6692C1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356F6-AE97-4ACF-99EA-DEDBB884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F0C1-9310-414C-9D43-9D17577D97FE}" type="datetimeFigureOut">
              <a:rPr lang="en-AU" smtClean="0"/>
              <a:t>1/04/2021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014B0-05ED-45B7-BAB3-0CF67B63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8AC15-C87B-4C0D-88D5-F08DC99D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7122-8010-4260-BB70-D9906A28FE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330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162D-B4E8-4C9E-BB33-F9A53073F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9D3FD-E3B1-488B-8B82-2DE3FD903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39CE7-F86F-4ACF-9315-4B075E5EB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FBCC9-8A0E-4116-9566-C6FE81417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F0C1-9310-414C-9D43-9D17577D97FE}" type="datetimeFigureOut">
              <a:rPr lang="en-AU" smtClean="0"/>
              <a:t>1/04/2021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815CB-9301-431C-ACD2-291F3748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E43D4-D2EA-41E5-B78F-985AE89D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7122-8010-4260-BB70-D9906A28FE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501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A3D13-5672-45F2-B481-96AD0717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A9751-FCD2-4B53-A2C1-EC5CD46E1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51FBF-B3C3-4EAE-990C-FAD3166E1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A7075-2CF5-49F4-80BF-2704E7119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907ED5-CBA3-4169-AFCF-DF28C783A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D9A23-41A9-4786-8A0D-9F165175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F0C1-9310-414C-9D43-9D17577D97FE}" type="datetimeFigureOut">
              <a:rPr lang="en-AU" smtClean="0"/>
              <a:t>1/04/2021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499691-3582-411B-B41C-1B37750D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66F0E7-5BBF-4738-89B9-0C3710BE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7122-8010-4260-BB70-D9906A28FE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559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AD8D0-5ACB-4846-99C2-D15E1A4CC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566BF7-18EE-4725-AEDB-3AE6D54D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F0C1-9310-414C-9D43-9D17577D97FE}" type="datetimeFigureOut">
              <a:rPr lang="en-AU" smtClean="0"/>
              <a:t>1/04/2021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D7181-68B7-429C-8F98-5016065F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25182-BEF8-4A78-91B2-1C3C3B95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7122-8010-4260-BB70-D9906A28FE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255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08DC1-07EA-43D8-9178-5C7ABA8E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F0C1-9310-414C-9D43-9D17577D97FE}" type="datetimeFigureOut">
              <a:rPr lang="en-AU" smtClean="0"/>
              <a:t>1/04/2021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92F31E-4585-401A-A925-C48B7DF9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7266B-2959-4CDE-8C67-FCF0BD5D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7122-8010-4260-BB70-D9906A28FE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949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BE83-7C60-46BE-8584-054833B56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30C74-5DC9-4E68-B74A-016FAD12D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308C5-CC40-4766-AB05-A82026291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505AF-D4B1-44C5-A851-CC680F2B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F0C1-9310-414C-9D43-9D17577D97FE}" type="datetimeFigureOut">
              <a:rPr lang="en-AU" smtClean="0"/>
              <a:t>1/04/2021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938C8-9617-4B02-A9C5-DBC59A61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2A4C9-DCEB-485C-A662-1B416DF7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7122-8010-4260-BB70-D9906A28FE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212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502E-38E1-4183-A661-F4598CCC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3C79E-A576-4716-8D9D-1DD68593D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29FFE-B19E-40E2-99F7-47F4B5B05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091F4-590B-47AC-84C9-25FD8A76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F0C1-9310-414C-9D43-9D17577D97FE}" type="datetimeFigureOut">
              <a:rPr lang="en-AU" smtClean="0"/>
              <a:t>1/04/2021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01406-AA88-40B8-98EC-CB111D1AE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78C7A-CFB3-4F74-A736-7E6B1BDDC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7122-8010-4260-BB70-D9906A28FE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908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D4250F8-E058-418E-AA78-3FDA871CE84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3137F-9DE2-4CAA-9992-4BC79FA8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51" y="365125"/>
            <a:ext cx="113238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602D8-3DEE-4C86-8B1A-628D00E79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051" y="1825625"/>
            <a:ext cx="113238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20C42-D28F-4B28-80A4-2FAED6042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F0C1-9310-414C-9D43-9D17577D97FE}" type="datetimeFigureOut">
              <a:rPr lang="en-AU" smtClean="0"/>
              <a:t>1/04/2021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1A344-A156-454F-8824-E9C51E569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E01A4-9ED7-492E-9900-C906A3CA3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47122-8010-4260-BB70-D9906A28FE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435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150">
          <a:solidFill>
            <a:srgbClr val="FFDD00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-110" baseline="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1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1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1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1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24EFFD-3691-4F8E-878B-764021A2D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8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E4E5C-8390-428C-B3F6-39E52994B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51" y="365125"/>
            <a:ext cx="11323898" cy="1016181"/>
          </a:xfrm>
        </p:spPr>
        <p:txBody>
          <a:bodyPr/>
          <a:lstStyle/>
          <a:p>
            <a:r>
              <a:rPr lang="en-AU" dirty="0"/>
              <a:t>Mark your diaries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44D11-B8DE-4B16-A49C-7BD40AF01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051" y="1381306"/>
            <a:ext cx="5081470" cy="47092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b="1" baseline="30000" dirty="0">
                <a:solidFill>
                  <a:srgbClr val="639F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 for Abstracts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Now open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Closes 30 April 2021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Announced August 2021</a:t>
            </a:r>
          </a:p>
          <a:p>
            <a:pPr marL="0" marR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lang="en-US" b="0" i="0" u="none" strike="noStrike" baseline="30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b="1" baseline="30000" dirty="0">
                <a:solidFill>
                  <a:srgbClr val="639F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Scholarship Applications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Now open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Closes 6 June 2021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Announced August 2021</a:t>
            </a:r>
          </a:p>
          <a:p>
            <a:pPr marL="0" marR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lang="en-US" b="0" i="0" u="none" strike="noStrike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b="1" baseline="30000" dirty="0">
                <a:solidFill>
                  <a:srgbClr val="639F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Registration 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</a:pPr>
            <a:r>
              <a:rPr lang="en-US" b="0" i="0" u="none" strike="noStrike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Now open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</a:pPr>
            <a:r>
              <a:rPr lang="en-US" b="0" i="0" u="none" strike="noStrike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Early </a:t>
            </a:r>
            <a:r>
              <a:rPr lang="en-US" b="0" i="0" u="none" strike="noStrike" baseline="30000" dirty="0">
                <a:latin typeface="Calibri" panose="020F0502020204030204" pitchFamily="34" charset="0"/>
                <a:cs typeface="Calibri" panose="020F0502020204030204" pitchFamily="34" charset="0"/>
              </a:rPr>
              <a:t>bird closes </a:t>
            </a:r>
            <a:r>
              <a:rPr lang="en-US" b="0" i="0" u="none" strike="noStrike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1 November </a:t>
            </a:r>
            <a:r>
              <a:rPr lang="en-US" b="0" i="0" u="none" strike="noStrike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2021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b="1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lang="en-US" b="0" i="0" u="none" strike="noStrike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C8384-C792-4616-A9E5-6EB4C48D76CD}"/>
              </a:ext>
            </a:extLst>
          </p:cNvPr>
          <p:cNvSpPr txBox="1">
            <a:spLocks/>
          </p:cNvSpPr>
          <p:nvPr/>
        </p:nvSpPr>
        <p:spPr>
          <a:xfrm>
            <a:off x="6026257" y="1381306"/>
            <a:ext cx="5081470" cy="470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-11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1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1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1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1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b="1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b="1" baseline="30000" dirty="0">
                <a:solidFill>
                  <a:srgbClr val="639F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 breaking abstracts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Open September 2021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Closes December 2021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Announced January 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2022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b="1" baseline="30000" dirty="0" smtClean="0">
                <a:solidFill>
                  <a:srgbClr val="639F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Better Together 2022 </a:t>
            </a:r>
            <a:r>
              <a:rPr lang="en-US" sz="3600" b="1" baseline="30000" dirty="0">
                <a:solidFill>
                  <a:srgbClr val="639F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Melbourne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Pre-Conference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Sessions; 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 – 2 March 2022</a:t>
            </a:r>
            <a:endParaRPr lang="en-US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Conference dates; 2 -  5 March 2022</a:t>
            </a:r>
            <a:endParaRPr lang="en-US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25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E4E5C-8390-428C-B3F6-39E52994B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51" y="365125"/>
            <a:ext cx="11323898" cy="1016181"/>
          </a:xfrm>
        </p:spPr>
        <p:txBody>
          <a:bodyPr/>
          <a:lstStyle/>
          <a:p>
            <a:r>
              <a:rPr lang="en-AU" dirty="0" smtClean="0"/>
              <a:t>Keynote Speakers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44D11-B8DE-4B16-A49C-7BD40AF01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051" y="1381306"/>
            <a:ext cx="5081470" cy="47092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b="1" baseline="30000" dirty="0" smtClean="0">
                <a:solidFill>
                  <a:srgbClr val="639F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 Petra S. </a:t>
            </a:r>
            <a:r>
              <a:rPr lang="en-US" sz="3600" b="1" baseline="30000" dirty="0" err="1" smtClean="0">
                <a:solidFill>
                  <a:srgbClr val="639F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Huppi</a:t>
            </a:r>
            <a:r>
              <a:rPr lang="en-US" sz="3600" b="1" baseline="30000" dirty="0" smtClean="0">
                <a:solidFill>
                  <a:srgbClr val="639F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Switzerland</a:t>
            </a:r>
            <a:endParaRPr lang="en-US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baseline="30000" dirty="0" smtClean="0">
              <a:solidFill>
                <a:srgbClr val="639FD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b="1" baseline="30000" dirty="0" smtClean="0">
                <a:solidFill>
                  <a:srgbClr val="639F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 </a:t>
            </a:r>
            <a:r>
              <a:rPr lang="en-US" sz="3600" b="1" baseline="30000" dirty="0" err="1" smtClean="0">
                <a:solidFill>
                  <a:srgbClr val="639F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Gulam</a:t>
            </a:r>
            <a:r>
              <a:rPr lang="en-US" sz="3600" b="1" baseline="30000" dirty="0" smtClean="0">
                <a:solidFill>
                  <a:srgbClr val="639F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baseline="30000" dirty="0" err="1" smtClean="0">
                <a:solidFill>
                  <a:srgbClr val="639F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Khandaker</a:t>
            </a:r>
            <a:r>
              <a:rPr lang="en-US" sz="3600" b="1" baseline="30000" dirty="0" smtClean="0">
                <a:solidFill>
                  <a:srgbClr val="639F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Australia</a:t>
            </a:r>
            <a:endParaRPr lang="en-US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baseline="30000" dirty="0" smtClean="0">
              <a:solidFill>
                <a:srgbClr val="639FD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b="1" baseline="30000" dirty="0" smtClean="0">
                <a:solidFill>
                  <a:srgbClr val="639F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 Gillian King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Canada</a:t>
            </a:r>
            <a:endParaRPr lang="en-US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baseline="30000" dirty="0" smtClean="0">
              <a:solidFill>
                <a:srgbClr val="639FD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b="1" baseline="30000" dirty="0" smtClean="0">
                <a:solidFill>
                  <a:srgbClr val="639F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 Rick Lieber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USA</a:t>
            </a:r>
            <a:endParaRPr lang="en-US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baseline="30000" dirty="0" smtClean="0">
              <a:solidFill>
                <a:srgbClr val="639FD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b="1" baseline="30000" dirty="0" smtClean="0">
                <a:solidFill>
                  <a:srgbClr val="639F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 Susan Michie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United Kingdom</a:t>
            </a:r>
            <a:endParaRPr lang="en-US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C8384-C792-4616-A9E5-6EB4C48D76CD}"/>
              </a:ext>
            </a:extLst>
          </p:cNvPr>
          <p:cNvSpPr txBox="1">
            <a:spLocks/>
          </p:cNvSpPr>
          <p:nvPr/>
        </p:nvSpPr>
        <p:spPr>
          <a:xfrm>
            <a:off x="6026257" y="1381306"/>
            <a:ext cx="5081470" cy="470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-11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1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1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1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1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b="1" baseline="30000" dirty="0">
                <a:solidFill>
                  <a:srgbClr val="639F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 Suzanne Miller </a:t>
            </a:r>
            <a:endParaRPr lang="en-US" sz="3600" b="1" baseline="30000" dirty="0">
              <a:solidFill>
                <a:srgbClr val="639FD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Australia</a:t>
            </a:r>
            <a:endParaRPr lang="en-US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baseline="30000" dirty="0" smtClean="0">
              <a:solidFill>
                <a:srgbClr val="639FD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b="1" baseline="30000" dirty="0">
                <a:solidFill>
                  <a:srgbClr val="639F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 </a:t>
            </a:r>
            <a:r>
              <a:rPr lang="en-US" sz="3600" b="1" baseline="30000" dirty="0">
                <a:solidFill>
                  <a:srgbClr val="639F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Steve </a:t>
            </a:r>
            <a:r>
              <a:rPr lang="en-US" sz="3600" b="1" baseline="30000" dirty="0">
                <a:solidFill>
                  <a:srgbClr val="639F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O’Flaherty</a:t>
            </a:r>
            <a:endParaRPr lang="en-US" sz="3600" b="1" baseline="30000" dirty="0">
              <a:solidFill>
                <a:srgbClr val="639FD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Australia</a:t>
            </a:r>
            <a:endParaRPr lang="en-US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baseline="30000" dirty="0" smtClean="0">
              <a:solidFill>
                <a:srgbClr val="639FD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b="1" baseline="30000" dirty="0">
                <a:solidFill>
                  <a:srgbClr val="639F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 </a:t>
            </a:r>
            <a:r>
              <a:rPr lang="en-US" sz="3600" b="1" baseline="30000" dirty="0">
                <a:solidFill>
                  <a:srgbClr val="639F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Rupal </a:t>
            </a:r>
            <a:r>
              <a:rPr lang="en-US" sz="3600" b="1" baseline="30000" dirty="0">
                <a:solidFill>
                  <a:srgbClr val="639F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Patel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USA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b="1" baseline="30000" dirty="0">
                <a:solidFill>
                  <a:srgbClr val="639F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A/Prof Mark </a:t>
            </a:r>
            <a:r>
              <a:rPr lang="en-US" sz="3600" b="1" baseline="30000" dirty="0" smtClean="0">
                <a:solidFill>
                  <a:srgbClr val="639F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Peterson</a:t>
            </a:r>
            <a:r>
              <a:rPr lang="en-US" sz="3600" b="1" dirty="0" smtClean="0">
                <a:solidFill>
                  <a:srgbClr val="639F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USA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b="1" baseline="30000" dirty="0">
                <a:solidFill>
                  <a:srgbClr val="639F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 Tom </a:t>
            </a:r>
            <a:r>
              <a:rPr lang="en-US" sz="3600" b="1" baseline="30000" dirty="0" smtClean="0">
                <a:solidFill>
                  <a:srgbClr val="639F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Shakespeare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United 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Kingdom</a:t>
            </a:r>
            <a:endParaRPr lang="en-US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6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88BC1-598F-47BD-81B7-0833DBA2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D27B-141E-4D54-980E-79766A59E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357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114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Mark your diaries</vt:lpstr>
      <vt:lpstr>Keynote Speakers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Albina Bradford</dc:creator>
  <cp:lastModifiedBy>Siobhan Jensen</cp:lastModifiedBy>
  <cp:revision>13</cp:revision>
  <dcterms:created xsi:type="dcterms:W3CDTF">2020-08-25T03:33:15Z</dcterms:created>
  <dcterms:modified xsi:type="dcterms:W3CDTF">2021-03-31T23:11:12Z</dcterms:modified>
</cp:coreProperties>
</file>