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1pPr>
    <a:lvl2pPr marL="10483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2pPr>
    <a:lvl3pPr marL="20967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3pPr>
    <a:lvl4pPr marL="31450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4pPr>
    <a:lvl5pPr marL="419344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5pPr>
    <a:lvl6pPr marL="52418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6pPr>
    <a:lvl7pPr marL="62901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7pPr>
    <a:lvl8pPr marL="73385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8pPr>
    <a:lvl9pPr marL="83868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E1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/>
              <a:t>Data in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6-4AD6-AC5A-77AB65AB8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6-4AD6-AC5A-77AB65AB8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ln w="22225" cap="rnd">
              <a:solidFill>
                <a:srgbClr val="FFDD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E1DD00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6-4AD6-AC5A-77AB65AB8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89240"/>
        <c:axId val="285686616"/>
      </c:lineChart>
      <c:catAx>
        <c:axId val="285689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6616"/>
        <c:crosses val="autoZero"/>
        <c:auto val="1"/>
        <c:lblAlgn val="ctr"/>
        <c:lblOffset val="100"/>
        <c:noMultiLvlLbl val="0"/>
      </c:catAx>
      <c:valAx>
        <c:axId val="285686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2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9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1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4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9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9" b="2201"/>
          <a:stretch/>
        </p:blipFill>
        <p:spPr>
          <a:xfrm>
            <a:off x="0" y="-7019"/>
            <a:ext cx="6856443" cy="18592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147" y="1948252"/>
            <a:ext cx="66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title here – size 24 and bold</a:t>
            </a:r>
            <a:endParaRPr lang="en-AU" sz="24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0409122"/>
              </p:ext>
            </p:extLst>
          </p:nvPr>
        </p:nvGraphicFramePr>
        <p:xfrm>
          <a:off x="114294" y="4014918"/>
          <a:ext cx="4273775" cy="270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219" y="2707301"/>
            <a:ext cx="6167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Poster text should be at least size 14 and include: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Introduction/ purpose of study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Method undertaken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Elaboration on special or specific data you’d like to highlight.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4" y="7939749"/>
            <a:ext cx="662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Summary of Results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Any final message or notes</a:t>
            </a:r>
          </a:p>
          <a:p>
            <a:pPr algn="r"/>
            <a:endParaRPr lang="en-US" sz="1200" dirty="0"/>
          </a:p>
          <a:p>
            <a:pPr algn="r"/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225" y="4496948"/>
            <a:ext cx="22399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Feegraphs</a:t>
            </a:r>
            <a:r>
              <a:rPr lang="en-US" sz="1400" dirty="0"/>
              <a:t> or charts that help to highlight your point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400" dirty="0" smtClean="0"/>
              <a:t>l </a:t>
            </a:r>
            <a:r>
              <a:rPr lang="en-US" sz="1400" dirty="0"/>
              <a:t>free to use </a:t>
            </a:r>
            <a:r>
              <a:rPr lang="en-US" sz="1400" dirty="0" smtClean="0"/>
              <a:t>images, </a:t>
            </a:r>
            <a:endParaRPr lang="en-US" sz="1200" dirty="0" smtClean="0"/>
          </a:p>
          <a:p>
            <a:r>
              <a:rPr lang="en-US" sz="1400" dirty="0" smtClean="0"/>
              <a:t>Accessibility tip – for any images, graphs or charts used ensure that </a:t>
            </a:r>
            <a:r>
              <a:rPr lang="en-US" sz="1400" dirty="0"/>
              <a:t>you provide ‘Alt Text’ </a:t>
            </a:r>
            <a:r>
              <a:rPr lang="en-US" sz="1400" dirty="0" smtClean="0"/>
              <a:t>to </a:t>
            </a:r>
            <a:r>
              <a:rPr lang="en-US" sz="1400" dirty="0"/>
              <a:t>describe it’s contents. This can be done by right clicking on </a:t>
            </a:r>
            <a:r>
              <a:rPr lang="en-US" sz="1400" dirty="0" smtClean="0"/>
              <a:t>the object </a:t>
            </a:r>
            <a:r>
              <a:rPr lang="en-US" sz="1400" dirty="0"/>
              <a:t>and pressing ‘Format’ and then navigating to the ‘Size &amp; Properties’ section</a:t>
            </a:r>
            <a:r>
              <a:rPr lang="en-US" sz="1400" dirty="0" smtClean="0"/>
              <a:t>.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147" y="8774780"/>
            <a:ext cx="639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Authors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Affiliations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121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Jensen</dc:creator>
  <cp:lastModifiedBy>Siobhan Jensen</cp:lastModifiedBy>
  <cp:revision>8</cp:revision>
  <dcterms:created xsi:type="dcterms:W3CDTF">2019-02-26T05:53:42Z</dcterms:created>
  <dcterms:modified xsi:type="dcterms:W3CDTF">2021-10-20T00:06:38Z</dcterms:modified>
</cp:coreProperties>
</file>