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7"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639FD5"/>
    <a:srgbClr val="7FB0DD"/>
    <a:srgbClr val="F46F34"/>
    <a:srgbClr val="7BC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AU" sz="2400" b="1" dirty="0">
                <a:solidFill>
                  <a:schemeClr val="bg1"/>
                </a:solidFill>
              </a:rPr>
              <a:t>Chart </a:t>
            </a:r>
            <a:r>
              <a:rPr lang="en-AU" sz="2400" b="1" dirty="0" smtClean="0">
                <a:solidFill>
                  <a:schemeClr val="bg1"/>
                </a:solidFill>
              </a:rPr>
              <a:t>Title – size</a:t>
            </a:r>
            <a:r>
              <a:rPr lang="en-AU" sz="2400" b="1" baseline="0" dirty="0" smtClean="0">
                <a:solidFill>
                  <a:schemeClr val="bg1"/>
                </a:solidFill>
              </a:rPr>
              <a:t> 24 bold</a:t>
            </a:r>
            <a:endParaRPr lang="en-AU" sz="2400" b="1"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1 - size 20</c:v>
                </c:pt>
              </c:strCache>
            </c:strRef>
          </c:tx>
          <c:spPr>
            <a:solidFill>
              <a:schemeClr val="accent1"/>
            </a:solidFill>
            <a:ln>
              <a:noFill/>
            </a:ln>
            <a:effectLst/>
          </c:spPr>
          <c:invertIfNegative val="0"/>
          <c:cat>
            <c:strRef>
              <c:f>Sheet1!$A$2:$A$5</c:f>
              <c:strCache>
                <c:ptCount val="4"/>
                <c:pt idx="0">
                  <c:v>Category 1 - size 20 </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AC-4BCE-8A26-534A47CDCFB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1 - size 20 </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AC-4BCE-8A26-534A47CDCFB0}"/>
            </c:ext>
          </c:extLst>
        </c:ser>
        <c:ser>
          <c:idx val="2"/>
          <c:order val="2"/>
          <c:tx>
            <c:strRef>
              <c:f>Sheet1!$D$1</c:f>
              <c:strCache>
                <c:ptCount val="1"/>
                <c:pt idx="0">
                  <c:v>Series 3</c:v>
                </c:pt>
              </c:strCache>
            </c:strRef>
          </c:tx>
          <c:spPr>
            <a:solidFill>
              <a:srgbClr val="FFDD00"/>
            </a:solidFill>
            <a:ln>
              <a:noFill/>
            </a:ln>
            <a:effectLst/>
          </c:spPr>
          <c:invertIfNegative val="0"/>
          <c:cat>
            <c:strRef>
              <c:f>Sheet1!$A$2:$A$5</c:f>
              <c:strCache>
                <c:ptCount val="4"/>
                <c:pt idx="0">
                  <c:v>Category 1 - size 20 </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3AC-4BCE-8A26-534A47CDCFB0}"/>
            </c:ext>
          </c:extLst>
        </c:ser>
        <c:dLbls>
          <c:showLegendKey val="0"/>
          <c:showVal val="0"/>
          <c:showCatName val="0"/>
          <c:showSerName val="0"/>
          <c:showPercent val="0"/>
          <c:showBubbleSize val="0"/>
        </c:dLbls>
        <c:gapWidth val="219"/>
        <c:overlap val="-27"/>
        <c:axId val="1051376688"/>
        <c:axId val="1051370032"/>
      </c:barChart>
      <c:catAx>
        <c:axId val="105137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051370032"/>
        <c:crosses val="autoZero"/>
        <c:auto val="1"/>
        <c:lblAlgn val="ctr"/>
        <c:lblOffset val="100"/>
        <c:noMultiLvlLbl val="0"/>
      </c:catAx>
      <c:valAx>
        <c:axId val="105137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05137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1ECC-0359-47A4-8CA2-D5FB4F4805F3}"/>
              </a:ext>
            </a:extLst>
          </p:cNvPr>
          <p:cNvSpPr>
            <a:spLocks noGrp="1"/>
          </p:cNvSpPr>
          <p:nvPr>
            <p:ph type="ctrTitle"/>
          </p:nvPr>
        </p:nvSpPr>
        <p:spPr>
          <a:xfrm>
            <a:off x="725346" y="406400"/>
            <a:ext cx="10849338" cy="2387600"/>
          </a:xfrm>
        </p:spPr>
        <p:txBody>
          <a:bodyPr anchor="b"/>
          <a:lstStyle>
            <a:lvl1pPr algn="l">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947AA2A-4DDD-4F80-9BAD-56037A3BC92E}"/>
              </a:ext>
            </a:extLst>
          </p:cNvPr>
          <p:cNvSpPr>
            <a:spLocks noGrp="1"/>
          </p:cNvSpPr>
          <p:nvPr>
            <p:ph type="subTitle" idx="1"/>
          </p:nvPr>
        </p:nvSpPr>
        <p:spPr>
          <a:xfrm>
            <a:off x="725346" y="2953857"/>
            <a:ext cx="10849338" cy="1655762"/>
          </a:xfrm>
        </p:spPr>
        <p:txBody>
          <a:bodyPr>
            <a:normAutofit/>
          </a:bodyPr>
          <a:lstStyle>
            <a:lvl1pPr marL="0" indent="0" algn="l">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7578EC-B806-414A-B423-F5A141D45017}"/>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85B0CB62-3831-490B-9C71-BDE3AF4B80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9FA302-CE13-4B6A-ADD4-5F27D10F0FA4}"/>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378576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71AC-AB84-4545-B1C2-F8EB9C1FBDA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EAD7BC-D1FC-4D45-A2F4-945229DC30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7846FD-7C47-421D-9D75-509BEF7758D3}"/>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4DA09909-E109-49D9-BA1A-1883B7B7B0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655D54-6E63-4018-B88D-463C2013F31C}"/>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354313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AF13B-B0F0-4F31-B780-C2E67319E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F080D9B-5A98-4442-BFB1-2F5DDF6F43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946829-B77B-4D06-B347-05F99055CE89}"/>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EE293C43-E235-4EFB-8D34-154313A3D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D7730D-6C15-4DDE-A620-2870EBA4BF38}"/>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237238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57C5-DBB6-4132-9913-7A6C62CA46B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55F861-3676-48A2-91B3-25CBBA825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C368C3-FC28-43EA-BAF7-1D60B0281B1C}"/>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7CD72064-B5D6-489D-B844-E4D0FF52F7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E3C79D-C522-4F51-8BE0-F89F588FCBE6}"/>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20407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FCC1-FB07-4CAF-A793-A3E0F1895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D197F89-D171-4FE4-AE80-D2E6692C1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356F6-AE97-4ACF-99EA-DEDBB88439D1}"/>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8EF014B0-05ED-45B7-BAB3-0CF67B6305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18AC15-C87B-4C0D-88D5-F08DC99D03D8}"/>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284330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162D-B4E8-4C9E-BB33-F9A53073F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009D3FD-E3B1-488B-8B82-2DE3FD903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AA39CE7-F86F-4ACF-9315-4B075E5EB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15FBCC9-8A0E-4116-9566-C6FE81417CEB}"/>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6" name="Footer Placeholder 5">
            <a:extLst>
              <a:ext uri="{FF2B5EF4-FFF2-40B4-BE49-F238E27FC236}">
                <a16:creationId xmlns:a16="http://schemas.microsoft.com/office/drawing/2014/main" id="{1AA815CB-9301-431C-ACD2-291F37486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FE43D4-D2EA-41E5-B78F-985AE89D2705}"/>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45501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3D13-5672-45F2-B481-96AD0717877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A9751-FCD2-4B53-A2C1-EC5CD46E1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51FBF-B3C3-4EAE-990C-FAD3166E12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3BA7075-2CF5-49F4-80BF-2704E7119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07ED5-CBA3-4169-AFCF-DF28C783A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2BD9A23-41A9-4786-8A0D-9F165175B756}"/>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8" name="Footer Placeholder 7">
            <a:extLst>
              <a:ext uri="{FF2B5EF4-FFF2-40B4-BE49-F238E27FC236}">
                <a16:creationId xmlns:a16="http://schemas.microsoft.com/office/drawing/2014/main" id="{C0499691-3582-411B-B41C-1B37750D007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66F0E7-5BBF-4738-89B9-0C3710BE9BE1}"/>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2095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D8D0-5ACB-4846-99C2-D15E1A4CCE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566BF7-18EE-4725-AEDB-3AE6D54D3AB3}"/>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4" name="Footer Placeholder 3">
            <a:extLst>
              <a:ext uri="{FF2B5EF4-FFF2-40B4-BE49-F238E27FC236}">
                <a16:creationId xmlns:a16="http://schemas.microsoft.com/office/drawing/2014/main" id="{DA3D7181-68B7-429C-8F98-5016065F588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3C25182-BEF8-4A78-91B2-1C3C3B957499}"/>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153255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08DC1-07EA-43D8-9178-5C7ABA8E05DE}"/>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3" name="Footer Placeholder 2">
            <a:extLst>
              <a:ext uri="{FF2B5EF4-FFF2-40B4-BE49-F238E27FC236}">
                <a16:creationId xmlns:a16="http://schemas.microsoft.com/office/drawing/2014/main" id="{6792F31E-4585-401A-A925-C48B7DF992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917266B-2959-4CDE-8C67-FCF0BD5DCC56}"/>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309949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BE83-7C60-46BE-8584-054833B56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1130C74-5DC9-4E68-B74A-016FAD12D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D9308C5-CC40-4766-AB05-A82026291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505AF-D4B1-44C5-A851-CC680F2BD81A}"/>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6" name="Footer Placeholder 5">
            <a:extLst>
              <a:ext uri="{FF2B5EF4-FFF2-40B4-BE49-F238E27FC236}">
                <a16:creationId xmlns:a16="http://schemas.microsoft.com/office/drawing/2014/main" id="{19C938C8-9617-4B02-A9C5-DBC59A6170A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9C2A4C9-DCEB-485C-A662-1B416DF7946C}"/>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73212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502E-38E1-4183-A661-F4598CCC6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C03C79E-A576-4716-8D9D-1DD68593D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3029FFE-B19E-40E2-99F7-47F4B5B05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091F4-590B-47AC-84C9-25FD8A76C021}"/>
              </a:ext>
            </a:extLst>
          </p:cNvPr>
          <p:cNvSpPr>
            <a:spLocks noGrp="1"/>
          </p:cNvSpPr>
          <p:nvPr>
            <p:ph type="dt" sz="half" idx="10"/>
          </p:nvPr>
        </p:nvSpPr>
        <p:spPr/>
        <p:txBody>
          <a:bodyPr/>
          <a:lstStyle/>
          <a:p>
            <a:fld id="{7C7CF0C1-9310-414C-9D43-9D17577D97FE}" type="datetimeFigureOut">
              <a:rPr lang="en-AU" smtClean="0"/>
              <a:t>22/10/2021</a:t>
            </a:fld>
            <a:endParaRPr lang="en-AU"/>
          </a:p>
        </p:txBody>
      </p:sp>
      <p:sp>
        <p:nvSpPr>
          <p:cNvPr id="6" name="Footer Placeholder 5">
            <a:extLst>
              <a:ext uri="{FF2B5EF4-FFF2-40B4-BE49-F238E27FC236}">
                <a16:creationId xmlns:a16="http://schemas.microsoft.com/office/drawing/2014/main" id="{19101406-AA88-40B8-98EC-CB111D1AE3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878C7A-CFB3-4F74-A736-7E6B1BDDC88D}"/>
              </a:ext>
            </a:extLst>
          </p:cNvPr>
          <p:cNvSpPr>
            <a:spLocks noGrp="1"/>
          </p:cNvSpPr>
          <p:nvPr>
            <p:ph type="sldNum" sz="quarter" idx="12"/>
          </p:nvPr>
        </p:nvSpPr>
        <p:spPr/>
        <p:txBody>
          <a:bodyPr/>
          <a:lstStyle/>
          <a:p>
            <a:fld id="{24747122-8010-4260-BB70-D9906A28FEE4}" type="slidenum">
              <a:rPr lang="en-AU" smtClean="0"/>
              <a:t>‹#›</a:t>
            </a:fld>
            <a:endParaRPr lang="en-AU"/>
          </a:p>
        </p:txBody>
      </p:sp>
    </p:spTree>
    <p:extLst>
      <p:ext uri="{BB962C8B-B14F-4D97-AF65-F5344CB8AC3E}">
        <p14:creationId xmlns:p14="http://schemas.microsoft.com/office/powerpoint/2010/main" val="144908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3137F-9DE2-4CAA-9992-4BC79FA8E62F}"/>
              </a:ext>
            </a:extLst>
          </p:cNvPr>
          <p:cNvSpPr>
            <a:spLocks noGrp="1"/>
          </p:cNvSpPr>
          <p:nvPr>
            <p:ph type="title"/>
          </p:nvPr>
        </p:nvSpPr>
        <p:spPr>
          <a:xfrm>
            <a:off x="434051" y="365125"/>
            <a:ext cx="11323898"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84C602D8-3DEE-4C86-8B1A-628D00E79BFF}"/>
              </a:ext>
            </a:extLst>
          </p:cNvPr>
          <p:cNvSpPr>
            <a:spLocks noGrp="1"/>
          </p:cNvSpPr>
          <p:nvPr>
            <p:ph type="body" idx="1"/>
          </p:nvPr>
        </p:nvSpPr>
        <p:spPr>
          <a:xfrm>
            <a:off x="434051" y="1825625"/>
            <a:ext cx="113238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C20C42-D28F-4B28-80A4-2FAED6042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CF0C1-9310-414C-9D43-9D17577D97FE}" type="datetimeFigureOut">
              <a:rPr lang="en-AU" smtClean="0"/>
              <a:t>22/10/2021</a:t>
            </a:fld>
            <a:endParaRPr lang="en-AU"/>
          </a:p>
        </p:txBody>
      </p:sp>
      <p:sp>
        <p:nvSpPr>
          <p:cNvPr id="5" name="Footer Placeholder 4">
            <a:extLst>
              <a:ext uri="{FF2B5EF4-FFF2-40B4-BE49-F238E27FC236}">
                <a16:creationId xmlns:a16="http://schemas.microsoft.com/office/drawing/2014/main" id="{95F1A344-A156-454F-8824-E9C51E569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EFE01A4-9ED7-492E-9900-C906A3CA3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47122-8010-4260-BB70-D9906A28FEE4}" type="slidenum">
              <a:rPr lang="en-AU" smtClean="0"/>
              <a:t>‹#›</a:t>
            </a:fld>
            <a:endParaRPr lang="en-AU"/>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201435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spc="-150">
          <a:solidFill>
            <a:srgbClr val="FFDD00"/>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1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1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1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088BC1-598F-47BD-81B7-0833DBA26C0C}"/>
              </a:ext>
            </a:extLst>
          </p:cNvPr>
          <p:cNvSpPr>
            <a:spLocks noGrp="1"/>
          </p:cNvSpPr>
          <p:nvPr>
            <p:ph type="title"/>
          </p:nvPr>
        </p:nvSpPr>
        <p:spPr>
          <a:xfrm>
            <a:off x="434051" y="611067"/>
            <a:ext cx="11323898" cy="1325563"/>
          </a:xfrm>
        </p:spPr>
        <p:txBody>
          <a:bodyPr/>
          <a:lstStyle/>
          <a:p>
            <a:r>
              <a:rPr lang="en-US" dirty="0" smtClean="0"/>
              <a:t>Title slide header – size 44 and bold</a:t>
            </a:r>
            <a:endParaRPr lang="en-AU" dirty="0"/>
          </a:p>
        </p:txBody>
      </p:sp>
      <p:sp>
        <p:nvSpPr>
          <p:cNvPr id="3" name="Content Placeholder 2">
            <a:extLst>
              <a:ext uri="{FF2B5EF4-FFF2-40B4-BE49-F238E27FC236}">
                <a16:creationId xmlns:a16="http://schemas.microsoft.com/office/drawing/2014/main" id="{9A8DD27B-141E-4D54-980E-79766A59EF7A}"/>
              </a:ext>
            </a:extLst>
          </p:cNvPr>
          <p:cNvSpPr>
            <a:spLocks noGrp="1"/>
          </p:cNvSpPr>
          <p:nvPr>
            <p:ph idx="1"/>
          </p:nvPr>
        </p:nvSpPr>
        <p:spPr>
          <a:xfrm>
            <a:off x="434051" y="2100987"/>
            <a:ext cx="11323898" cy="1941294"/>
          </a:xfrm>
        </p:spPr>
        <p:txBody>
          <a:bodyPr>
            <a:normAutofit fontScale="77500" lnSpcReduction="20000"/>
          </a:bodyPr>
          <a:lstStyle/>
          <a:p>
            <a:pPr marL="0" indent="0">
              <a:buNone/>
            </a:pPr>
            <a:r>
              <a:rPr lang="en-US" dirty="0" smtClean="0"/>
              <a:t>Title slide body text – size 28</a:t>
            </a:r>
          </a:p>
          <a:p>
            <a:pPr marL="0" indent="0">
              <a:buNone/>
            </a:pPr>
            <a:endParaRPr lang="en-US" dirty="0"/>
          </a:p>
          <a:p>
            <a:pPr marL="0" indent="0">
              <a:buNone/>
            </a:pPr>
            <a:endParaRPr lang="en-US" dirty="0" smtClean="0"/>
          </a:p>
          <a:p>
            <a:pPr marL="0" indent="0">
              <a:buNone/>
            </a:pPr>
            <a:r>
              <a:rPr lang="en-US" i="1" dirty="0" smtClean="0"/>
              <a:t>*As we are asking you to complete your recording in PowerPoint and not all versions of Microsoft PPT allow you to record your video, we encourage you to add your photo to the title page of your presentation</a:t>
            </a:r>
            <a:endParaRPr lang="en-AU" i="1" dirty="0"/>
          </a:p>
        </p:txBody>
      </p:sp>
      <p:sp>
        <p:nvSpPr>
          <p:cNvPr id="5" name="Rectangle 4"/>
          <p:cNvSpPr/>
          <p:nvPr/>
        </p:nvSpPr>
        <p:spPr>
          <a:xfrm>
            <a:off x="9052560" y="432262"/>
            <a:ext cx="2589011" cy="210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Presenter Photo</a:t>
            </a:r>
            <a:endParaRPr lang="en-AU" dirty="0"/>
          </a:p>
        </p:txBody>
      </p:sp>
    </p:spTree>
    <p:extLst>
      <p:ext uri="{BB962C8B-B14F-4D97-AF65-F5344CB8AC3E}">
        <p14:creationId xmlns:p14="http://schemas.microsoft.com/office/powerpoint/2010/main" val="199357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4E5C-8390-428C-B3F6-39E52994B18D}"/>
              </a:ext>
            </a:extLst>
          </p:cNvPr>
          <p:cNvSpPr>
            <a:spLocks noGrp="1"/>
          </p:cNvSpPr>
          <p:nvPr>
            <p:ph type="title"/>
          </p:nvPr>
        </p:nvSpPr>
        <p:spPr>
          <a:xfrm>
            <a:off x="434051" y="140681"/>
            <a:ext cx="11323898" cy="1016181"/>
          </a:xfrm>
        </p:spPr>
        <p:txBody>
          <a:bodyPr/>
          <a:lstStyle/>
          <a:p>
            <a:r>
              <a:rPr lang="en-AU" dirty="0" smtClean="0"/>
              <a:t>Slide heading - size 44 and bold</a:t>
            </a:r>
            <a:endParaRPr lang="en-AU" dirty="0"/>
          </a:p>
        </p:txBody>
      </p:sp>
      <p:sp>
        <p:nvSpPr>
          <p:cNvPr id="4" name="Content Placeholder 3"/>
          <p:cNvSpPr>
            <a:spLocks noGrp="1"/>
          </p:cNvSpPr>
          <p:nvPr>
            <p:ph idx="1"/>
          </p:nvPr>
        </p:nvSpPr>
        <p:spPr>
          <a:xfrm>
            <a:off x="434051" y="6284420"/>
            <a:ext cx="11323898" cy="407931"/>
          </a:xfrm>
        </p:spPr>
        <p:txBody>
          <a:bodyPr>
            <a:normAutofit lnSpcReduction="10000"/>
          </a:bodyPr>
          <a:lstStyle/>
          <a:p>
            <a:pPr marL="0" indent="0" algn="ctr">
              <a:buNone/>
            </a:pPr>
            <a:r>
              <a:rPr lang="en-US" sz="2400" dirty="0" smtClean="0"/>
              <a:t>Consider allowing a space for subtitles</a:t>
            </a:r>
            <a:endParaRPr lang="en-AU" sz="2400" dirty="0"/>
          </a:p>
        </p:txBody>
      </p:sp>
    </p:spTree>
    <p:extLst>
      <p:ext uri="{BB962C8B-B14F-4D97-AF65-F5344CB8AC3E}">
        <p14:creationId xmlns:p14="http://schemas.microsoft.com/office/powerpoint/2010/main" val="60235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4E5C-8390-428C-B3F6-39E52994B18D}"/>
              </a:ext>
            </a:extLst>
          </p:cNvPr>
          <p:cNvSpPr>
            <a:spLocks noGrp="1"/>
          </p:cNvSpPr>
          <p:nvPr>
            <p:ph type="title"/>
          </p:nvPr>
        </p:nvSpPr>
        <p:spPr>
          <a:xfrm>
            <a:off x="434051" y="140681"/>
            <a:ext cx="11323898" cy="1016181"/>
          </a:xfrm>
        </p:spPr>
        <p:txBody>
          <a:bodyPr/>
          <a:lstStyle/>
          <a:p>
            <a:r>
              <a:rPr lang="en-AU" dirty="0" smtClean="0"/>
              <a:t>Slide heading - size 44 and bold</a:t>
            </a:r>
            <a:endParaRPr lang="en-AU" dirty="0"/>
          </a:p>
        </p:txBody>
      </p:sp>
      <p:sp>
        <p:nvSpPr>
          <p:cNvPr id="4" name="Content Placeholder 3"/>
          <p:cNvSpPr>
            <a:spLocks noGrp="1"/>
          </p:cNvSpPr>
          <p:nvPr>
            <p:ph idx="1"/>
          </p:nvPr>
        </p:nvSpPr>
        <p:spPr>
          <a:xfrm>
            <a:off x="434051" y="1156862"/>
            <a:ext cx="11323898" cy="5020101"/>
          </a:xfrm>
        </p:spPr>
        <p:txBody>
          <a:bodyPr/>
          <a:lstStyle/>
          <a:p>
            <a:pPr marL="0" indent="0">
              <a:buNone/>
            </a:pPr>
            <a:r>
              <a:rPr lang="en-US" b="1" dirty="0" smtClean="0">
                <a:solidFill>
                  <a:srgbClr val="639FD5"/>
                </a:solidFill>
              </a:rPr>
              <a:t>Sub-heading - size 28 and bold</a:t>
            </a:r>
          </a:p>
          <a:p>
            <a:pPr marL="0" indent="0">
              <a:buNone/>
            </a:pPr>
            <a:r>
              <a:rPr lang="en-US" sz="2400" dirty="0" smtClean="0"/>
              <a:t>Body text - size 24</a:t>
            </a:r>
            <a:endParaRPr lang="en-AU" sz="2400" dirty="0"/>
          </a:p>
        </p:txBody>
      </p:sp>
    </p:spTree>
    <p:extLst>
      <p:ext uri="{BB962C8B-B14F-4D97-AF65-F5344CB8AC3E}">
        <p14:creationId xmlns:p14="http://schemas.microsoft.com/office/powerpoint/2010/main" val="138925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descr="This is an example of a table it shows the table heading size should be size 24 bold, and the table body text should be size 22." title="Example Table"/>
          <p:cNvGraphicFramePr>
            <a:graphicFrameLocks noGrp="1"/>
          </p:cNvGraphicFramePr>
          <p:nvPr>
            <p:extLst>
              <p:ext uri="{D42A27DB-BD31-4B8C-83A1-F6EECF244321}">
                <p14:modId xmlns:p14="http://schemas.microsoft.com/office/powerpoint/2010/main" val="636530574"/>
              </p:ext>
            </p:extLst>
          </p:nvPr>
        </p:nvGraphicFramePr>
        <p:xfrm>
          <a:off x="5663356" y="1419017"/>
          <a:ext cx="6166068" cy="4495791"/>
        </p:xfrm>
        <a:graphic>
          <a:graphicData uri="http://schemas.openxmlformats.org/drawingml/2006/table">
            <a:tbl>
              <a:tblPr firstRow="1" bandRow="1">
                <a:tableStyleId>{5C22544A-7EE6-4342-B048-85BDC9FD1C3A}</a:tableStyleId>
              </a:tblPr>
              <a:tblGrid>
                <a:gridCol w="2055356">
                  <a:extLst>
                    <a:ext uri="{9D8B030D-6E8A-4147-A177-3AD203B41FA5}">
                      <a16:colId xmlns:a16="http://schemas.microsoft.com/office/drawing/2014/main" val="3349604458"/>
                    </a:ext>
                  </a:extLst>
                </a:gridCol>
                <a:gridCol w="2055356">
                  <a:extLst>
                    <a:ext uri="{9D8B030D-6E8A-4147-A177-3AD203B41FA5}">
                      <a16:colId xmlns:a16="http://schemas.microsoft.com/office/drawing/2014/main" val="904126323"/>
                    </a:ext>
                  </a:extLst>
                </a:gridCol>
                <a:gridCol w="2055356">
                  <a:extLst>
                    <a:ext uri="{9D8B030D-6E8A-4147-A177-3AD203B41FA5}">
                      <a16:colId xmlns:a16="http://schemas.microsoft.com/office/drawing/2014/main" val="3099777903"/>
                    </a:ext>
                  </a:extLst>
                </a:gridCol>
              </a:tblGrid>
              <a:tr h="1007371">
                <a:tc>
                  <a:txBody>
                    <a:bodyPr/>
                    <a:lstStyle/>
                    <a:p>
                      <a:r>
                        <a:rPr lang="en-US" sz="2400" dirty="0" smtClean="0"/>
                        <a:t>Table</a:t>
                      </a:r>
                      <a:r>
                        <a:rPr lang="en-US" sz="2400" baseline="0" dirty="0" smtClean="0"/>
                        <a:t> heading – size 24 bold</a:t>
                      </a:r>
                      <a:endParaRPr lang="en-AU" sz="2400" dirty="0"/>
                    </a:p>
                  </a:txBody>
                  <a:tcPr/>
                </a:tc>
                <a:tc>
                  <a:txBody>
                    <a:bodyPr/>
                    <a:lstStyle/>
                    <a:p>
                      <a:endParaRPr lang="en-AU" sz="2400" dirty="0"/>
                    </a:p>
                  </a:txBody>
                  <a:tcPr/>
                </a:tc>
                <a:tc>
                  <a:txBody>
                    <a:bodyPr/>
                    <a:lstStyle/>
                    <a:p>
                      <a:endParaRPr lang="en-AU" sz="2400"/>
                    </a:p>
                  </a:txBody>
                  <a:tcPr/>
                </a:tc>
                <a:extLst>
                  <a:ext uri="{0D108BD9-81ED-4DB2-BD59-A6C34878D82A}">
                    <a16:rowId xmlns:a16="http://schemas.microsoft.com/office/drawing/2014/main" val="3637586418"/>
                  </a:ext>
                </a:extLst>
              </a:tr>
              <a:tr h="872105">
                <a:tc>
                  <a:txBody>
                    <a:bodyPr/>
                    <a:lstStyle/>
                    <a:p>
                      <a:r>
                        <a:rPr lang="en-US" sz="2000" dirty="0" smtClean="0"/>
                        <a:t>Table</a:t>
                      </a:r>
                      <a:r>
                        <a:rPr lang="en-US" sz="2000" baseline="0" dirty="0" smtClean="0"/>
                        <a:t> text – </a:t>
                      </a:r>
                    </a:p>
                    <a:p>
                      <a:r>
                        <a:rPr lang="en-US" sz="2000" baseline="0" dirty="0" smtClean="0"/>
                        <a:t>size 22</a:t>
                      </a:r>
                      <a:endParaRPr lang="en-AU" sz="2000" dirty="0"/>
                    </a:p>
                  </a:txBody>
                  <a:tcPr/>
                </a:tc>
                <a:tc>
                  <a:txBody>
                    <a:bodyPr/>
                    <a:lstStyle/>
                    <a:p>
                      <a:endParaRPr lang="en-AU" sz="2400" dirty="0"/>
                    </a:p>
                  </a:txBody>
                  <a:tcPr/>
                </a:tc>
                <a:tc>
                  <a:txBody>
                    <a:bodyPr/>
                    <a:lstStyle/>
                    <a:p>
                      <a:endParaRPr lang="en-AU" sz="2400"/>
                    </a:p>
                  </a:txBody>
                  <a:tcPr/>
                </a:tc>
                <a:extLst>
                  <a:ext uri="{0D108BD9-81ED-4DB2-BD59-A6C34878D82A}">
                    <a16:rowId xmlns:a16="http://schemas.microsoft.com/office/drawing/2014/main" val="1826623227"/>
                  </a:ext>
                </a:extLst>
              </a:tr>
              <a:tr h="872105">
                <a:tc>
                  <a:txBody>
                    <a:bodyPr/>
                    <a:lstStyle/>
                    <a:p>
                      <a:endParaRPr lang="en-AU" sz="2400" dirty="0"/>
                    </a:p>
                  </a:txBody>
                  <a:tcPr/>
                </a:tc>
                <a:tc>
                  <a:txBody>
                    <a:bodyPr/>
                    <a:lstStyle/>
                    <a:p>
                      <a:endParaRPr lang="en-AU" sz="2400" dirty="0"/>
                    </a:p>
                  </a:txBody>
                  <a:tcPr/>
                </a:tc>
                <a:tc>
                  <a:txBody>
                    <a:bodyPr/>
                    <a:lstStyle/>
                    <a:p>
                      <a:endParaRPr lang="en-AU" sz="2400"/>
                    </a:p>
                  </a:txBody>
                  <a:tcPr/>
                </a:tc>
                <a:extLst>
                  <a:ext uri="{0D108BD9-81ED-4DB2-BD59-A6C34878D82A}">
                    <a16:rowId xmlns:a16="http://schemas.microsoft.com/office/drawing/2014/main" val="1641920791"/>
                  </a:ext>
                </a:extLst>
              </a:tr>
              <a:tr h="872105">
                <a:tc>
                  <a:txBody>
                    <a:bodyPr/>
                    <a:lstStyle/>
                    <a:p>
                      <a:endParaRPr lang="en-AU" sz="2400"/>
                    </a:p>
                  </a:txBody>
                  <a:tcPr/>
                </a:tc>
                <a:tc>
                  <a:txBody>
                    <a:bodyPr/>
                    <a:lstStyle/>
                    <a:p>
                      <a:endParaRPr lang="en-AU" sz="2400" dirty="0"/>
                    </a:p>
                  </a:txBody>
                  <a:tcPr/>
                </a:tc>
                <a:tc>
                  <a:txBody>
                    <a:bodyPr/>
                    <a:lstStyle/>
                    <a:p>
                      <a:endParaRPr lang="en-AU" sz="2400" dirty="0"/>
                    </a:p>
                  </a:txBody>
                  <a:tcPr/>
                </a:tc>
                <a:extLst>
                  <a:ext uri="{0D108BD9-81ED-4DB2-BD59-A6C34878D82A}">
                    <a16:rowId xmlns:a16="http://schemas.microsoft.com/office/drawing/2014/main" val="113843603"/>
                  </a:ext>
                </a:extLst>
              </a:tr>
              <a:tr h="872105">
                <a:tc>
                  <a:txBody>
                    <a:bodyPr/>
                    <a:lstStyle/>
                    <a:p>
                      <a:endParaRPr lang="en-AU" sz="2400"/>
                    </a:p>
                  </a:txBody>
                  <a:tcPr/>
                </a:tc>
                <a:tc>
                  <a:txBody>
                    <a:bodyPr/>
                    <a:lstStyle/>
                    <a:p>
                      <a:endParaRPr lang="en-AU" sz="2400"/>
                    </a:p>
                  </a:txBody>
                  <a:tcPr/>
                </a:tc>
                <a:tc>
                  <a:txBody>
                    <a:bodyPr/>
                    <a:lstStyle/>
                    <a:p>
                      <a:endParaRPr lang="en-AU" sz="2400" dirty="0"/>
                    </a:p>
                  </a:txBody>
                  <a:tcPr/>
                </a:tc>
                <a:extLst>
                  <a:ext uri="{0D108BD9-81ED-4DB2-BD59-A6C34878D82A}">
                    <a16:rowId xmlns:a16="http://schemas.microsoft.com/office/drawing/2014/main" val="423697698"/>
                  </a:ext>
                </a:extLst>
              </a:tr>
            </a:tbl>
          </a:graphicData>
        </a:graphic>
      </p:graphicFrame>
      <p:sp>
        <p:nvSpPr>
          <p:cNvPr id="4" name="Content Placeholder 3"/>
          <p:cNvSpPr>
            <a:spLocks noGrp="1"/>
          </p:cNvSpPr>
          <p:nvPr>
            <p:ph idx="1"/>
          </p:nvPr>
        </p:nvSpPr>
        <p:spPr>
          <a:xfrm>
            <a:off x="434051" y="1156862"/>
            <a:ext cx="4926225" cy="5020101"/>
          </a:xfrm>
        </p:spPr>
        <p:txBody>
          <a:bodyPr/>
          <a:lstStyle/>
          <a:p>
            <a:pPr marL="0" indent="0">
              <a:buNone/>
            </a:pPr>
            <a:r>
              <a:rPr lang="en-US" b="1" dirty="0" smtClean="0">
                <a:solidFill>
                  <a:srgbClr val="639FD5"/>
                </a:solidFill>
              </a:rPr>
              <a:t>Sub-heading - size 28 and bold</a:t>
            </a:r>
          </a:p>
          <a:p>
            <a:pPr marL="0" indent="0">
              <a:buNone/>
            </a:pPr>
            <a:r>
              <a:rPr lang="en-US" sz="2400" dirty="0" smtClean="0"/>
              <a:t>Body text - size 24</a:t>
            </a:r>
          </a:p>
          <a:p>
            <a:pPr marL="0" indent="0">
              <a:buNone/>
            </a:pPr>
            <a:endParaRPr lang="en-US" sz="2400" dirty="0"/>
          </a:p>
          <a:p>
            <a:pPr marL="0" indent="0">
              <a:buNone/>
            </a:pPr>
            <a:endParaRPr lang="en-US" sz="2400" dirty="0" smtClean="0"/>
          </a:p>
          <a:p>
            <a:pPr marL="0" indent="0">
              <a:buNone/>
            </a:pPr>
            <a:endParaRPr lang="en-US" sz="2400" dirty="0" smtClean="0"/>
          </a:p>
          <a:p>
            <a:pPr marL="0" indent="0">
              <a:buNone/>
            </a:pPr>
            <a:r>
              <a:rPr lang="en-US" sz="2400" dirty="0" smtClean="0"/>
              <a:t>Accessibility tip - for any tables you use, ensure to include Alt Text to describe it’s contents. This can be done by right clicking on the table and pressing ‘Format’ and then navigating to the ‘Size &amp; Properties’ section.</a:t>
            </a:r>
            <a:endParaRPr lang="en-AU" sz="2400" dirty="0"/>
          </a:p>
        </p:txBody>
      </p:sp>
      <p:sp>
        <p:nvSpPr>
          <p:cNvPr id="2" name="Title 1">
            <a:extLst>
              <a:ext uri="{FF2B5EF4-FFF2-40B4-BE49-F238E27FC236}">
                <a16:creationId xmlns:a16="http://schemas.microsoft.com/office/drawing/2014/main" id="{E70E4E5C-8390-428C-B3F6-39E52994B18D}"/>
              </a:ext>
            </a:extLst>
          </p:cNvPr>
          <p:cNvSpPr>
            <a:spLocks noGrp="1"/>
          </p:cNvSpPr>
          <p:nvPr>
            <p:ph type="title"/>
          </p:nvPr>
        </p:nvSpPr>
        <p:spPr>
          <a:xfrm>
            <a:off x="434051" y="140681"/>
            <a:ext cx="11323898" cy="1016181"/>
          </a:xfrm>
        </p:spPr>
        <p:txBody>
          <a:bodyPr/>
          <a:lstStyle/>
          <a:p>
            <a:r>
              <a:rPr lang="en-AU" dirty="0" smtClean="0"/>
              <a:t>Slide heading - size 44 and bold</a:t>
            </a:r>
            <a:endParaRPr lang="en-AU" dirty="0"/>
          </a:p>
        </p:txBody>
      </p:sp>
    </p:spTree>
    <p:extLst>
      <p:ext uri="{BB962C8B-B14F-4D97-AF65-F5344CB8AC3E}">
        <p14:creationId xmlns:p14="http://schemas.microsoft.com/office/powerpoint/2010/main" val="379525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descr="This is an example chart showing that the chart heading should be in size 24 bold, the categories/fields should be in text size 20." title="Example chart"/>
          <p:cNvGraphicFramePr/>
          <p:nvPr>
            <p:extLst>
              <p:ext uri="{D42A27DB-BD31-4B8C-83A1-F6EECF244321}">
                <p14:modId xmlns:p14="http://schemas.microsoft.com/office/powerpoint/2010/main" val="3588074902"/>
              </p:ext>
            </p:extLst>
          </p:nvPr>
        </p:nvGraphicFramePr>
        <p:xfrm>
          <a:off x="159731" y="1041971"/>
          <a:ext cx="6412519" cy="4889608"/>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idx="1"/>
          </p:nvPr>
        </p:nvSpPr>
        <p:spPr>
          <a:xfrm>
            <a:off x="6846570" y="1055242"/>
            <a:ext cx="5185699" cy="4224435"/>
          </a:xfrm>
        </p:spPr>
        <p:txBody>
          <a:bodyPr>
            <a:normAutofit/>
          </a:bodyPr>
          <a:lstStyle/>
          <a:p>
            <a:pPr marL="0" indent="0">
              <a:buNone/>
            </a:pPr>
            <a:r>
              <a:rPr lang="en-US" b="1" dirty="0" smtClean="0">
                <a:solidFill>
                  <a:srgbClr val="639FD5"/>
                </a:solidFill>
              </a:rPr>
              <a:t>Sub-heading - size 28 and bold</a:t>
            </a:r>
          </a:p>
          <a:p>
            <a:pPr marL="0" indent="0">
              <a:buNone/>
            </a:pPr>
            <a:r>
              <a:rPr lang="en-US" sz="2400" dirty="0" smtClean="0"/>
              <a:t>Body text - size 24</a:t>
            </a:r>
          </a:p>
          <a:p>
            <a:pPr marL="0" indent="0">
              <a:buNone/>
            </a:pPr>
            <a:r>
              <a:rPr lang="en-US" sz="2400" dirty="0" smtClean="0"/>
              <a:t>Accessibility </a:t>
            </a:r>
            <a:r>
              <a:rPr lang="en-US" sz="2400" dirty="0"/>
              <a:t>tip - for any </a:t>
            </a:r>
            <a:r>
              <a:rPr lang="en-US" sz="2400" dirty="0" smtClean="0"/>
              <a:t>charts </a:t>
            </a:r>
            <a:r>
              <a:rPr lang="en-US" sz="2400" dirty="0"/>
              <a:t>you use, ensure to include Alt Text to describe it’s contents. This can be done by right clicking on the table and pressing ‘</a:t>
            </a:r>
            <a:r>
              <a:rPr lang="en-US" sz="2400" dirty="0" smtClean="0"/>
              <a:t>Format Chart Area’ </a:t>
            </a:r>
            <a:r>
              <a:rPr lang="en-US" sz="2400" dirty="0"/>
              <a:t>and then navigating to the ‘Size &amp; Properties’ section</a:t>
            </a:r>
            <a:r>
              <a:rPr lang="en-US" sz="2400" dirty="0" smtClean="0"/>
              <a:t>.</a:t>
            </a:r>
          </a:p>
          <a:p>
            <a:pPr marL="0" indent="0">
              <a:buNone/>
            </a:pPr>
            <a:r>
              <a:rPr lang="en-US" sz="2400" dirty="0" smtClean="0"/>
              <a:t>Also stick to bright contrasting </a:t>
            </a:r>
            <a:r>
              <a:rPr lang="en-US" sz="2400" dirty="0" err="1" smtClean="0"/>
              <a:t>colours</a:t>
            </a:r>
            <a:r>
              <a:rPr lang="en-US" sz="2400" dirty="0" smtClean="0"/>
              <a:t>!</a:t>
            </a:r>
            <a:endParaRPr lang="en-US" sz="2400" dirty="0"/>
          </a:p>
          <a:p>
            <a:pPr marL="0" indent="0">
              <a:buNone/>
            </a:pPr>
            <a:endParaRPr lang="en-AU" sz="2400" dirty="0"/>
          </a:p>
          <a:p>
            <a:pPr marL="0" indent="0">
              <a:buNone/>
            </a:pPr>
            <a:endParaRPr lang="en-AU" sz="2400" dirty="0"/>
          </a:p>
        </p:txBody>
      </p:sp>
      <p:sp>
        <p:nvSpPr>
          <p:cNvPr id="2" name="Title 1">
            <a:extLst>
              <a:ext uri="{FF2B5EF4-FFF2-40B4-BE49-F238E27FC236}">
                <a16:creationId xmlns:a16="http://schemas.microsoft.com/office/drawing/2014/main" id="{E70E4E5C-8390-428C-B3F6-39E52994B18D}"/>
              </a:ext>
            </a:extLst>
          </p:cNvPr>
          <p:cNvSpPr>
            <a:spLocks noGrp="1"/>
          </p:cNvSpPr>
          <p:nvPr>
            <p:ph type="title"/>
          </p:nvPr>
        </p:nvSpPr>
        <p:spPr>
          <a:xfrm>
            <a:off x="434051" y="140681"/>
            <a:ext cx="11323898" cy="1016181"/>
          </a:xfrm>
        </p:spPr>
        <p:txBody>
          <a:bodyPr/>
          <a:lstStyle/>
          <a:p>
            <a:r>
              <a:rPr lang="en-AU" dirty="0" smtClean="0"/>
              <a:t>Slide heading - size 44 and bold</a:t>
            </a:r>
            <a:endParaRPr lang="en-AU" dirty="0"/>
          </a:p>
        </p:txBody>
      </p:sp>
    </p:spTree>
    <p:extLst>
      <p:ext uri="{BB962C8B-B14F-4D97-AF65-F5344CB8AC3E}">
        <p14:creationId xmlns:p14="http://schemas.microsoft.com/office/powerpoint/2010/main" val="384231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6" y="196961"/>
            <a:ext cx="11323898" cy="906626"/>
          </a:xfrm>
        </p:spPr>
        <p:txBody>
          <a:bodyPr/>
          <a:lstStyle/>
          <a:p>
            <a:r>
              <a:rPr lang="en-AU" dirty="0"/>
              <a:t>Slide heading - size 44 and bold</a:t>
            </a:r>
          </a:p>
        </p:txBody>
      </p:sp>
      <p:sp>
        <p:nvSpPr>
          <p:cNvPr id="3" name="Content Placeholder 2"/>
          <p:cNvSpPr>
            <a:spLocks noGrp="1"/>
          </p:cNvSpPr>
          <p:nvPr>
            <p:ph idx="1"/>
          </p:nvPr>
        </p:nvSpPr>
        <p:spPr>
          <a:xfrm>
            <a:off x="7798676" y="1146941"/>
            <a:ext cx="4267200" cy="4013638"/>
          </a:xfrm>
        </p:spPr>
        <p:txBody>
          <a:bodyPr>
            <a:normAutofit/>
          </a:bodyPr>
          <a:lstStyle/>
          <a:p>
            <a:pPr marL="0" indent="0">
              <a:buNone/>
            </a:pPr>
            <a:r>
              <a:rPr lang="en-US" b="1" dirty="0">
                <a:solidFill>
                  <a:srgbClr val="639FD5"/>
                </a:solidFill>
              </a:rPr>
              <a:t>Sub-heading - size </a:t>
            </a:r>
            <a:r>
              <a:rPr lang="en-US" b="1" dirty="0" smtClean="0">
                <a:solidFill>
                  <a:srgbClr val="639FD5"/>
                </a:solidFill>
              </a:rPr>
              <a:t>28 </a:t>
            </a:r>
            <a:r>
              <a:rPr lang="en-US" b="1" dirty="0">
                <a:solidFill>
                  <a:srgbClr val="639FD5"/>
                </a:solidFill>
              </a:rPr>
              <a:t>and bold</a:t>
            </a:r>
          </a:p>
          <a:p>
            <a:pPr marL="0" indent="0">
              <a:buNone/>
            </a:pPr>
            <a:r>
              <a:rPr lang="en-US" sz="2400" dirty="0"/>
              <a:t>Body text - size 24</a:t>
            </a:r>
          </a:p>
          <a:p>
            <a:pPr marL="0" indent="0">
              <a:buNone/>
            </a:pPr>
            <a:endParaRPr lang="en-US" sz="2400" dirty="0" smtClean="0"/>
          </a:p>
          <a:p>
            <a:pPr marL="0" indent="0">
              <a:buNone/>
            </a:pPr>
            <a:r>
              <a:rPr lang="en-US" sz="2400" dirty="0" smtClean="0"/>
              <a:t>Accessibility </a:t>
            </a:r>
            <a:r>
              <a:rPr lang="en-US" sz="2400" dirty="0"/>
              <a:t>tip - for any </a:t>
            </a:r>
            <a:r>
              <a:rPr lang="en-US" sz="2400" dirty="0" smtClean="0"/>
              <a:t>images </a:t>
            </a:r>
            <a:r>
              <a:rPr lang="en-US" sz="2400" dirty="0"/>
              <a:t>you use, ensure to include Alt Text to describe it’s contents. This can be done by right clicking on the </a:t>
            </a:r>
            <a:r>
              <a:rPr lang="en-US" sz="2400" dirty="0" smtClean="0"/>
              <a:t>image </a:t>
            </a:r>
            <a:r>
              <a:rPr lang="en-US" sz="2400" dirty="0"/>
              <a:t>and pressing ‘Format </a:t>
            </a:r>
            <a:r>
              <a:rPr lang="en-US" sz="2400" dirty="0" smtClean="0"/>
              <a:t>’ </a:t>
            </a:r>
            <a:r>
              <a:rPr lang="en-US" sz="2400" dirty="0"/>
              <a:t>and then navigating to the ‘Size &amp; Properties’ section</a:t>
            </a:r>
            <a:r>
              <a:rPr lang="en-US" sz="2400" dirty="0" smtClean="0"/>
              <a:t>.</a:t>
            </a:r>
          </a:p>
        </p:txBody>
      </p:sp>
      <p:pic>
        <p:nvPicPr>
          <p:cNvPr id="4" name="Picture 3" descr="The image features the text 'Combined 11th Australasia Academy of Cerebral Palsy and Developmental Medicine and the 3rd International Alliance of Academies of Childhood Disability Conference 2022' as well as the Conference website; www.bettertogether2022.org and the Conference dates 1 - 5 March 2022.&#10;&#10;The slide also features three separate happy smiling children and a view of the Melbourne skyline." title="Better Together 2022 Conference Branded slide"/>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0976" y="1146941"/>
            <a:ext cx="7546428" cy="4244866"/>
          </a:xfrm>
          <a:prstGeom prst="rect">
            <a:avLst/>
          </a:prstGeom>
        </p:spPr>
      </p:pic>
    </p:spTree>
    <p:extLst>
      <p:ext uri="{BB962C8B-B14F-4D97-AF65-F5344CB8AC3E}">
        <p14:creationId xmlns:p14="http://schemas.microsoft.com/office/powerpoint/2010/main" val="300468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6" y="196961"/>
            <a:ext cx="11323898" cy="906626"/>
          </a:xfrm>
        </p:spPr>
        <p:txBody>
          <a:bodyPr/>
          <a:lstStyle/>
          <a:p>
            <a:r>
              <a:rPr lang="en-AU" dirty="0" smtClean="0"/>
              <a:t>Take Home Message</a:t>
            </a:r>
            <a:endParaRPr lang="en-AU" dirty="0"/>
          </a:p>
        </p:txBody>
      </p:sp>
      <p:sp>
        <p:nvSpPr>
          <p:cNvPr id="3" name="Content Placeholder 2"/>
          <p:cNvSpPr>
            <a:spLocks noGrp="1"/>
          </p:cNvSpPr>
          <p:nvPr>
            <p:ph idx="1"/>
          </p:nvPr>
        </p:nvSpPr>
        <p:spPr>
          <a:xfrm>
            <a:off x="6217921" y="2069654"/>
            <a:ext cx="5727468" cy="4013638"/>
          </a:xfrm>
          <a:ln w="28575">
            <a:solidFill>
              <a:schemeClr val="bg1"/>
            </a:solidFill>
          </a:ln>
        </p:spPr>
        <p:txBody>
          <a:bodyPr>
            <a:normAutofit/>
          </a:bodyPr>
          <a:lstStyle/>
          <a:p>
            <a:pPr marL="0" indent="0">
              <a:buNone/>
            </a:pPr>
            <a:r>
              <a:rPr lang="en-US" b="1" dirty="0" smtClean="0">
                <a:solidFill>
                  <a:srgbClr val="639FD5"/>
                </a:solidFill>
              </a:rPr>
              <a:t>Community</a:t>
            </a:r>
            <a:endParaRPr lang="en-US" b="1" dirty="0">
              <a:solidFill>
                <a:srgbClr val="639FD5"/>
              </a:solidFill>
            </a:endParaRPr>
          </a:p>
          <a:p>
            <a:pPr marL="0" indent="0">
              <a:buNone/>
            </a:pPr>
            <a:r>
              <a:rPr lang="en-US" sz="2400" dirty="0" smtClean="0"/>
              <a:t>Include a community focused take home message</a:t>
            </a:r>
            <a:endParaRPr lang="en-US" sz="2400" dirty="0" smtClean="0"/>
          </a:p>
        </p:txBody>
      </p:sp>
      <p:sp>
        <p:nvSpPr>
          <p:cNvPr id="5" name="Content Placeholder 2"/>
          <p:cNvSpPr txBox="1">
            <a:spLocks/>
          </p:cNvSpPr>
          <p:nvPr/>
        </p:nvSpPr>
        <p:spPr>
          <a:xfrm>
            <a:off x="261803" y="2069654"/>
            <a:ext cx="5723361" cy="4013638"/>
          </a:xfrm>
          <a:prstGeom prst="rect">
            <a:avLst/>
          </a:prstGeom>
          <a:ln w="28575">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1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1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1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639FD5"/>
                </a:solidFill>
              </a:rPr>
              <a:t>Clinical</a:t>
            </a:r>
          </a:p>
          <a:p>
            <a:pPr marL="0" indent="0">
              <a:buFont typeface="Arial" panose="020B0604020202020204" pitchFamily="34" charset="0"/>
              <a:buNone/>
            </a:pPr>
            <a:r>
              <a:rPr lang="en-US" sz="2400" dirty="0" smtClean="0"/>
              <a:t>Include a clinical focused take home message</a:t>
            </a:r>
            <a:endParaRPr lang="en-US" sz="2400" dirty="0" smtClean="0"/>
          </a:p>
        </p:txBody>
      </p:sp>
      <p:sp>
        <p:nvSpPr>
          <p:cNvPr id="6" name="Content Placeholder 2"/>
          <p:cNvSpPr txBox="1">
            <a:spLocks/>
          </p:cNvSpPr>
          <p:nvPr/>
        </p:nvSpPr>
        <p:spPr>
          <a:xfrm>
            <a:off x="430829" y="1068330"/>
            <a:ext cx="10167898" cy="924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1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1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1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1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smtClean="0"/>
              <a:t>We encourage you to end your presentation with two key take home messages; one for clinical audiences and one for the disability community</a:t>
            </a:r>
            <a:endParaRPr lang="en-US" sz="2400" i="1" dirty="0" smtClean="0"/>
          </a:p>
        </p:txBody>
      </p:sp>
    </p:spTree>
    <p:extLst>
      <p:ext uri="{BB962C8B-B14F-4D97-AF65-F5344CB8AC3E}">
        <p14:creationId xmlns:p14="http://schemas.microsoft.com/office/powerpoint/2010/main" val="180778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349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Title slide header – size 44 and bold</vt:lpstr>
      <vt:lpstr>Slide heading - size 44 and bold</vt:lpstr>
      <vt:lpstr>Slide heading - size 44 and bold</vt:lpstr>
      <vt:lpstr>Slide heading - size 44 and bold</vt:lpstr>
      <vt:lpstr>Slide heading - size 44 and bold</vt:lpstr>
      <vt:lpstr>Slide heading - size 44 and bold</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Albina Bradford</dc:creator>
  <cp:lastModifiedBy>Siobhan Jensen</cp:lastModifiedBy>
  <cp:revision>24</cp:revision>
  <dcterms:created xsi:type="dcterms:W3CDTF">2020-08-25T03:33:15Z</dcterms:created>
  <dcterms:modified xsi:type="dcterms:W3CDTF">2021-10-22T02:14:09Z</dcterms:modified>
</cp:coreProperties>
</file>