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FD5"/>
    <a:srgbClr val="7FB0DD"/>
    <a:srgbClr val="F46F34"/>
    <a:srgbClr val="FFDD00"/>
    <a:srgbClr val="7BC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23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ECC-0359-47A4-8CA2-D5FB4F48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46" y="406400"/>
            <a:ext cx="10849338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AA2A-4DDD-4F80-9BAD-56037A3BC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46" y="2953857"/>
            <a:ext cx="10849338" cy="1655762"/>
          </a:xfrm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78EC-B806-414A-B423-F5A141D4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CB62-3831-490B-9C71-BDE3AF4B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A302-CE13-4B6A-ADD4-5F27D10F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7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1AC-AB84-4545-B1C2-F8EB9C1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D7BC-D1FC-4D45-A2F4-945229DC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46FD-7C47-421D-9D75-509BEF7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9909-E109-49D9-BA1A-1883B7B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5D54-6E63-4018-B88D-463C2013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3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AF13B-B0F0-4F31-B780-C2E67319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0D9B-5A98-4442-BFB1-2F5DDF6F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829-B77B-4D06-B347-05F99055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3C43-E235-4EFB-8D34-154313A3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730D-6C15-4DDE-A620-2870EBA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3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57C5-DBB6-4132-9913-7A6C62C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F861-3676-48A2-91B3-25CBBA82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68C3-FC28-43EA-BAF7-1D60B02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2064-B5D6-489D-B844-E4D0FF5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79D-C522-4F51-8BE0-F89F588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7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FCC1-FB07-4CAF-A793-A3E0F189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7F89-D171-4FE4-AE80-D2E6692C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6F6-AE97-4ACF-99EA-DEDBB88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14B0-05ED-45B7-BAB3-0CF67B6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15-C87B-4C0D-88D5-F08DC99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62D-B4E8-4C9E-BB33-F9A53073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D3FD-E3B1-488B-8B82-2DE3FD90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9CE7-F86F-4ACF-9315-4B075E5E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CC9-8A0E-4116-9566-C6FE8141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15CB-9301-431C-ACD2-291F374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43D4-D2EA-41E5-B78F-985AE89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3D13-5672-45F2-B481-96AD071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9751-FCD2-4B53-A2C1-EC5CD46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1FBF-B3C3-4EAE-990C-FAD3166E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7075-2CF5-49F4-80BF-2704E711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7ED5-CBA3-4169-AFCF-DF28C783A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D9A23-41A9-4786-8A0D-9F16517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99691-3582-411B-B41C-1B37750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6F0E7-5BBF-4738-89B9-0C3710BE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5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D8D0-5ACB-4846-99C2-D15E1A4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6BF7-18EE-4725-AEDB-3AE6D54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D7181-68B7-429C-8F98-5016065F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25182-BEF8-4A78-91B2-1C3C3B9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8DC1-07EA-43D8-9178-5C7ABA8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2F31E-4585-401A-A925-C48B7DF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266B-2959-4CDE-8C67-FCF0BD5D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BE83-7C60-46BE-8584-054833B5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C74-5DC9-4E68-B74A-016FAD12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08C5-CC40-4766-AB05-A82026291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05AF-D4B1-44C5-A851-CC680F2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38C8-9617-4B02-A9C5-DBC59A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A4C9-DCEB-485C-A662-1B416DF7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1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02E-38E1-4183-A661-F4598CC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3C79E-A576-4716-8D9D-1DD68593D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9FFE-B19E-40E2-99F7-47F4B5B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91F4-590B-47AC-84C9-25FD8A7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1406-AA88-40B8-98EC-CB111D1A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78C7A-CFB3-4F74-A736-7E6B1BDD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0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D4250F8-E058-418E-AA78-3FDA871CE8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3137F-9DE2-4CAA-9992-4BC79FA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02D8-3DEE-4C86-8B1A-628D00E7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51" y="1825625"/>
            <a:ext cx="11323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0C42-D28F-4B28-80A4-2FAED604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F0C1-9310-414C-9D43-9D17577D97FE}" type="datetimeFigureOut">
              <a:rPr lang="en-AU" smtClean="0"/>
              <a:t>11/10/2020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A344-A156-454F-8824-E9C51E56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01A4-9ED7-492E-9900-C906A3CA3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rgbClr val="FFDD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1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1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1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4EFFD-3691-4F8E-878B-764021A2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4E5C-8390-428C-B3F6-39E5299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016181"/>
          </a:xfrm>
        </p:spPr>
        <p:txBody>
          <a:bodyPr/>
          <a:lstStyle/>
          <a:p>
            <a:r>
              <a:rPr lang="en-AU" dirty="0"/>
              <a:t>Mark your 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D11-B8DE-4B16-A49C-7BD40AF0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51" y="1381306"/>
            <a:ext cx="5081470" cy="4709264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i="0" u="none" strike="noStrike" baseline="30000" dirty="0">
                <a:solidFill>
                  <a:srgbClr val="7FB0D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 International Symposia call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Now open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31st October 2020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Announced January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 Paper / Poster /  Instructional Course / Platform Abstract Submission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February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April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August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March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Early bird closes December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C8384-C792-4616-A9E5-6EB4C48D76CD}"/>
              </a:ext>
            </a:extLst>
          </p:cNvPr>
          <p:cNvSpPr txBox="1">
            <a:spLocks/>
          </p:cNvSpPr>
          <p:nvPr/>
        </p:nvSpPr>
        <p:spPr>
          <a:xfrm>
            <a:off x="6026257" y="1381306"/>
            <a:ext cx="5081470" cy="470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Scholarship Applications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February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April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August 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breaking abstracts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September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December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January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 err="1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AusACPDM</a:t>
            </a: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IAACD 2022 in Melbourne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28th February, 1st March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2nd March - 5th March,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BC1-598F-47BD-81B7-0833DBA2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D27B-141E-4D54-980E-79766A5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5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Mark your diaries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 Bradford</dc:creator>
  <cp:lastModifiedBy>Albina Bradford</cp:lastModifiedBy>
  <cp:revision>10</cp:revision>
  <dcterms:created xsi:type="dcterms:W3CDTF">2020-08-25T03:33:15Z</dcterms:created>
  <dcterms:modified xsi:type="dcterms:W3CDTF">2020-10-11T09:26:36Z</dcterms:modified>
</cp:coreProperties>
</file>