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32" y="7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204" y="116378"/>
            <a:ext cx="10939548" cy="339358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204" y="3602038"/>
            <a:ext cx="10939548" cy="2981642"/>
          </a:xfrm>
        </p:spPr>
        <p:txBody>
          <a:bodyPr>
            <a:normAutofit/>
          </a:bodyPr>
          <a:lstStyle>
            <a:lvl1pPr marL="0" indent="0" algn="l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90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78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14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79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77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34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96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07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53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42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00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6" y="365125"/>
            <a:ext cx="11360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6" y="1825625"/>
            <a:ext cx="113607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3D8DC-5825-4745-8203-9288FAC8E736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29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150">
          <a:solidFill>
            <a:srgbClr val="FFC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0B332D-0809-49B7-97EF-A8CBBE13C4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3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Suellen</a:t>
            </a:r>
            <a:r>
              <a:rPr lang="en-AU" dirty="0"/>
              <a:t> Holland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Executive Director</a:t>
            </a:r>
            <a:br>
              <a:rPr lang="en-AU" dirty="0"/>
            </a:br>
            <a:r>
              <a:rPr lang="en-AU" b="1" dirty="0"/>
              <a:t>ICMS Australasia</a:t>
            </a:r>
          </a:p>
        </p:txBody>
      </p:sp>
    </p:spTree>
    <p:extLst>
      <p:ext uri="{BB962C8B-B14F-4D97-AF65-F5344CB8AC3E}">
        <p14:creationId xmlns:p14="http://schemas.microsoft.com/office/powerpoint/2010/main" val="337742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Suellen Holland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Albina</dc:creator>
  <cp:lastModifiedBy>Albina Bradford</cp:lastModifiedBy>
  <cp:revision>4</cp:revision>
  <dcterms:created xsi:type="dcterms:W3CDTF">2018-07-03T03:45:45Z</dcterms:created>
  <dcterms:modified xsi:type="dcterms:W3CDTF">2019-08-12T03:02:01Z</dcterms:modified>
</cp:coreProperties>
</file>