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 showGuides="1">
      <p:cViewPr varScale="1">
        <p:scale>
          <a:sx n="137" d="100"/>
          <a:sy n="137" d="100"/>
        </p:scale>
        <p:origin x="132" y="72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0204" y="116378"/>
            <a:ext cx="10939548" cy="3393585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0204" y="3602038"/>
            <a:ext cx="10939548" cy="2981642"/>
          </a:xfrm>
        </p:spPr>
        <p:txBody>
          <a:bodyPr>
            <a:normAutofit/>
          </a:bodyPr>
          <a:lstStyle>
            <a:lvl1pPr marL="0" indent="0" algn="l">
              <a:buNone/>
              <a:defRPr sz="4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D8DC-5825-4745-8203-9288FAC8E736}" type="datetimeFigureOut">
              <a:rPr lang="en-AU" smtClean="0"/>
              <a:t>30/03/2020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DAFB-7AEF-48D2-8BF7-71D0B8EB35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890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D8DC-5825-4745-8203-9288FAC8E736}" type="datetimeFigureOut">
              <a:rPr lang="en-AU" smtClean="0"/>
              <a:t>30/03/2020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DAFB-7AEF-48D2-8BF7-71D0B8EB35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62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D8DC-5825-4745-8203-9288FAC8E736}" type="datetimeFigureOut">
              <a:rPr lang="en-AU" smtClean="0"/>
              <a:t>30/03/2020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DAFB-7AEF-48D2-8BF7-71D0B8EB35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6787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D8DC-5825-4745-8203-9288FAC8E736}" type="datetimeFigureOut">
              <a:rPr lang="en-AU" smtClean="0"/>
              <a:t>30/03/2020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DAFB-7AEF-48D2-8BF7-71D0B8EB35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2149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D8DC-5825-4745-8203-9288FAC8E736}" type="datetimeFigureOut">
              <a:rPr lang="en-AU" smtClean="0"/>
              <a:t>30/03/2020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DAFB-7AEF-48D2-8BF7-71D0B8EB35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979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D8DC-5825-4745-8203-9288FAC8E736}" type="datetimeFigureOut">
              <a:rPr lang="en-AU" smtClean="0"/>
              <a:t>30/03/2020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DAFB-7AEF-48D2-8BF7-71D0B8EB35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377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D8DC-5825-4745-8203-9288FAC8E736}" type="datetimeFigureOut">
              <a:rPr lang="en-AU" smtClean="0"/>
              <a:t>30/03/2020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DAFB-7AEF-48D2-8BF7-71D0B8EB35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1342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D8DC-5825-4745-8203-9288FAC8E736}" type="datetimeFigureOut">
              <a:rPr lang="en-AU" smtClean="0"/>
              <a:t>30/03/2020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DAFB-7AEF-48D2-8BF7-71D0B8EB35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7966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D8DC-5825-4745-8203-9288FAC8E736}" type="datetimeFigureOut">
              <a:rPr lang="en-AU" smtClean="0"/>
              <a:t>30/03/2020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DAFB-7AEF-48D2-8BF7-71D0B8EB35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6070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D8DC-5825-4745-8203-9288FAC8E736}" type="datetimeFigureOut">
              <a:rPr lang="en-AU" smtClean="0"/>
              <a:t>30/03/2020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DAFB-7AEF-48D2-8BF7-71D0B8EB35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0534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D8DC-5825-4745-8203-9288FAC8E736}" type="datetimeFigureOut">
              <a:rPr lang="en-AU" smtClean="0"/>
              <a:t>30/03/2020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DAFB-7AEF-48D2-8BF7-71D0B8EB35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7429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6003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636" y="365125"/>
            <a:ext cx="113607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36" y="1825625"/>
            <a:ext cx="113607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3D8DC-5825-4745-8203-9288FAC8E736}" type="datetimeFigureOut">
              <a:rPr lang="en-AU" smtClean="0"/>
              <a:t>30/03/2020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EDAFB-7AEF-48D2-8BF7-71D0B8EB35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7296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150">
          <a:solidFill>
            <a:srgbClr val="FFC000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spc="-15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-15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-15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C06A87C1-8084-49EF-9A9D-24F1A88D4F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3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534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err="1"/>
              <a:t>Suellen</a:t>
            </a:r>
            <a:r>
              <a:rPr lang="en-AU" dirty="0"/>
              <a:t> Holland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Executive Director</a:t>
            </a:r>
            <a:br>
              <a:rPr lang="en-AU" dirty="0"/>
            </a:br>
            <a:r>
              <a:rPr lang="en-AU" b="1" dirty="0"/>
              <a:t>ICMS Australasia</a:t>
            </a:r>
          </a:p>
        </p:txBody>
      </p:sp>
    </p:spTree>
    <p:extLst>
      <p:ext uri="{BB962C8B-B14F-4D97-AF65-F5344CB8AC3E}">
        <p14:creationId xmlns:p14="http://schemas.microsoft.com/office/powerpoint/2010/main" val="3377425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Suellen Holland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Albina</dc:creator>
  <cp:lastModifiedBy>Albina Bradford</cp:lastModifiedBy>
  <cp:revision>6</cp:revision>
  <dcterms:created xsi:type="dcterms:W3CDTF">2018-07-03T03:45:45Z</dcterms:created>
  <dcterms:modified xsi:type="dcterms:W3CDTF">2020-03-30T05:36:49Z</dcterms:modified>
</cp:coreProperties>
</file>