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270875-E729-438F-AD64-DA10B3256A5A}" type="datetimeFigureOut">
              <a:rPr lang="pt-PT" smtClean="0"/>
              <a:t>12-06-2014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Aplicação </a:t>
            </a:r>
            <a:r>
              <a:rPr lang="pt-PT" dirty="0" err="1" smtClean="0"/>
              <a:t>android</a:t>
            </a:r>
            <a:r>
              <a:rPr lang="pt-PT" dirty="0" smtClean="0"/>
              <a:t> para praticar desportos</a:t>
            </a:r>
            <a:endParaRPr lang="pt-PT" dirty="0"/>
          </a:p>
        </p:txBody>
      </p:sp>
      <p:pic>
        <p:nvPicPr>
          <p:cNvPr id="1026" name="Picture 2" descr="C:\Users\Ricardo Lucas\Desktop\Univ\4º ano - 2º Semestre\ICM\Projeto\PNGS\challenger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80244"/>
            <a:ext cx="8856983" cy="15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4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Future </a:t>
            </a:r>
            <a:r>
              <a:rPr lang="pt-PT" dirty="0" err="1" smtClean="0"/>
              <a:t>Work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Para trabalho futuro acho que deveria mudar um pouco a aplicação:</a:t>
            </a:r>
          </a:p>
          <a:p>
            <a:endParaRPr lang="pt-PT" dirty="0" smtClean="0"/>
          </a:p>
          <a:p>
            <a:pPr lvl="1"/>
            <a:r>
              <a:rPr lang="pt-PT" dirty="0"/>
              <a:t>Remodelar  para criar uma rede social </a:t>
            </a:r>
            <a:r>
              <a:rPr lang="pt-PT" dirty="0" smtClean="0"/>
              <a:t>de </a:t>
            </a:r>
            <a:r>
              <a:rPr lang="pt-PT" dirty="0"/>
              <a:t>desporto e não limitar apenas pelo </a:t>
            </a:r>
            <a:r>
              <a:rPr lang="pt-PT" dirty="0" err="1" smtClean="0"/>
              <a:t>facebook</a:t>
            </a:r>
            <a:r>
              <a:rPr lang="pt-PT" dirty="0" smtClean="0"/>
              <a:t>;</a:t>
            </a:r>
          </a:p>
          <a:p>
            <a:pPr lvl="1"/>
            <a:r>
              <a:rPr lang="pt-PT" dirty="0"/>
              <a:t>Ir gradualmente obter uma maior lista de diferentes </a:t>
            </a:r>
            <a:r>
              <a:rPr lang="pt-PT" dirty="0" smtClean="0"/>
              <a:t>desportos;</a:t>
            </a:r>
          </a:p>
          <a:p>
            <a:pPr lvl="1"/>
            <a:r>
              <a:rPr lang="pt-PT" dirty="0"/>
              <a:t>Optimização do uso da bateria visto que a </a:t>
            </a:r>
            <a:r>
              <a:rPr lang="pt-PT" dirty="0" err="1"/>
              <a:t>app</a:t>
            </a:r>
            <a:r>
              <a:rPr lang="pt-PT" dirty="0"/>
              <a:t> requer recursos como </a:t>
            </a:r>
            <a:r>
              <a:rPr lang="pt-PT" dirty="0" err="1"/>
              <a:t>gps</a:t>
            </a:r>
            <a:r>
              <a:rPr lang="pt-PT" dirty="0"/>
              <a:t> e </a:t>
            </a:r>
            <a:r>
              <a:rPr lang="pt-PT" dirty="0" err="1" smtClean="0"/>
              <a:t>wi-fi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270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23455"/>
          </a:xfrm>
        </p:spPr>
        <p:txBody>
          <a:bodyPr/>
          <a:lstStyle/>
          <a:p>
            <a:r>
              <a:rPr lang="pt-PT" dirty="0" smtClean="0"/>
              <a:t>Demonstração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041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Âmbito</a:t>
            </a:r>
            <a:endParaRPr lang="pt-PT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PT" dirty="0" smtClean="0"/>
          </a:p>
          <a:p>
            <a:pPr algn="just"/>
            <a:r>
              <a:rPr lang="pt-PT" dirty="0" err="1" smtClean="0"/>
              <a:t>Challenger</a:t>
            </a:r>
            <a:r>
              <a:rPr lang="pt-PT" dirty="0" smtClean="0"/>
              <a:t> foi criado no âmbito da cadeira de Introdução á Computação Móvel.</a:t>
            </a:r>
          </a:p>
          <a:p>
            <a:pPr algn="just"/>
            <a:endParaRPr lang="pt-PT" dirty="0"/>
          </a:p>
          <a:p>
            <a:pPr algn="just"/>
            <a:r>
              <a:rPr lang="pt-PT" dirty="0" smtClean="0"/>
              <a:t>A criação da aplicação tinha que respeitar o tema envolvido, “Future </a:t>
            </a:r>
            <a:r>
              <a:rPr lang="pt-PT" dirty="0" err="1" smtClean="0"/>
              <a:t>Cities</a:t>
            </a:r>
            <a:r>
              <a:rPr lang="pt-PT" dirty="0" smtClean="0"/>
              <a:t>”.</a:t>
            </a:r>
          </a:p>
          <a:p>
            <a:pPr algn="just"/>
            <a:endParaRPr lang="pt-PT" dirty="0"/>
          </a:p>
          <a:p>
            <a:pPr algn="just"/>
            <a:r>
              <a:rPr lang="pt-PT" dirty="0" smtClean="0"/>
              <a:t>Trabalho desenvolvimento com alunos do </a:t>
            </a:r>
            <a:r>
              <a:rPr lang="pt-PT" dirty="0" err="1" smtClean="0"/>
              <a:t>DeCA</a:t>
            </a:r>
            <a:r>
              <a:rPr lang="pt-PT" dirty="0" smtClean="0"/>
              <a:t>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66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</a:t>
            </a:r>
            <a:endParaRPr lang="pt-PT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PT" dirty="0" smtClean="0"/>
          </a:p>
          <a:p>
            <a:pPr algn="just"/>
            <a:r>
              <a:rPr lang="pt-PT" dirty="0"/>
              <a:t>O conceito da aplicação destina-se, principalmente a utilizadores que gostam de desporto e desafiar </a:t>
            </a:r>
            <a:r>
              <a:rPr lang="pt-PT" dirty="0" smtClean="0"/>
              <a:t>outras pessoas ou amigos </a:t>
            </a:r>
            <a:r>
              <a:rPr lang="pt-PT" dirty="0"/>
              <a:t>com </a:t>
            </a:r>
            <a:r>
              <a:rPr lang="pt-PT" dirty="0" smtClean="0"/>
              <a:t>o mesmo interesse.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“</a:t>
            </a:r>
            <a:r>
              <a:rPr lang="pt-PT" dirty="0" err="1"/>
              <a:t>Challenger</a:t>
            </a:r>
            <a:r>
              <a:rPr lang="pt-PT" dirty="0"/>
              <a:t> é uma aplicação a pensar numa forma de socialização não virtual e saudável</a:t>
            </a:r>
            <a:r>
              <a:rPr lang="pt-PT" dirty="0" smtClean="0"/>
              <a:t>.”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474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PT" dirty="0" smtClean="0"/>
              <a:t>Não implementadas:</a:t>
            </a:r>
          </a:p>
          <a:p>
            <a:pPr algn="just"/>
            <a:endParaRPr lang="pt-PT" dirty="0"/>
          </a:p>
          <a:p>
            <a:pPr lvl="1" algn="just"/>
            <a:r>
              <a:rPr lang="pt-PT" dirty="0" smtClean="0"/>
              <a:t>Sistema de convites;</a:t>
            </a:r>
          </a:p>
          <a:p>
            <a:pPr lvl="1" algn="just"/>
            <a:r>
              <a:rPr lang="pt-PT" dirty="0" smtClean="0"/>
              <a:t>Criação de eventos;</a:t>
            </a:r>
          </a:p>
          <a:p>
            <a:pPr lvl="1" algn="just"/>
            <a:r>
              <a:rPr lang="pt-PT" dirty="0" smtClean="0"/>
              <a:t>Ecrã de acompanhamento do circuito.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PT" dirty="0" smtClean="0"/>
              <a:t>Implementadas:</a:t>
            </a:r>
          </a:p>
          <a:p>
            <a:pPr algn="just"/>
            <a:endParaRPr lang="pt-PT" dirty="0" smtClean="0"/>
          </a:p>
          <a:p>
            <a:pPr lvl="1" algn="just"/>
            <a:r>
              <a:rPr lang="pt-PT" dirty="0" smtClean="0"/>
              <a:t>Login pelo </a:t>
            </a:r>
            <a:r>
              <a:rPr lang="pt-PT" dirty="0" err="1" smtClean="0"/>
              <a:t>facebook</a:t>
            </a:r>
            <a:r>
              <a:rPr lang="pt-PT" dirty="0" smtClean="0"/>
              <a:t>;</a:t>
            </a:r>
          </a:p>
          <a:p>
            <a:pPr lvl="1" algn="just"/>
            <a:r>
              <a:rPr lang="pt-PT" dirty="0" smtClean="0"/>
              <a:t>Lista de amigos;</a:t>
            </a:r>
          </a:p>
          <a:p>
            <a:pPr lvl="1" algn="just"/>
            <a:r>
              <a:rPr lang="pt-PT" dirty="0" smtClean="0"/>
              <a:t>Criação de um circuito;</a:t>
            </a:r>
          </a:p>
          <a:p>
            <a:pPr lvl="1" algn="just"/>
            <a:r>
              <a:rPr lang="pt-PT" dirty="0" smtClean="0"/>
              <a:t>Criação de um </a:t>
            </a:r>
            <a:r>
              <a:rPr lang="pt-PT" dirty="0" err="1" smtClean="0"/>
              <a:t>marker</a:t>
            </a:r>
            <a:r>
              <a:rPr lang="pt-PT" dirty="0" smtClean="0"/>
              <a:t>;</a:t>
            </a:r>
          </a:p>
          <a:p>
            <a:pPr lvl="1" algn="just"/>
            <a:r>
              <a:rPr lang="pt-PT" dirty="0" smtClean="0"/>
              <a:t>Ver perfil;</a:t>
            </a:r>
          </a:p>
          <a:p>
            <a:pPr lvl="1" algn="just"/>
            <a:r>
              <a:rPr lang="pt-PT" dirty="0" smtClean="0"/>
              <a:t>Registar desportos.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26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Back-end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De início, a nossa aposta recaiu sobre o </a:t>
            </a:r>
            <a:r>
              <a:rPr lang="pt-PT" dirty="0" err="1"/>
              <a:t>google</a:t>
            </a:r>
            <a:r>
              <a:rPr lang="pt-PT" dirty="0"/>
              <a:t> </a:t>
            </a:r>
            <a:r>
              <a:rPr lang="pt-PT" dirty="0" err="1"/>
              <a:t>app</a:t>
            </a:r>
            <a:r>
              <a:rPr lang="pt-PT" dirty="0"/>
              <a:t> </a:t>
            </a:r>
            <a:r>
              <a:rPr lang="pt-PT" dirty="0" err="1"/>
              <a:t>engine</a:t>
            </a:r>
            <a:r>
              <a:rPr lang="pt-PT" dirty="0"/>
              <a:t>, tal como foi sugerido pelo </a:t>
            </a:r>
            <a:r>
              <a:rPr lang="pt-PT" dirty="0" smtClean="0"/>
              <a:t>professor.</a:t>
            </a:r>
          </a:p>
          <a:p>
            <a:endParaRPr lang="pt-PT" dirty="0" smtClean="0"/>
          </a:p>
          <a:p>
            <a:r>
              <a:rPr lang="pt-PT" dirty="0" smtClean="0"/>
              <a:t>Após </a:t>
            </a:r>
            <a:r>
              <a:rPr lang="pt-PT" dirty="0"/>
              <a:t>uma breve pesquisa foi decidido o uso do parse pois tem uma implementação fácil, tem uma óptima documentação de ajuda e rápido.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18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de classes</a:t>
            </a:r>
            <a:endParaRPr lang="pt-PT" dirty="0"/>
          </a:p>
        </p:txBody>
      </p:sp>
      <p:sp>
        <p:nvSpPr>
          <p:cNvPr id="4" name="AutoShape 2" descr="BD_ICM.jpg"/>
          <p:cNvSpPr>
            <a:spLocks noChangeAspect="1" noChangeArrowheads="1"/>
          </p:cNvSpPr>
          <p:nvPr/>
        </p:nvSpPr>
        <p:spPr bwMode="auto">
          <a:xfrm>
            <a:off x="1301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2" name="Picture 4" descr="BD_IC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474530" cy="502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Livrarias externas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err="1" smtClean="0"/>
              <a:t>Facebook</a:t>
            </a:r>
            <a:r>
              <a:rPr lang="pt-PT" dirty="0" smtClean="0"/>
              <a:t> SDK</a:t>
            </a:r>
          </a:p>
          <a:p>
            <a:pPr lvl="1"/>
            <a:r>
              <a:rPr lang="pt-PT" dirty="0" smtClean="0"/>
              <a:t>Efeitos de Login e </a:t>
            </a:r>
            <a:r>
              <a:rPr lang="pt-PT" dirty="0" err="1" smtClean="0"/>
              <a:t>friend</a:t>
            </a:r>
            <a:r>
              <a:rPr lang="pt-PT" dirty="0" smtClean="0"/>
              <a:t> </a:t>
            </a:r>
            <a:r>
              <a:rPr lang="pt-PT" dirty="0" err="1" smtClean="0"/>
              <a:t>fetch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Google </a:t>
            </a:r>
            <a:r>
              <a:rPr lang="pt-PT" dirty="0" err="1" smtClean="0"/>
              <a:t>Maps</a:t>
            </a:r>
            <a:endParaRPr lang="pt-PT" dirty="0" smtClean="0"/>
          </a:p>
          <a:p>
            <a:pPr lvl="1"/>
            <a:r>
              <a:rPr lang="pt-PT" dirty="0" smtClean="0"/>
              <a:t>Para criar circuitos e mesmo como sistema de localização</a:t>
            </a:r>
          </a:p>
          <a:p>
            <a:endParaRPr lang="pt-PT" dirty="0"/>
          </a:p>
          <a:p>
            <a:r>
              <a:rPr lang="pt-PT" dirty="0" smtClean="0"/>
              <a:t>Parse</a:t>
            </a:r>
          </a:p>
          <a:p>
            <a:pPr lvl="1"/>
            <a:r>
              <a:rPr lang="pt-PT" dirty="0" smtClean="0"/>
              <a:t>Para registar os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173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Google </a:t>
            </a:r>
            <a:r>
              <a:rPr lang="pt-PT" dirty="0" err="1" smtClean="0"/>
              <a:t>Maps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Utilizado para criar circuitos para correr ou andar de bicicleta.</a:t>
            </a:r>
          </a:p>
          <a:p>
            <a:endParaRPr lang="pt-PT" dirty="0"/>
          </a:p>
          <a:p>
            <a:r>
              <a:rPr lang="pt-PT" dirty="0" smtClean="0"/>
              <a:t>Utilizado também para criar </a:t>
            </a:r>
            <a:r>
              <a:rPr lang="pt-PT" dirty="0" err="1" smtClean="0"/>
              <a:t>marker’s</a:t>
            </a:r>
            <a:r>
              <a:rPr lang="pt-PT" dirty="0" smtClean="0"/>
              <a:t> de </a:t>
            </a:r>
            <a:r>
              <a:rPr lang="pt-PT" dirty="0" err="1" smtClean="0"/>
              <a:t>sitios</a:t>
            </a:r>
            <a:r>
              <a:rPr lang="pt-PT" dirty="0" smtClean="0"/>
              <a:t> que o utilizador quer, por exemplo:</a:t>
            </a:r>
          </a:p>
          <a:p>
            <a:pPr lvl="1"/>
            <a:r>
              <a:rPr lang="pt-PT" dirty="0" smtClean="0"/>
              <a:t>Campos de futebol;</a:t>
            </a:r>
          </a:p>
          <a:p>
            <a:pPr lvl="1"/>
            <a:r>
              <a:rPr lang="pt-PT" dirty="0" smtClean="0"/>
              <a:t>Piscinas;</a:t>
            </a:r>
          </a:p>
          <a:p>
            <a:pPr lvl="1"/>
            <a:r>
              <a:rPr lang="pt-PT" dirty="0" smtClean="0"/>
              <a:t>ginásios.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475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A interface criada foi construída seguindo o que estava proposto pelo grupo do </a:t>
            </a:r>
            <a:r>
              <a:rPr lang="pt-PT" dirty="0" err="1" smtClean="0"/>
              <a:t>DeCA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smtClean="0"/>
              <a:t>Á medida que foi construída a interface houve alguns aspectos que tiveram de ser alterados para facilitar a implementação.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694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53</TotalTime>
  <Words>289</Words>
  <Application>Microsoft Office PowerPoint</Application>
  <PresentationFormat>Apresentação no Ecrã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Executive</vt:lpstr>
      <vt:lpstr>Apresentação do PowerPoint</vt:lpstr>
      <vt:lpstr>Âmbito</vt:lpstr>
      <vt:lpstr>Conceito</vt:lpstr>
      <vt:lpstr>Funcionalidades</vt:lpstr>
      <vt:lpstr>Back-end</vt:lpstr>
      <vt:lpstr>Diagrama de classes</vt:lpstr>
      <vt:lpstr>Livrarias externas</vt:lpstr>
      <vt:lpstr>Google Maps</vt:lpstr>
      <vt:lpstr>Interface</vt:lpstr>
      <vt:lpstr>Future Work</vt:lpstr>
      <vt:lpstr>Demonstração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Lucas</dc:creator>
  <cp:lastModifiedBy>Ricardo Lucas</cp:lastModifiedBy>
  <cp:revision>10</cp:revision>
  <dcterms:created xsi:type="dcterms:W3CDTF">2014-06-12T19:25:03Z</dcterms:created>
  <dcterms:modified xsi:type="dcterms:W3CDTF">2014-06-12T20:29:25Z</dcterms:modified>
</cp:coreProperties>
</file>