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xmlns="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xmlns="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xmlns="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2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8331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7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25.02.2020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élník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Obdélník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cs-CZ" sz="6000" dirty="0" smtClean="0">
                <a:solidFill>
                  <a:schemeClr val="bg1"/>
                </a:solidFill>
              </a:rPr>
              <a:t>EMG DATA ANALYSIS</a:t>
            </a:r>
            <a:endParaRPr lang="cs-CZ" sz="60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cs-CZ" dirty="0" smtClean="0">
                <a:solidFill>
                  <a:srgbClr val="7CEBFF"/>
                </a:solidFill>
              </a:rPr>
              <a:t>#UJEP #KATEDRA INFORMATIKY</a:t>
            </a:r>
            <a:endParaRPr lang="cs-CZ" dirty="0">
              <a:solidFill>
                <a:srgbClr val="7CEBFF"/>
              </a:solidFill>
            </a:endParaRPr>
          </a:p>
        </p:txBody>
      </p:sp>
      <p:pic>
        <p:nvPicPr>
          <p:cNvPr id="3074" name="Picture 2" descr="Image result for uje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28" y="4523467"/>
            <a:ext cx="3349321" cy="78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Data </a:t>
            </a:r>
            <a:r>
              <a:rPr lang="cs-CZ" dirty="0" err="1" smtClean="0"/>
              <a:t>harvesting</a:t>
            </a:r>
            <a:endParaRPr lang="cs-CZ" dirty="0"/>
          </a:p>
        </p:txBody>
      </p:sp>
      <p:pic>
        <p:nvPicPr>
          <p:cNvPr id="11" name="Zástupný obsah 4" descr="Grafy">
            <a:extLst>
              <a:ext uri="{FF2B5EF4-FFF2-40B4-BE49-F238E27FC236}">
                <a16:creationId xmlns:a16="http://schemas.microsoft.com/office/drawing/2014/main" xmlns="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Obdélník 3"/>
          <p:cNvSpPr/>
          <p:nvPr/>
        </p:nvSpPr>
        <p:spPr>
          <a:xfrm>
            <a:off x="5934556" y="1769815"/>
            <a:ext cx="673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5400" b="1" dirty="0"/>
              <a:t>Raspberry Pi 3 Model B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6188417" y="2511257"/>
            <a:ext cx="5422392" cy="928152"/>
          </a:xfrm>
        </p:spPr>
        <p:txBody>
          <a:bodyPr/>
          <a:lstStyle/>
          <a:p>
            <a:r>
              <a:rPr lang="cs-CZ" b="1" cap="all" dirty="0"/>
              <a:t>MYOWARE MUSCLE </a:t>
            </a:r>
            <a:r>
              <a:rPr lang="cs-CZ" b="1" cap="all" dirty="0" smtClean="0"/>
              <a:t>SENSOR</a:t>
            </a:r>
            <a:endParaRPr lang="cs-CZ" b="1" cap="all" dirty="0"/>
          </a:p>
          <a:p>
            <a:r>
              <a:rPr lang="cs-CZ" b="1" cap="all" dirty="0" err="1" smtClean="0"/>
              <a:t>Arduino</a:t>
            </a:r>
            <a:r>
              <a:rPr lang="cs-CZ" b="1" cap="all" dirty="0" smtClean="0"/>
              <a:t> </a:t>
            </a:r>
            <a:r>
              <a:rPr lang="cs-CZ" b="1" cap="all" dirty="0" err="1" smtClean="0"/>
              <a:t>Uno</a:t>
            </a:r>
            <a:r>
              <a:rPr lang="cs-CZ" b="1" cap="all" dirty="0" smtClean="0"/>
              <a:t> – </a:t>
            </a:r>
            <a:r>
              <a:rPr lang="cs-CZ" b="1" cap="all" dirty="0" err="1" smtClean="0"/>
              <a:t>Micro</a:t>
            </a:r>
            <a:r>
              <a:rPr lang="cs-CZ" b="1" cap="all" dirty="0" smtClean="0"/>
              <a:t> </a:t>
            </a:r>
            <a:r>
              <a:rPr lang="cs-CZ" b="1" cap="all" dirty="0" err="1" smtClean="0"/>
              <a:t>Controller</a:t>
            </a:r>
            <a:endParaRPr lang="cs-CZ" b="1" cap="all" dirty="0"/>
          </a:p>
        </p:txBody>
      </p:sp>
      <p:pic>
        <p:nvPicPr>
          <p:cNvPr id="1028" name="Picture 4" descr="Image result for raspberry pi 3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325781"/>
            <a:ext cx="2133051" cy="18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myoware logo"/>
          <p:cNvSpPr>
            <a:spLocks noChangeAspect="1" noChangeArrowheads="1"/>
          </p:cNvSpPr>
          <p:nvPr/>
        </p:nvSpPr>
        <p:spPr bwMode="auto">
          <a:xfrm>
            <a:off x="9456889" y="3571985"/>
            <a:ext cx="168830" cy="1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32" name="Picture 8" descr="Image result for myowar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56" y="3483601"/>
            <a:ext cx="1582775" cy="15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rduino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382" y="3571985"/>
            <a:ext cx="2076348" cy="14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Our</a:t>
            </a:r>
            <a:r>
              <a:rPr lang="cs-CZ" dirty="0" smtClean="0"/>
              <a:t> set</a:t>
            </a:r>
            <a:endParaRPr lang="cs-CZ" dirty="0"/>
          </a:p>
        </p:txBody>
      </p:sp>
      <p:pic>
        <p:nvPicPr>
          <p:cNvPr id="6" name="Zástupný symbol pro obsa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" y="2510650"/>
            <a:ext cx="4710531" cy="3526356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29835" y="1868451"/>
            <a:ext cx="3530262" cy="4814661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2026508" y="210064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Set </a:t>
            </a:r>
            <a:r>
              <a:rPr lang="en-GB" dirty="0" smtClean="0"/>
              <a:t>attached</a:t>
            </a:r>
            <a:r>
              <a:rPr lang="cs-CZ" dirty="0" smtClean="0"/>
              <a:t> to </a:t>
            </a:r>
            <a:r>
              <a:rPr lang="en-GB" dirty="0" smtClean="0"/>
              <a:t>forearm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Our</a:t>
            </a:r>
            <a:r>
              <a:rPr lang="cs-CZ" dirty="0" smtClean="0"/>
              <a:t> set</a:t>
            </a:r>
            <a:endParaRPr lang="cs-CZ" dirty="0"/>
          </a:p>
        </p:txBody>
      </p:sp>
      <p:pic>
        <p:nvPicPr>
          <p:cNvPr id="6" name="Zástupný symbol pro obsa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" y="2510650"/>
            <a:ext cx="4710531" cy="3526356"/>
          </a:xfrm>
          <a:prstGeom prst="rect">
            <a:avLst/>
          </a:prstGeom>
        </p:spPr>
      </p:pic>
      <p:sp>
        <p:nvSpPr>
          <p:cNvPr id="12" name="Šipka doprava 11"/>
          <p:cNvSpPr/>
          <p:nvPr/>
        </p:nvSpPr>
        <p:spPr>
          <a:xfrm rot="9577121">
            <a:off x="3378492" y="2961463"/>
            <a:ext cx="3105665" cy="50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6565556" y="2290119"/>
            <a:ext cx="4489622" cy="6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This</a:t>
            </a:r>
            <a:r>
              <a:rPr lang="cs-CZ" dirty="0" smtClean="0"/>
              <a:t> part </a:t>
            </a:r>
            <a:r>
              <a:rPr lang="cs-CZ" dirty="0" err="1" smtClean="0"/>
              <a:t>need</a:t>
            </a:r>
            <a:r>
              <a:rPr lang="cs-CZ" dirty="0" smtClean="0"/>
              <a:t> to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attached</a:t>
            </a:r>
            <a:r>
              <a:rPr lang="cs-CZ" dirty="0" smtClean="0"/>
              <a:t> to </a:t>
            </a:r>
            <a:r>
              <a:rPr lang="cs-CZ" dirty="0" err="1" smtClean="0"/>
              <a:t>the</a:t>
            </a:r>
            <a:r>
              <a:rPr lang="cs-CZ" dirty="0" smtClean="0"/>
              <a:t> bone</a:t>
            </a:r>
          </a:p>
          <a:p>
            <a:pPr algn="ctr"/>
            <a:r>
              <a:rPr lang="cs-CZ" dirty="0" smtClean="0"/>
              <a:t>(reference sensor)</a:t>
            </a:r>
            <a:endParaRPr lang="cs-CZ" dirty="0"/>
          </a:p>
        </p:txBody>
      </p:sp>
      <p:sp>
        <p:nvSpPr>
          <p:cNvPr id="14" name="Šipka doprava 13"/>
          <p:cNvSpPr/>
          <p:nvPr/>
        </p:nvSpPr>
        <p:spPr>
          <a:xfrm rot="12109748">
            <a:off x="5140325" y="4975654"/>
            <a:ext cx="2669059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7264729" y="4691448"/>
            <a:ext cx="4489622" cy="6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Muscle</a:t>
            </a:r>
            <a:r>
              <a:rPr lang="cs-CZ" dirty="0" smtClean="0"/>
              <a:t> </a:t>
            </a:r>
            <a:r>
              <a:rPr lang="cs-CZ" dirty="0" err="1" smtClean="0"/>
              <a:t>sensors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3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RAW Output </a:t>
            </a:r>
            <a:r>
              <a:rPr lang="cs-CZ" dirty="0" err="1" smtClean="0"/>
              <a:t>of</a:t>
            </a:r>
            <a:r>
              <a:rPr lang="cs-CZ" dirty="0" smtClean="0"/>
              <a:t> data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428"/>
            <a:ext cx="12192000" cy="2177143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897924" y="4332905"/>
            <a:ext cx="110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Right</a:t>
            </a:r>
            <a:r>
              <a:rPr lang="cs-CZ" dirty="0" smtClean="0"/>
              <a:t> </a:t>
            </a:r>
            <a:r>
              <a:rPr lang="cs-CZ" dirty="0" err="1" smtClean="0"/>
              <a:t>arm</a:t>
            </a:r>
            <a:r>
              <a:rPr lang="cs-CZ" dirty="0" smtClean="0"/>
              <a:t> </a:t>
            </a:r>
            <a:r>
              <a:rPr lang="en-GB" dirty="0" smtClean="0"/>
              <a:t>squeezing</a:t>
            </a:r>
            <a:r>
              <a:rPr lang="cs-CZ" dirty="0" smtClean="0"/>
              <a:t> </a:t>
            </a:r>
            <a:r>
              <a:rPr lang="cs-CZ" dirty="0" err="1" smtClean="0"/>
              <a:t>bottle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three</a:t>
            </a:r>
            <a:r>
              <a:rPr lang="cs-CZ" dirty="0" smtClean="0"/>
              <a:t> </a:t>
            </a:r>
            <a:r>
              <a:rPr lang="cs-CZ" dirty="0" err="1" smtClean="0"/>
              <a:t>times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0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After</a:t>
            </a:r>
            <a:r>
              <a:rPr lang="cs-CZ" dirty="0" smtClean="0"/>
              <a:t> data </a:t>
            </a:r>
            <a:r>
              <a:rPr lang="cs-CZ" dirty="0" err="1" smtClean="0"/>
              <a:t>processing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158314" y="5224589"/>
            <a:ext cx="110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Normalized</a:t>
            </a:r>
            <a:r>
              <a:rPr lang="cs-CZ" dirty="0" smtClean="0"/>
              <a:t> data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6" y="1917177"/>
            <a:ext cx="6173835" cy="3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FFFFFF"/>
                </a:solidFill>
              </a:rPr>
              <a:t>Děkujeme!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cs-CZ" dirty="0" err="1" smtClean="0">
                <a:solidFill>
                  <a:schemeClr val="bg2"/>
                </a:solidFill>
              </a:rPr>
              <a:t>Thank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you</a:t>
            </a:r>
            <a:endParaRPr lang="cs-CZ" dirty="0">
              <a:solidFill>
                <a:schemeClr val="bg2"/>
              </a:solidFill>
            </a:endParaRP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 descr="Image result for eu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99278" y="3975832"/>
            <a:ext cx="1154272" cy="7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czech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AutoShape 6" descr="Image result for czech fla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8" descr="Image result for czech fla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0</TotalTime>
  <Words>69</Words>
  <Application>Microsoft Office PowerPoint</Application>
  <PresentationFormat>Širokoúhlá obrazovka</PresentationFormat>
  <Paragraphs>21</Paragraphs>
  <Slides>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Dividenda</vt:lpstr>
      <vt:lpstr>EMG DATA ANALYSIS</vt:lpstr>
      <vt:lpstr>Data harvesting</vt:lpstr>
      <vt:lpstr>Our set</vt:lpstr>
      <vt:lpstr>Our set</vt:lpstr>
      <vt:lpstr>RAW Output of data</vt:lpstr>
      <vt:lpstr>After data processing</vt:lpstr>
      <vt:lpstr>Děkujeme!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2020-02-25T10:16:28Z</dcterms:created>
  <dcterms:modified xsi:type="dcterms:W3CDTF">2020-02-25T12:33:44Z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