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440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9614-739A-8A47-A9EB-A403B1BE72DA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B0222-BE7D-F841-8926-71D49673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16,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16,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01"/>
            <a:ext cx="7848600" cy="1927225"/>
          </a:xfrm>
        </p:spPr>
        <p:txBody>
          <a:bodyPr/>
          <a:lstStyle/>
          <a:p>
            <a:r>
              <a:rPr lang="en-US" sz="3600" dirty="0" smtClean="0"/>
              <a:t>ICOS Big Data Camp</a:t>
            </a:r>
            <a:br>
              <a:rPr lang="en-US" sz="3600" dirty="0" smtClean="0"/>
            </a:br>
            <a:r>
              <a:rPr lang="en-US" sz="2800" dirty="0" smtClean="0"/>
              <a:t>visualization </a:t>
            </a:r>
            <a:r>
              <a:rPr lang="en-US" sz="2800" dirty="0" smtClean="0"/>
              <a:t>Basics Part II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154" y="554482"/>
            <a:ext cx="1139092" cy="1264352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Created by A. R. </a:t>
            </a:r>
            <a:r>
              <a:rPr lang="en-US" i="1" dirty="0" err="1"/>
              <a:t>Azari</a:t>
            </a:r>
            <a:r>
              <a:rPr lang="en-US" i="1" dirty="0"/>
              <a:t> 5/16/2018 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2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743"/>
            <a:ext cx="8229600" cy="990600"/>
          </a:xfrm>
        </p:spPr>
        <p:txBody>
          <a:bodyPr/>
          <a:lstStyle/>
          <a:p>
            <a:r>
              <a:rPr lang="en-US" dirty="0" smtClean="0"/>
              <a:t>Set Up Guide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0" y="1152311"/>
            <a:ext cx="9038170" cy="56586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Go to </a:t>
            </a:r>
            <a:r>
              <a:rPr lang="en-US" dirty="0" smtClean="0"/>
              <a:t>- https</a:t>
            </a:r>
            <a:r>
              <a:rPr lang="en-US" dirty="0"/>
              <a:t>://</a:t>
            </a:r>
            <a:r>
              <a:rPr lang="en-US" dirty="0" err="1"/>
              <a:t>icosbigdatacamp.github.io</a:t>
            </a:r>
            <a:r>
              <a:rPr lang="en-US" dirty="0"/>
              <a:t>/2018-summer-camp/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Click on link </a:t>
            </a:r>
            <a:r>
              <a:rPr lang="en-US" dirty="0" smtClean="0"/>
              <a:t>with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/>
              <a:t>II with Abby </a:t>
            </a:r>
            <a:r>
              <a:rPr lang="en-US" dirty="0" err="1" smtClean="0"/>
              <a:t>Azari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VisualizationLesson.zip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this should download a zip to your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computer</a:t>
            </a:r>
          </a:p>
          <a:p>
            <a:pPr marL="0" indent="0">
              <a:buNone/>
            </a:pPr>
            <a:r>
              <a:rPr lang="en-US" dirty="0" smtClean="0"/>
              <a:t>STEP 3: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Unzip the zip </a:t>
            </a:r>
            <a:r>
              <a:rPr lang="en-US" dirty="0" smtClean="0"/>
              <a:t>folder somewhere you know you can find it again</a:t>
            </a:r>
          </a:p>
          <a:p>
            <a:pPr marL="0" indent="0">
              <a:buNone/>
            </a:pPr>
            <a:r>
              <a:rPr lang="en-US" dirty="0" smtClean="0"/>
              <a:t>STEP 4: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Open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 </a:t>
            </a:r>
            <a:r>
              <a:rPr lang="en-US" dirty="0" smtClean="0"/>
              <a:t>through Anaconda Navigator OR from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command terminal (by typing </a:t>
            </a:r>
            <a:r>
              <a:rPr lang="en-US" dirty="0" err="1" smtClean="0"/>
              <a:t>jupyter</a:t>
            </a:r>
            <a:r>
              <a:rPr lang="en-US" dirty="0" smtClean="0"/>
              <a:t> notebook)</a:t>
            </a:r>
          </a:p>
          <a:p>
            <a:pPr marL="0" indent="0">
              <a:buNone/>
            </a:pPr>
            <a:r>
              <a:rPr lang="en-US" dirty="0" smtClean="0"/>
              <a:t>STEP 5: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 to where you unzipped the </a:t>
            </a:r>
            <a:r>
              <a:rPr lang="en-US" dirty="0" err="1" smtClean="0"/>
              <a:t>VisualizationLesson</a:t>
            </a:r>
            <a:r>
              <a:rPr lang="en-US" dirty="0" smtClean="0"/>
              <a:t> and </a:t>
            </a:r>
            <a:r>
              <a:rPr lang="en-US" b="1" dirty="0" smtClean="0"/>
              <a:t>open 	the .</a:t>
            </a:r>
            <a:r>
              <a:rPr lang="en-US" b="1" dirty="0" err="1" smtClean="0"/>
              <a:t>ipynb</a:t>
            </a:r>
            <a:r>
              <a:rPr lang="en-US" b="1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b="1" i="1" dirty="0" smtClean="0"/>
              <a:t>Once you have completed these steps -  put your name tag end up OR put your green sticker on your computer up</a:t>
            </a:r>
            <a:r>
              <a:rPr lang="en-US" sz="2900" b="1" i="1" smtClean="0"/>
              <a:t>. </a:t>
            </a:r>
            <a:endParaRPr lang="en-US" sz="2900" b="1" i="1" dirty="0"/>
          </a:p>
        </p:txBody>
      </p:sp>
    </p:spTree>
    <p:extLst>
      <p:ext uri="{BB962C8B-B14F-4D97-AF65-F5344CB8AC3E}">
        <p14:creationId xmlns:p14="http://schemas.microsoft.com/office/powerpoint/2010/main" val="1747160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3062</TotalTime>
  <Words>23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ICOS Big Data Camp visualization Basics Part II</vt:lpstr>
      <vt:lpstr>Set Up Guide -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/ SPACE 405 – 002  Data analysis and visualization for geoscientists</dc:title>
  <dc:creator>Abby</dc:creator>
  <cp:lastModifiedBy>Abs</cp:lastModifiedBy>
  <cp:revision>79</cp:revision>
  <dcterms:created xsi:type="dcterms:W3CDTF">2018-03-20T00:37:42Z</dcterms:created>
  <dcterms:modified xsi:type="dcterms:W3CDTF">2018-05-17T00:09:34Z</dcterms:modified>
</cp:coreProperties>
</file>