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5" r:id="rId5"/>
    <p:sldId id="261" r:id="rId6"/>
    <p:sldId id="264" r:id="rId7"/>
    <p:sldId id="266" r:id="rId8"/>
    <p:sldId id="269" r:id="rId9"/>
    <p:sldId id="262" r:id="rId10"/>
    <p:sldId id="267" r:id="rId11"/>
    <p:sldId id="270" r:id="rId12"/>
    <p:sldId id="271" r:id="rId13"/>
    <p:sldId id="272" r:id="rId14"/>
    <p:sldId id="273" r:id="rId15"/>
    <p:sldId id="27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26" autoAdjust="0"/>
  </p:normalViewPr>
  <p:slideViewPr>
    <p:cSldViewPr snapToGrid="0" snapToObjects="1">
      <p:cViewPr varScale="1">
        <p:scale>
          <a:sx n="44" d="100"/>
          <a:sy n="44" d="100"/>
        </p:scale>
        <p:origin x="1014"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4A34F-F59D-4208-85A6-422D0113974E}" type="datetimeFigureOut">
              <a:rPr lang="en-US" smtClean="0"/>
              <a:t>6/4/2017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C0077-9F5C-4137-9AAF-00B54E31B191}" type="slidenum">
              <a:rPr lang="en-US" smtClean="0"/>
              <a:t>‹#›</a:t>
            </a:fld>
            <a:endParaRPr lang="en-US"/>
          </a:p>
        </p:txBody>
      </p:sp>
    </p:spTree>
    <p:extLst>
      <p:ext uri="{BB962C8B-B14F-4D97-AF65-F5344CB8AC3E}">
        <p14:creationId xmlns:p14="http://schemas.microsoft.com/office/powerpoint/2010/main" val="2291506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take a series of steps</a:t>
            </a:r>
            <a:r>
              <a:rPr lang="en-US" baseline="0" dirty="0" smtClean="0"/>
              <a:t>, the end goal of which is to get these teams for the duration of Data Camp. There won’t be team switching, so you are going to have to do some negotiation within your team to arrive at a topic everyone is okay working on intensely through Friday</a:t>
            </a:r>
            <a:endParaRPr lang="en-US" dirty="0"/>
          </a:p>
        </p:txBody>
      </p:sp>
      <p:sp>
        <p:nvSpPr>
          <p:cNvPr id="4" name="Slide Number Placeholder 3"/>
          <p:cNvSpPr>
            <a:spLocks noGrp="1"/>
          </p:cNvSpPr>
          <p:nvPr>
            <p:ph type="sldNum" sz="quarter" idx="10"/>
          </p:nvPr>
        </p:nvSpPr>
        <p:spPr/>
        <p:txBody>
          <a:bodyPr/>
          <a:lstStyle/>
          <a:p>
            <a:fld id="{52AC0077-9F5C-4137-9AAF-00B54E31B191}" type="slidenum">
              <a:rPr lang="en-US" smtClean="0"/>
              <a:t>11</a:t>
            </a:fld>
            <a:endParaRPr lang="en-US"/>
          </a:p>
        </p:txBody>
      </p:sp>
    </p:spTree>
    <p:extLst>
      <p:ext uri="{BB962C8B-B14F-4D97-AF65-F5344CB8AC3E}">
        <p14:creationId xmlns:p14="http://schemas.microsoft.com/office/powerpoint/2010/main" val="263712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ten most</a:t>
            </a:r>
            <a:r>
              <a:rPr lang="en-US" baseline="0" dirty="0" smtClean="0"/>
              <a:t> voted on topics on the survey were these. With these in mind, take an index card. I want you to write three questions. They can all be </a:t>
            </a:r>
            <a:r>
              <a:rPr lang="en-US" baseline="0" dirty="0" err="1" smtClean="0"/>
              <a:t>ablout</a:t>
            </a:r>
            <a:r>
              <a:rPr lang="en-US" baseline="0" dirty="0" smtClean="0"/>
              <a:t> the same topic if you know what you want. They can be probing, trying to get the brain flowing. They can be technical -  trying to understand how to get the resources. They can be a call for resources -  do you know anyone that has these expertise. Also write down three data </a:t>
            </a:r>
            <a:r>
              <a:rPr lang="en-US" baseline="0" dirty="0" err="1" smtClean="0"/>
              <a:t>sorurcees</a:t>
            </a:r>
            <a:r>
              <a:rPr lang="en-US" baseline="0" dirty="0" smtClean="0"/>
              <a:t> -  APIs, website archival that </a:t>
            </a:r>
            <a:r>
              <a:rPr lang="en-US" baseline="0" dirty="0" err="1" smtClean="0"/>
              <a:t>ou</a:t>
            </a:r>
            <a:r>
              <a:rPr lang="en-US" baseline="0" dirty="0" smtClean="0"/>
              <a:t> think could be interesting to explore. I am going to give you 6 minutes to do this.</a:t>
            </a:r>
            <a:endParaRPr lang="en-US" dirty="0"/>
          </a:p>
        </p:txBody>
      </p:sp>
      <p:sp>
        <p:nvSpPr>
          <p:cNvPr id="4" name="Slide Number Placeholder 3"/>
          <p:cNvSpPr>
            <a:spLocks noGrp="1"/>
          </p:cNvSpPr>
          <p:nvPr>
            <p:ph type="sldNum" sz="quarter" idx="10"/>
          </p:nvPr>
        </p:nvSpPr>
        <p:spPr/>
        <p:txBody>
          <a:bodyPr/>
          <a:lstStyle/>
          <a:p>
            <a:fld id="{52AC0077-9F5C-4137-9AAF-00B54E31B191}" type="slidenum">
              <a:rPr lang="en-US" smtClean="0"/>
              <a:t>12</a:t>
            </a:fld>
            <a:endParaRPr lang="en-US"/>
          </a:p>
        </p:txBody>
      </p:sp>
    </p:spTree>
    <p:extLst>
      <p:ext uri="{BB962C8B-B14F-4D97-AF65-F5344CB8AC3E}">
        <p14:creationId xmlns:p14="http://schemas.microsoft.com/office/powerpoint/2010/main" val="75538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a:t>
            </a:r>
            <a:r>
              <a:rPr lang="en-US" baseline="0" dirty="0" smtClean="0"/>
              <a:t> Now we are going to do some more probing. These topics have been posted around the room. Grab a snack, and a drink. Then make your way over to the topic area. Once there find someone who is not in your area/discipline, introduce yourselves and have a conversation about the material on your card.  Then migrate over to a different area and repeat this exercise. You will have about 20 minutes to do this</a:t>
            </a:r>
            <a:endParaRPr lang="en-US" dirty="0"/>
          </a:p>
        </p:txBody>
      </p:sp>
      <p:sp>
        <p:nvSpPr>
          <p:cNvPr id="4" name="Slide Number Placeholder 3"/>
          <p:cNvSpPr>
            <a:spLocks noGrp="1"/>
          </p:cNvSpPr>
          <p:nvPr>
            <p:ph type="sldNum" sz="quarter" idx="10"/>
          </p:nvPr>
        </p:nvSpPr>
        <p:spPr/>
        <p:txBody>
          <a:bodyPr/>
          <a:lstStyle/>
          <a:p>
            <a:fld id="{52AC0077-9F5C-4137-9AAF-00B54E31B191}" type="slidenum">
              <a:rPr lang="en-US" smtClean="0"/>
              <a:t>13</a:t>
            </a:fld>
            <a:endParaRPr lang="en-US"/>
          </a:p>
        </p:txBody>
      </p:sp>
    </p:spTree>
    <p:extLst>
      <p:ext uri="{BB962C8B-B14F-4D97-AF65-F5344CB8AC3E}">
        <p14:creationId xmlns:p14="http://schemas.microsoft.com/office/powerpoint/2010/main" val="3796029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a:t>
            </a:r>
            <a:r>
              <a:rPr lang="en-US" baseline="0" dirty="0" smtClean="0"/>
              <a:t>  Now that you know a little bit about each other and what you are interested in. Migrate over to one of these topic areas and form a team of no more than six people. If a topic has come up that you want to explore and none of these really fit it, come talk to me and we will had a new topic area. Move to a new topic area and repeat this process. On the third time around, go to your favorite topic area and talk again. See if you can arrive on a topic idea that a team of no more than six wishes to collaborate on. Again the final teams should have no more than six people. You also cannot all be in the same discipline. You will have about 20 minutes to do this.</a:t>
            </a:r>
            <a:endParaRPr lang="en-US" dirty="0"/>
          </a:p>
        </p:txBody>
      </p:sp>
      <p:sp>
        <p:nvSpPr>
          <p:cNvPr id="4" name="Slide Number Placeholder 3"/>
          <p:cNvSpPr>
            <a:spLocks noGrp="1"/>
          </p:cNvSpPr>
          <p:nvPr>
            <p:ph type="sldNum" sz="quarter" idx="10"/>
          </p:nvPr>
        </p:nvSpPr>
        <p:spPr/>
        <p:txBody>
          <a:bodyPr/>
          <a:lstStyle/>
          <a:p>
            <a:fld id="{52AC0077-9F5C-4137-9AAF-00B54E31B191}" type="slidenum">
              <a:rPr lang="en-US" smtClean="0"/>
              <a:t>14</a:t>
            </a:fld>
            <a:endParaRPr lang="en-US"/>
          </a:p>
        </p:txBody>
      </p:sp>
    </p:spTree>
    <p:extLst>
      <p:ext uri="{BB962C8B-B14F-4D97-AF65-F5344CB8AC3E}">
        <p14:creationId xmlns:p14="http://schemas.microsoft.com/office/powerpoint/2010/main" val="4230126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a:t>
            </a:r>
            <a:r>
              <a:rPr lang="en-US" baseline="0" dirty="0" smtClean="0"/>
              <a:t>  Now that you know a little bit about each other and what you are interested in. Migrate over to one of these topic areas and form a team of no more than six people. If a topic has come up that you want to explore and none of these really fit it, come talk to me and we will had a new topic area. I will circulate. Again the final teams should have no more than six people. You also cannot all be in the same discipline.</a:t>
            </a:r>
            <a:endParaRPr lang="en-US" dirty="0"/>
          </a:p>
        </p:txBody>
      </p:sp>
      <p:sp>
        <p:nvSpPr>
          <p:cNvPr id="4" name="Slide Number Placeholder 3"/>
          <p:cNvSpPr>
            <a:spLocks noGrp="1"/>
          </p:cNvSpPr>
          <p:nvPr>
            <p:ph type="sldNum" sz="quarter" idx="10"/>
          </p:nvPr>
        </p:nvSpPr>
        <p:spPr/>
        <p:txBody>
          <a:bodyPr/>
          <a:lstStyle/>
          <a:p>
            <a:fld id="{52AC0077-9F5C-4137-9AAF-00B54E31B191}" type="slidenum">
              <a:rPr lang="en-US" smtClean="0"/>
              <a:t>15</a:t>
            </a:fld>
            <a:endParaRPr lang="en-US"/>
          </a:p>
        </p:txBody>
      </p:sp>
    </p:spTree>
    <p:extLst>
      <p:ext uri="{BB962C8B-B14F-4D97-AF65-F5344CB8AC3E}">
        <p14:creationId xmlns:p14="http://schemas.microsoft.com/office/powerpoint/2010/main" val="395942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62A014-7980-1448-BE76-57DA020FE062}"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777C6-22B8-1442-B23E-471416AD92C8}" type="slidenum">
              <a:rPr lang="en-US" smtClean="0"/>
              <a:t>‹#›</a:t>
            </a:fld>
            <a:endParaRPr lang="en-US"/>
          </a:p>
        </p:txBody>
      </p:sp>
    </p:spTree>
    <p:extLst>
      <p:ext uri="{BB962C8B-B14F-4D97-AF65-F5344CB8AC3E}">
        <p14:creationId xmlns:p14="http://schemas.microsoft.com/office/powerpoint/2010/main" val="413074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2A014-7980-1448-BE76-57DA020FE062}"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777C6-22B8-1442-B23E-471416AD92C8}" type="slidenum">
              <a:rPr lang="en-US" smtClean="0"/>
              <a:t>‹#›</a:t>
            </a:fld>
            <a:endParaRPr lang="en-US"/>
          </a:p>
        </p:txBody>
      </p:sp>
    </p:spTree>
    <p:extLst>
      <p:ext uri="{BB962C8B-B14F-4D97-AF65-F5344CB8AC3E}">
        <p14:creationId xmlns:p14="http://schemas.microsoft.com/office/powerpoint/2010/main" val="171793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2A014-7980-1448-BE76-57DA020FE062}"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777C6-22B8-1442-B23E-471416AD92C8}" type="slidenum">
              <a:rPr lang="en-US" smtClean="0"/>
              <a:t>‹#›</a:t>
            </a:fld>
            <a:endParaRPr lang="en-US"/>
          </a:p>
        </p:txBody>
      </p:sp>
    </p:spTree>
    <p:extLst>
      <p:ext uri="{BB962C8B-B14F-4D97-AF65-F5344CB8AC3E}">
        <p14:creationId xmlns:p14="http://schemas.microsoft.com/office/powerpoint/2010/main" val="372533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2A014-7980-1448-BE76-57DA020FE062}"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777C6-22B8-1442-B23E-471416AD92C8}" type="slidenum">
              <a:rPr lang="en-US" smtClean="0"/>
              <a:t>‹#›</a:t>
            </a:fld>
            <a:endParaRPr lang="en-US"/>
          </a:p>
        </p:txBody>
      </p:sp>
    </p:spTree>
    <p:extLst>
      <p:ext uri="{BB962C8B-B14F-4D97-AF65-F5344CB8AC3E}">
        <p14:creationId xmlns:p14="http://schemas.microsoft.com/office/powerpoint/2010/main" val="1098776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2A014-7980-1448-BE76-57DA020FE062}"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777C6-22B8-1442-B23E-471416AD92C8}" type="slidenum">
              <a:rPr lang="en-US" smtClean="0"/>
              <a:t>‹#›</a:t>
            </a:fld>
            <a:endParaRPr lang="en-US"/>
          </a:p>
        </p:txBody>
      </p:sp>
    </p:spTree>
    <p:extLst>
      <p:ext uri="{BB962C8B-B14F-4D97-AF65-F5344CB8AC3E}">
        <p14:creationId xmlns:p14="http://schemas.microsoft.com/office/powerpoint/2010/main" val="238749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62A014-7980-1448-BE76-57DA020FE062}" type="datetimeFigureOut">
              <a:rPr lang="en-US" smtClean="0"/>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777C6-22B8-1442-B23E-471416AD92C8}" type="slidenum">
              <a:rPr lang="en-US" smtClean="0"/>
              <a:t>‹#›</a:t>
            </a:fld>
            <a:endParaRPr lang="en-US"/>
          </a:p>
        </p:txBody>
      </p:sp>
    </p:spTree>
    <p:extLst>
      <p:ext uri="{BB962C8B-B14F-4D97-AF65-F5344CB8AC3E}">
        <p14:creationId xmlns:p14="http://schemas.microsoft.com/office/powerpoint/2010/main" val="825128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62A014-7980-1448-BE76-57DA020FE062}" type="datetimeFigureOut">
              <a:rPr lang="en-US" smtClean="0"/>
              <a:t>6/4/2017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777C6-22B8-1442-B23E-471416AD92C8}" type="slidenum">
              <a:rPr lang="en-US" smtClean="0"/>
              <a:t>‹#›</a:t>
            </a:fld>
            <a:endParaRPr lang="en-US"/>
          </a:p>
        </p:txBody>
      </p:sp>
    </p:spTree>
    <p:extLst>
      <p:ext uri="{BB962C8B-B14F-4D97-AF65-F5344CB8AC3E}">
        <p14:creationId xmlns:p14="http://schemas.microsoft.com/office/powerpoint/2010/main" val="265637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62A014-7980-1448-BE76-57DA020FE062}" type="datetimeFigureOut">
              <a:rPr lang="en-US" smtClean="0"/>
              <a:t>6/4/2017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777C6-22B8-1442-B23E-471416AD92C8}" type="slidenum">
              <a:rPr lang="en-US" smtClean="0"/>
              <a:t>‹#›</a:t>
            </a:fld>
            <a:endParaRPr lang="en-US"/>
          </a:p>
        </p:txBody>
      </p:sp>
    </p:spTree>
    <p:extLst>
      <p:ext uri="{BB962C8B-B14F-4D97-AF65-F5344CB8AC3E}">
        <p14:creationId xmlns:p14="http://schemas.microsoft.com/office/powerpoint/2010/main" val="134082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2A014-7980-1448-BE76-57DA020FE062}" type="datetimeFigureOut">
              <a:rPr lang="en-US" smtClean="0"/>
              <a:t>6/4/2017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777C6-22B8-1442-B23E-471416AD92C8}" type="slidenum">
              <a:rPr lang="en-US" smtClean="0"/>
              <a:t>‹#›</a:t>
            </a:fld>
            <a:endParaRPr lang="en-US"/>
          </a:p>
        </p:txBody>
      </p:sp>
    </p:spTree>
    <p:extLst>
      <p:ext uri="{BB962C8B-B14F-4D97-AF65-F5344CB8AC3E}">
        <p14:creationId xmlns:p14="http://schemas.microsoft.com/office/powerpoint/2010/main" val="36487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2A014-7980-1448-BE76-57DA020FE062}" type="datetimeFigureOut">
              <a:rPr lang="en-US" smtClean="0"/>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777C6-22B8-1442-B23E-471416AD92C8}" type="slidenum">
              <a:rPr lang="en-US" smtClean="0"/>
              <a:t>‹#›</a:t>
            </a:fld>
            <a:endParaRPr lang="en-US"/>
          </a:p>
        </p:txBody>
      </p:sp>
    </p:spTree>
    <p:extLst>
      <p:ext uri="{BB962C8B-B14F-4D97-AF65-F5344CB8AC3E}">
        <p14:creationId xmlns:p14="http://schemas.microsoft.com/office/powerpoint/2010/main" val="3174948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2A014-7980-1448-BE76-57DA020FE062}" type="datetimeFigureOut">
              <a:rPr lang="en-US" smtClean="0"/>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777C6-22B8-1442-B23E-471416AD92C8}" type="slidenum">
              <a:rPr lang="en-US" smtClean="0"/>
              <a:t>‹#›</a:t>
            </a:fld>
            <a:endParaRPr lang="en-US"/>
          </a:p>
        </p:txBody>
      </p:sp>
    </p:spTree>
    <p:extLst>
      <p:ext uri="{BB962C8B-B14F-4D97-AF65-F5344CB8AC3E}">
        <p14:creationId xmlns:p14="http://schemas.microsoft.com/office/powerpoint/2010/main" val="316146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2A014-7980-1448-BE76-57DA020FE062}" type="datetimeFigureOut">
              <a:rPr lang="en-US" smtClean="0"/>
              <a:t>6/4/2017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777C6-22B8-1442-B23E-471416AD92C8}" type="slidenum">
              <a:rPr lang="en-US" smtClean="0"/>
              <a:t>‹#›</a:t>
            </a:fld>
            <a:endParaRPr lang="en-US"/>
          </a:p>
        </p:txBody>
      </p:sp>
    </p:spTree>
    <p:extLst>
      <p:ext uri="{BB962C8B-B14F-4D97-AF65-F5344CB8AC3E}">
        <p14:creationId xmlns:p14="http://schemas.microsoft.com/office/powerpoint/2010/main" val="4043465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b="1" dirty="0" smtClean="0"/>
              <a:t>The Big Data Camp Challenge</a:t>
            </a:r>
            <a:endParaRPr lang="en-US" sz="6000" b="1" dirty="0"/>
          </a:p>
        </p:txBody>
      </p:sp>
    </p:spTree>
    <p:extLst>
      <p:ext uri="{BB962C8B-B14F-4D97-AF65-F5344CB8AC3E}">
        <p14:creationId xmlns:p14="http://schemas.microsoft.com/office/powerpoint/2010/main" val="869038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70306"/>
            <a:ext cx="8229600" cy="849288"/>
          </a:xfrm>
        </p:spPr>
        <p:txBody>
          <a:bodyPr/>
          <a:lstStyle/>
          <a:p>
            <a:pPr marL="0" indent="0" algn="ctr">
              <a:buNone/>
            </a:pPr>
            <a:r>
              <a:rPr lang="en-US" sz="4000" dirty="0" smtClean="0"/>
              <a:t>WAIT! You need teams.</a:t>
            </a:r>
            <a:endParaRPr lang="en-US" dirty="0"/>
          </a:p>
        </p:txBody>
      </p:sp>
    </p:spTree>
    <p:extLst>
      <p:ext uri="{BB962C8B-B14F-4D97-AF65-F5344CB8AC3E}">
        <p14:creationId xmlns:p14="http://schemas.microsoft.com/office/powerpoint/2010/main" val="63406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Formation </a:t>
            </a:r>
            <a:r>
              <a:rPr lang="en-US" dirty="0" smtClean="0"/>
              <a:t>(1)</a:t>
            </a:r>
            <a:endParaRPr lang="en-US" dirty="0"/>
          </a:p>
        </p:txBody>
      </p:sp>
      <p:sp>
        <p:nvSpPr>
          <p:cNvPr id="3" name="Content Placeholder 2"/>
          <p:cNvSpPr>
            <a:spLocks noGrp="1"/>
          </p:cNvSpPr>
          <p:nvPr>
            <p:ph idx="1"/>
          </p:nvPr>
        </p:nvSpPr>
        <p:spPr/>
        <p:txBody>
          <a:bodyPr>
            <a:normAutofit/>
          </a:bodyPr>
          <a:lstStyle/>
          <a:p>
            <a:r>
              <a:rPr lang="en-US" dirty="0" smtClean="0"/>
              <a:t>Objectives</a:t>
            </a:r>
          </a:p>
          <a:p>
            <a:pPr lvl="1"/>
            <a:r>
              <a:rPr lang="en-US" dirty="0" smtClean="0"/>
              <a:t>Self select into teams around the topics that enflame your passions</a:t>
            </a:r>
            <a:endParaRPr lang="en-US" dirty="0" smtClean="0"/>
          </a:p>
          <a:p>
            <a:pPr lvl="1"/>
            <a:r>
              <a:rPr lang="en-US" dirty="0" smtClean="0"/>
              <a:t>Cross disciplinary teams less than or equal to six</a:t>
            </a:r>
          </a:p>
          <a:p>
            <a:pPr lvl="1"/>
            <a:r>
              <a:rPr lang="en-US" dirty="0" smtClean="0"/>
              <a:t>Go through a series of steps to make teams</a:t>
            </a:r>
          </a:p>
          <a:p>
            <a:pPr lvl="1"/>
            <a:endParaRPr lang="en-US" dirty="0" smtClean="0"/>
          </a:p>
          <a:p>
            <a:pPr lvl="1"/>
            <a:endParaRPr lang="en-US" dirty="0" smtClean="0"/>
          </a:p>
        </p:txBody>
      </p:sp>
    </p:spTree>
    <p:extLst>
      <p:ext uri="{BB962C8B-B14F-4D97-AF65-F5344CB8AC3E}">
        <p14:creationId xmlns:p14="http://schemas.microsoft.com/office/powerpoint/2010/main" val="105108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Formation </a:t>
            </a:r>
            <a:r>
              <a:rPr lang="en-US" dirty="0" smtClean="0"/>
              <a:t>(2)</a:t>
            </a:r>
            <a:endParaRPr lang="en-US" dirty="0"/>
          </a:p>
        </p:txBody>
      </p:sp>
      <p:sp>
        <p:nvSpPr>
          <p:cNvPr id="3" name="Content Placeholder 2"/>
          <p:cNvSpPr>
            <a:spLocks noGrp="1"/>
          </p:cNvSpPr>
          <p:nvPr>
            <p:ph sz="half" idx="1"/>
          </p:nvPr>
        </p:nvSpPr>
        <p:spPr/>
        <p:txBody>
          <a:bodyPr>
            <a:normAutofit/>
          </a:bodyPr>
          <a:lstStyle/>
          <a:p>
            <a:r>
              <a:rPr lang="en-US" dirty="0" smtClean="0"/>
              <a:t>Education/Education Policy</a:t>
            </a:r>
            <a:endParaRPr lang="en-US" dirty="0" smtClean="0"/>
          </a:p>
          <a:p>
            <a:r>
              <a:rPr lang="en-US" dirty="0" smtClean="0"/>
              <a:t>Networks</a:t>
            </a:r>
          </a:p>
          <a:p>
            <a:r>
              <a:rPr lang="en-US" dirty="0" smtClean="0"/>
              <a:t>Family Relationships</a:t>
            </a:r>
          </a:p>
          <a:p>
            <a:r>
              <a:rPr lang="en-US" dirty="0" smtClean="0"/>
              <a:t>Rankings and Ratings</a:t>
            </a:r>
          </a:p>
          <a:p>
            <a:r>
              <a:rPr lang="en-US" dirty="0" smtClean="0"/>
              <a:t>Social Movements</a:t>
            </a:r>
            <a:endParaRPr lang="en-US" dirty="0" smtClean="0"/>
          </a:p>
          <a:p>
            <a:pPr lvl="1"/>
            <a:endParaRPr lang="en-US" dirty="0" smtClean="0"/>
          </a:p>
        </p:txBody>
      </p:sp>
      <p:sp>
        <p:nvSpPr>
          <p:cNvPr id="4" name="Content Placeholder 3"/>
          <p:cNvSpPr>
            <a:spLocks noGrp="1"/>
          </p:cNvSpPr>
          <p:nvPr>
            <p:ph sz="half" idx="2"/>
          </p:nvPr>
        </p:nvSpPr>
        <p:spPr/>
        <p:txBody>
          <a:bodyPr/>
          <a:lstStyle/>
          <a:p>
            <a:r>
              <a:rPr lang="en-US" dirty="0" smtClean="0"/>
              <a:t>Elites</a:t>
            </a:r>
          </a:p>
          <a:p>
            <a:r>
              <a:rPr lang="en-US" dirty="0" smtClean="0"/>
              <a:t>Emotions</a:t>
            </a:r>
          </a:p>
          <a:p>
            <a:r>
              <a:rPr lang="en-US" dirty="0" smtClean="0"/>
              <a:t>Race</a:t>
            </a:r>
          </a:p>
          <a:p>
            <a:r>
              <a:rPr lang="en-US" dirty="0" smtClean="0"/>
              <a:t>Politics</a:t>
            </a:r>
          </a:p>
          <a:p>
            <a:r>
              <a:rPr lang="en-US" dirty="0" smtClean="0"/>
              <a:t>Healthcare</a:t>
            </a:r>
          </a:p>
          <a:p>
            <a:r>
              <a:rPr lang="en-US" dirty="0" smtClean="0"/>
              <a:t>Firm Performance</a:t>
            </a:r>
          </a:p>
          <a:p>
            <a:endParaRPr lang="en-US" dirty="0" smtClean="0"/>
          </a:p>
          <a:p>
            <a:endParaRPr lang="en-US" dirty="0"/>
          </a:p>
          <a:p>
            <a:endParaRPr lang="en-US" dirty="0" smtClean="0"/>
          </a:p>
          <a:p>
            <a:pPr marL="457200" lvl="1" indent="0">
              <a:buNone/>
            </a:pPr>
            <a:endParaRPr lang="en-US" dirty="0"/>
          </a:p>
        </p:txBody>
      </p:sp>
    </p:spTree>
    <p:extLst>
      <p:ext uri="{BB962C8B-B14F-4D97-AF65-F5344CB8AC3E}">
        <p14:creationId xmlns:p14="http://schemas.microsoft.com/office/powerpoint/2010/main" val="770665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71" y="2247447"/>
            <a:ext cx="8229600" cy="1143000"/>
          </a:xfrm>
        </p:spPr>
        <p:txBody>
          <a:bodyPr>
            <a:normAutofit fontScale="90000"/>
          </a:bodyPr>
          <a:lstStyle/>
          <a:p>
            <a:r>
              <a:rPr lang="en-US" dirty="0" smtClean="0"/>
              <a:t>Three Questions, Three Data Sources</a:t>
            </a:r>
            <a:endParaRPr lang="en-US" dirty="0"/>
          </a:p>
        </p:txBody>
      </p:sp>
    </p:spTree>
    <p:extLst>
      <p:ext uri="{BB962C8B-B14F-4D97-AF65-F5344CB8AC3E}">
        <p14:creationId xmlns:p14="http://schemas.microsoft.com/office/powerpoint/2010/main" val="183773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71" y="2247447"/>
            <a:ext cx="8229600" cy="1143000"/>
          </a:xfrm>
        </p:spPr>
        <p:txBody>
          <a:bodyPr>
            <a:normAutofit/>
          </a:bodyPr>
          <a:lstStyle/>
          <a:p>
            <a:r>
              <a:rPr lang="en-US" dirty="0" smtClean="0"/>
              <a:t>Cross-Disciplinary Conversations</a:t>
            </a:r>
            <a:endParaRPr lang="en-US" dirty="0"/>
          </a:p>
        </p:txBody>
      </p:sp>
    </p:spTree>
    <p:extLst>
      <p:ext uri="{BB962C8B-B14F-4D97-AF65-F5344CB8AC3E}">
        <p14:creationId xmlns:p14="http://schemas.microsoft.com/office/powerpoint/2010/main" val="2458231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71" y="636362"/>
            <a:ext cx="8229600" cy="4327524"/>
          </a:xfrm>
        </p:spPr>
        <p:txBody>
          <a:bodyPr>
            <a:normAutofit/>
          </a:bodyPr>
          <a:lstStyle/>
          <a:p>
            <a:r>
              <a:rPr lang="en-US" dirty="0" smtClean="0"/>
              <a:t>1.Send one person to get a sheet.</a:t>
            </a:r>
            <a:br>
              <a:rPr lang="en-US" dirty="0" smtClean="0"/>
            </a:br>
            <a:r>
              <a:rPr lang="en-US" dirty="0" smtClean="0"/>
              <a:t>2.</a:t>
            </a:r>
            <a:r>
              <a:rPr lang="en-US" dirty="0" smtClean="0"/>
              <a:t>Go some place and chat.</a:t>
            </a:r>
            <a:br>
              <a:rPr lang="en-US" dirty="0" smtClean="0"/>
            </a:br>
            <a:r>
              <a:rPr lang="en-US" dirty="0" smtClean="0"/>
              <a:t>3.Come up with a preliminary idea.</a:t>
            </a:r>
            <a:br>
              <a:rPr lang="en-US" dirty="0" smtClean="0"/>
            </a:br>
            <a:r>
              <a:rPr lang="en-US" dirty="0" smtClean="0"/>
              <a:t>4.Return the sheet filled out in this room at 4:45.</a:t>
            </a:r>
            <a:r>
              <a:rPr lang="en-US" dirty="0" smtClean="0"/>
              <a:t/>
            </a:r>
            <a:br>
              <a:rPr lang="en-US" dirty="0" smtClean="0"/>
            </a:br>
            <a:endParaRPr lang="en-US" dirty="0"/>
          </a:p>
        </p:txBody>
      </p:sp>
    </p:spTree>
    <p:extLst>
      <p:ext uri="{BB962C8B-B14F-4D97-AF65-F5344CB8AC3E}">
        <p14:creationId xmlns:p14="http://schemas.microsoft.com/office/powerpoint/2010/main" val="3741633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0378" y="1220940"/>
            <a:ext cx="7824350" cy="3970318"/>
          </a:xfrm>
          <a:prstGeom prst="rect">
            <a:avLst/>
          </a:prstGeom>
        </p:spPr>
        <p:txBody>
          <a:bodyPr wrap="square">
            <a:spAutoFit/>
          </a:bodyPr>
          <a:lstStyle/>
          <a:p>
            <a:pPr marL="342900" indent="-342900">
              <a:buFont typeface="+mj-lt"/>
              <a:buAutoNum type="arabicPeriod"/>
            </a:pPr>
            <a:r>
              <a:rPr lang="en-US" sz="2800" dirty="0" smtClean="0"/>
              <a:t>Use the techniques you are practicing here to collaboratively demonstrate </a:t>
            </a:r>
            <a:r>
              <a:rPr lang="en-US" sz="2800" b="1" dirty="0" smtClean="0"/>
              <a:t>one plausibly true thing</a:t>
            </a:r>
            <a:r>
              <a:rPr lang="en-US" sz="2800" dirty="0" smtClean="0"/>
              <a:t> about a topic that interests you.</a:t>
            </a:r>
          </a:p>
          <a:p>
            <a:pPr marL="342900" indent="-342900">
              <a:buFont typeface="+mj-lt"/>
              <a:buAutoNum type="arabicPeriod"/>
            </a:pPr>
            <a:endParaRPr lang="en-US" sz="2800" dirty="0" smtClean="0"/>
          </a:p>
          <a:p>
            <a:pPr marL="342900" indent="-342900">
              <a:buFont typeface="+mj-lt"/>
              <a:buAutoNum type="arabicPeriod"/>
            </a:pPr>
            <a:r>
              <a:rPr lang="en-US" sz="2800" dirty="0" smtClean="0"/>
              <a:t>Reflect on the process of demonstrating that thing</a:t>
            </a:r>
          </a:p>
          <a:p>
            <a:pPr marL="342900" indent="-342900">
              <a:buFont typeface="+mj-lt"/>
              <a:buAutoNum type="arabicPeriod"/>
            </a:pPr>
            <a:endParaRPr lang="en-US" sz="2800" dirty="0" smtClean="0"/>
          </a:p>
          <a:p>
            <a:pPr marL="342900" indent="-342900">
              <a:buFont typeface="+mj-lt"/>
              <a:buAutoNum type="arabicPeriod"/>
            </a:pPr>
            <a:r>
              <a:rPr lang="en-US" sz="2800" dirty="0" smtClean="0"/>
              <a:t>Present your finding, your process and the fruits of your reflection to the group </a:t>
            </a:r>
            <a:r>
              <a:rPr lang="en-US" sz="2800" b="1" dirty="0" smtClean="0"/>
              <a:t>on FRIDAY 06/09.</a:t>
            </a:r>
          </a:p>
          <a:p>
            <a:endParaRPr lang="en-US" sz="2800" dirty="0"/>
          </a:p>
        </p:txBody>
      </p:sp>
    </p:spTree>
    <p:extLst>
      <p:ext uri="{BB962C8B-B14F-4D97-AF65-F5344CB8AC3E}">
        <p14:creationId xmlns:p14="http://schemas.microsoft.com/office/powerpoint/2010/main" val="307895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755" y="249486"/>
            <a:ext cx="8528045" cy="6497948"/>
          </a:xfrm>
        </p:spPr>
        <p:txBody>
          <a:bodyPr>
            <a:normAutofit/>
          </a:bodyPr>
          <a:lstStyle/>
          <a:p>
            <a:pPr marL="0" indent="0">
              <a:buNone/>
            </a:pPr>
            <a:r>
              <a:rPr lang="en-US" dirty="0" smtClean="0"/>
              <a:t>Here are our expectations</a:t>
            </a:r>
          </a:p>
          <a:p>
            <a:pPr lvl="1">
              <a:buFont typeface="Wingdings" charset="2"/>
              <a:buChar char="Ø"/>
            </a:pPr>
            <a:r>
              <a:rPr lang="en-US" dirty="0" smtClean="0"/>
              <a:t>Form groups </a:t>
            </a:r>
            <a:endParaRPr lang="en-US" dirty="0" smtClean="0"/>
          </a:p>
          <a:p>
            <a:pPr lvl="1">
              <a:buFont typeface="Wingdings" charset="2"/>
              <a:buChar char="Ø"/>
            </a:pPr>
            <a:r>
              <a:rPr lang="en-US" dirty="0" smtClean="0"/>
              <a:t>Articulate </a:t>
            </a:r>
            <a:r>
              <a:rPr lang="en-US" dirty="0" smtClean="0"/>
              <a:t>a topic or question of shared interest</a:t>
            </a:r>
          </a:p>
          <a:p>
            <a:pPr lvl="1">
              <a:buFont typeface="Wingdings" charset="2"/>
              <a:buChar char="Ø"/>
            </a:pPr>
            <a:r>
              <a:rPr lang="en-US" dirty="0" smtClean="0"/>
              <a:t>Identify and gather relevant data </a:t>
            </a:r>
          </a:p>
          <a:p>
            <a:pPr lvl="1">
              <a:buFont typeface="Wingdings" charset="2"/>
              <a:buChar char="Ø"/>
            </a:pPr>
            <a:r>
              <a:rPr lang="en-US" dirty="0" smtClean="0"/>
              <a:t>Create a dataset through scraping, API utilization, and/or merging existing datasets </a:t>
            </a:r>
          </a:p>
          <a:p>
            <a:pPr lvl="1">
              <a:buFont typeface="Wingdings" charset="2"/>
              <a:buChar char="Ø"/>
            </a:pPr>
            <a:r>
              <a:rPr lang="en-US" dirty="0" smtClean="0"/>
              <a:t>Run queries, statistical analyses and/or visualizations using your data to demonstrate your one true thing</a:t>
            </a:r>
          </a:p>
          <a:p>
            <a:pPr lvl="1">
              <a:buFont typeface="Wingdings" charset="2"/>
              <a:buChar char="Ø"/>
            </a:pPr>
            <a:r>
              <a:rPr lang="en-US" dirty="0" smtClean="0"/>
              <a:t>Prepare a presentation that describes your question, your process, your findings, and what doing this taught you about working with “big data”</a:t>
            </a:r>
          </a:p>
          <a:p>
            <a:pPr lvl="1">
              <a:buFont typeface="Wingdings" charset="2"/>
              <a:buChar char="Ø"/>
            </a:pPr>
            <a:r>
              <a:rPr lang="en-US" dirty="0" smtClean="0"/>
              <a:t>Have Fun</a:t>
            </a:r>
          </a:p>
          <a:p>
            <a:pPr lvl="1"/>
            <a:endParaRPr lang="en-US" dirty="0"/>
          </a:p>
        </p:txBody>
      </p:sp>
    </p:spTree>
    <p:extLst>
      <p:ext uri="{BB962C8B-B14F-4D97-AF65-F5344CB8AC3E}">
        <p14:creationId xmlns:p14="http://schemas.microsoft.com/office/powerpoint/2010/main" val="210274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650992"/>
            <a:ext cx="8229600" cy="950976"/>
          </a:xfrm>
        </p:spPr>
        <p:txBody>
          <a:bodyPr>
            <a:normAutofit fontScale="92500" lnSpcReduction="10000"/>
          </a:bodyPr>
          <a:lstStyle/>
          <a:p>
            <a:pPr marL="0" indent="0">
              <a:buNone/>
            </a:pPr>
            <a:r>
              <a:rPr lang="en-US" dirty="0" smtClean="0"/>
              <a:t>Finding success on Kickstarter: Being too positive or too negative results in not getting funded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789" y="1039211"/>
            <a:ext cx="7718421" cy="4374038"/>
          </a:xfrm>
          <a:prstGeom prst="rect">
            <a:avLst/>
          </a:prstGeom>
        </p:spPr>
      </p:pic>
      <p:pic>
        <p:nvPicPr>
          <p:cNvPr id="5" name="Picture 4"/>
          <p:cNvPicPr>
            <a:picLocks noChangeAspect="1"/>
          </p:cNvPicPr>
          <p:nvPr/>
        </p:nvPicPr>
        <p:blipFill>
          <a:blip r:embed="rId3"/>
          <a:stretch>
            <a:fillRect/>
          </a:stretch>
        </p:blipFill>
        <p:spPr>
          <a:xfrm>
            <a:off x="6573612" y="0"/>
            <a:ext cx="2570388" cy="1699070"/>
          </a:xfrm>
          <a:prstGeom prst="rect">
            <a:avLst/>
          </a:prstGeom>
        </p:spPr>
      </p:pic>
    </p:spTree>
    <p:extLst>
      <p:ext uri="{BB962C8B-B14F-4D97-AF65-F5344CB8AC3E}">
        <p14:creationId xmlns:p14="http://schemas.microsoft.com/office/powerpoint/2010/main" val="212438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6359" y="5602070"/>
            <a:ext cx="7994445" cy="1200329"/>
          </a:xfrm>
          <a:prstGeom prst="rect">
            <a:avLst/>
          </a:prstGeom>
          <a:noFill/>
        </p:spPr>
        <p:txBody>
          <a:bodyPr wrap="square" rtlCol="0">
            <a:spAutoFit/>
          </a:bodyPr>
          <a:lstStyle/>
          <a:p>
            <a:r>
              <a:rPr lang="en-US" sz="2400" dirty="0" smtClean="0"/>
              <a:t>Higher pathogen prevalence in a region is associated with fewer non-American restaurants in the top 40 rated restaurants on Yelp.</a:t>
            </a:r>
            <a:endParaRPr lang="en-US" sz="2400" dirty="0"/>
          </a:p>
        </p:txBody>
      </p:sp>
      <p:pic>
        <p:nvPicPr>
          <p:cNvPr id="2" name="Picture 1"/>
          <p:cNvPicPr>
            <a:picLocks noChangeAspect="1"/>
          </p:cNvPicPr>
          <p:nvPr/>
        </p:nvPicPr>
        <p:blipFill>
          <a:blip r:embed="rId2"/>
          <a:stretch>
            <a:fillRect/>
          </a:stretch>
        </p:blipFill>
        <p:spPr>
          <a:xfrm>
            <a:off x="440436" y="1984124"/>
            <a:ext cx="3619500" cy="3238500"/>
          </a:xfrm>
          <a:prstGeom prst="rect">
            <a:avLst/>
          </a:prstGeom>
        </p:spPr>
      </p:pic>
      <p:pic>
        <p:nvPicPr>
          <p:cNvPr id="3" name="Picture 2"/>
          <p:cNvPicPr>
            <a:picLocks noChangeAspect="1"/>
          </p:cNvPicPr>
          <p:nvPr/>
        </p:nvPicPr>
        <p:blipFill>
          <a:blip r:embed="rId3"/>
          <a:stretch>
            <a:fillRect/>
          </a:stretch>
        </p:blipFill>
        <p:spPr>
          <a:xfrm>
            <a:off x="1686068" y="198274"/>
            <a:ext cx="5915025" cy="1752600"/>
          </a:xfrm>
          <a:prstGeom prst="rect">
            <a:avLst/>
          </a:prstGeom>
        </p:spPr>
      </p:pic>
      <p:pic>
        <p:nvPicPr>
          <p:cNvPr id="6" name="Picture 5"/>
          <p:cNvPicPr>
            <a:picLocks noChangeAspect="1"/>
          </p:cNvPicPr>
          <p:nvPr/>
        </p:nvPicPr>
        <p:blipFill>
          <a:blip r:embed="rId4"/>
          <a:stretch>
            <a:fillRect/>
          </a:stretch>
        </p:blipFill>
        <p:spPr>
          <a:xfrm>
            <a:off x="5754814" y="2773774"/>
            <a:ext cx="2566226" cy="2005395"/>
          </a:xfrm>
          <a:prstGeom prst="rect">
            <a:avLst/>
          </a:prstGeom>
        </p:spPr>
      </p:pic>
    </p:spTree>
    <p:extLst>
      <p:ext uri="{BB962C8B-B14F-4D97-AF65-F5344CB8AC3E}">
        <p14:creationId xmlns:p14="http://schemas.microsoft.com/office/powerpoint/2010/main" val="339465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Presentation Parts</a:t>
            </a:r>
            <a:endParaRPr lang="en-US" dirty="0"/>
          </a:p>
        </p:txBody>
      </p:sp>
      <p:sp>
        <p:nvSpPr>
          <p:cNvPr id="5" name="Content Placeholder 4"/>
          <p:cNvSpPr>
            <a:spLocks noGrp="1"/>
          </p:cNvSpPr>
          <p:nvPr>
            <p:ph idx="1"/>
          </p:nvPr>
        </p:nvSpPr>
        <p:spPr/>
        <p:txBody>
          <a:bodyPr>
            <a:normAutofit lnSpcReduction="10000"/>
          </a:bodyPr>
          <a:lstStyle/>
          <a:p>
            <a:pPr>
              <a:buFont typeface="Wingdings" charset="2"/>
              <a:buChar char="Ø"/>
            </a:pPr>
            <a:r>
              <a:rPr lang="en-US" dirty="0" smtClean="0"/>
              <a:t>Group Members</a:t>
            </a:r>
          </a:p>
          <a:p>
            <a:pPr>
              <a:buFont typeface="Wingdings" charset="2"/>
              <a:buChar char="Ø"/>
            </a:pPr>
            <a:r>
              <a:rPr lang="en-US" dirty="0" smtClean="0"/>
              <a:t>Our motivating question was…</a:t>
            </a:r>
          </a:p>
          <a:p>
            <a:pPr>
              <a:buFont typeface="Wingdings" charset="2"/>
              <a:buChar char="Ø"/>
            </a:pPr>
            <a:r>
              <a:rPr lang="en-US" dirty="0" smtClean="0"/>
              <a:t>Why this question was interesting to us</a:t>
            </a:r>
          </a:p>
          <a:p>
            <a:pPr>
              <a:buFont typeface="Wingdings" charset="2"/>
              <a:buChar char="Ø"/>
            </a:pPr>
            <a:r>
              <a:rPr lang="en-US" dirty="0" smtClean="0"/>
              <a:t>Process of dataset construction </a:t>
            </a:r>
          </a:p>
          <a:p>
            <a:pPr>
              <a:buFont typeface="Wingdings" charset="2"/>
              <a:buChar char="Ø"/>
            </a:pPr>
            <a:r>
              <a:rPr lang="en-US" dirty="0" smtClean="0"/>
              <a:t>Here is our fact: ___________________</a:t>
            </a:r>
          </a:p>
          <a:p>
            <a:pPr>
              <a:buFont typeface="Wingdings" charset="2"/>
              <a:buChar char="Ø"/>
            </a:pPr>
            <a:r>
              <a:rPr lang="en-US" dirty="0" smtClean="0"/>
              <a:t>Our preliminary findings or results</a:t>
            </a:r>
          </a:p>
          <a:p>
            <a:pPr>
              <a:buFont typeface="Wingdings" charset="2"/>
              <a:buChar char="Ø"/>
            </a:pPr>
            <a:r>
              <a:rPr lang="en-US" dirty="0" smtClean="0"/>
              <a:t>How </a:t>
            </a:r>
            <a:r>
              <a:rPr lang="en-US" dirty="0" smtClean="0"/>
              <a:t>you did what you did</a:t>
            </a:r>
          </a:p>
          <a:p>
            <a:pPr>
              <a:buFont typeface="Wingdings" charset="2"/>
              <a:buChar char="Ø"/>
            </a:pPr>
            <a:r>
              <a:rPr lang="en-US" dirty="0" smtClean="0"/>
              <a:t>What you would do with more time</a:t>
            </a:r>
            <a:endParaRPr lang="en-US" dirty="0"/>
          </a:p>
        </p:txBody>
      </p:sp>
    </p:spTree>
    <p:extLst>
      <p:ext uri="{BB962C8B-B14F-4D97-AF65-F5344CB8AC3E}">
        <p14:creationId xmlns:p14="http://schemas.microsoft.com/office/powerpoint/2010/main" val="21376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Parts (2)</a:t>
            </a:r>
            <a:endParaRPr lang="en-US" dirty="0"/>
          </a:p>
        </p:txBody>
      </p:sp>
      <p:sp>
        <p:nvSpPr>
          <p:cNvPr id="3" name="Content Placeholder 2"/>
          <p:cNvSpPr>
            <a:spLocks noGrp="1"/>
          </p:cNvSpPr>
          <p:nvPr>
            <p:ph idx="1"/>
          </p:nvPr>
        </p:nvSpPr>
        <p:spPr/>
        <p:txBody>
          <a:bodyPr/>
          <a:lstStyle/>
          <a:p>
            <a:r>
              <a:rPr lang="en-US" dirty="0" smtClean="0"/>
              <a:t>Slides of some sort – </a:t>
            </a:r>
            <a:r>
              <a:rPr lang="en-US" dirty="0" err="1" smtClean="0"/>
              <a:t>Powerpoint</a:t>
            </a:r>
            <a:r>
              <a:rPr lang="en-US" dirty="0" smtClean="0"/>
              <a:t>, pdf</a:t>
            </a:r>
          </a:p>
          <a:p>
            <a:r>
              <a:rPr lang="en-US" dirty="0" smtClean="0"/>
              <a:t>Presentation should be about 7 minutes</a:t>
            </a:r>
          </a:p>
          <a:p>
            <a:r>
              <a:rPr lang="en-US" dirty="0" smtClean="0"/>
              <a:t>At the very end of the presentation provide one </a:t>
            </a:r>
            <a:r>
              <a:rPr lang="en-US" dirty="0" smtClean="0"/>
              <a:t>to two </a:t>
            </a:r>
            <a:r>
              <a:rPr lang="en-US" dirty="0" smtClean="0"/>
              <a:t>tweets that summarize your project</a:t>
            </a:r>
          </a:p>
          <a:p>
            <a:r>
              <a:rPr lang="en-US" dirty="0" smtClean="0"/>
              <a:t>PLEASE KEEP AND SHARE YOUR </a:t>
            </a:r>
            <a:r>
              <a:rPr lang="en-US" dirty="0" smtClean="0"/>
              <a:t>CODE WITH TEDDY </a:t>
            </a:r>
            <a:r>
              <a:rPr lang="en-US" dirty="0" smtClean="0"/>
              <a:t>-  this is helpful for future camps</a:t>
            </a:r>
            <a:endParaRPr lang="en-US" dirty="0"/>
          </a:p>
        </p:txBody>
      </p:sp>
    </p:spTree>
    <p:extLst>
      <p:ext uri="{BB962C8B-B14F-4D97-AF65-F5344CB8AC3E}">
        <p14:creationId xmlns:p14="http://schemas.microsoft.com/office/powerpoint/2010/main" val="2471067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come up with ideas?</a:t>
            </a:r>
            <a:br>
              <a:rPr lang="en-US" dirty="0" smtClean="0"/>
            </a:br>
            <a:r>
              <a:rPr lang="en-US" dirty="0" smtClean="0"/>
              <a:t>THE SEVEN WHATS!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is a question floating around your field that people are having trouble answering?</a:t>
            </a:r>
            <a:endParaRPr lang="en-US" dirty="0" smtClean="0"/>
          </a:p>
          <a:p>
            <a:r>
              <a:rPr lang="en-US" dirty="0" smtClean="0"/>
              <a:t>What is an old fundamental question or idea in your field that is incomplete?</a:t>
            </a:r>
          </a:p>
          <a:p>
            <a:r>
              <a:rPr lang="en-US" dirty="0" smtClean="0"/>
              <a:t>What is an interesting dataset that is under –explored?</a:t>
            </a:r>
          </a:p>
          <a:p>
            <a:r>
              <a:rPr lang="en-US" dirty="0" smtClean="0"/>
              <a:t>What are several massive datasets that I can connect?</a:t>
            </a:r>
            <a:endParaRPr lang="en-US" dirty="0" smtClean="0"/>
          </a:p>
          <a:p>
            <a:r>
              <a:rPr lang="en-US" dirty="0" smtClean="0"/>
              <a:t>What resources are on the </a:t>
            </a:r>
            <a:r>
              <a:rPr lang="en-US" dirty="0" err="1" smtClean="0"/>
              <a:t>Github</a:t>
            </a:r>
            <a:r>
              <a:rPr lang="en-US" dirty="0" smtClean="0"/>
              <a:t> site?</a:t>
            </a:r>
            <a:endParaRPr lang="en-US" dirty="0" smtClean="0"/>
          </a:p>
          <a:p>
            <a:r>
              <a:rPr lang="en-US" dirty="0" smtClean="0"/>
              <a:t>What do the other campers have to say?</a:t>
            </a:r>
            <a:endParaRPr lang="en-US" dirty="0"/>
          </a:p>
        </p:txBody>
      </p:sp>
    </p:spTree>
    <p:extLst>
      <p:ext uri="{BB962C8B-B14F-4D97-AF65-F5344CB8AC3E}">
        <p14:creationId xmlns:p14="http://schemas.microsoft.com/office/powerpoint/2010/main" val="307676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70306"/>
            <a:ext cx="8229600" cy="849288"/>
          </a:xfrm>
        </p:spPr>
        <p:txBody>
          <a:bodyPr/>
          <a:lstStyle/>
          <a:p>
            <a:pPr marL="0" indent="0" algn="ctr">
              <a:buNone/>
            </a:pPr>
            <a:r>
              <a:rPr lang="en-US" sz="4000" dirty="0" smtClean="0"/>
              <a:t>Go forth and do interesting stuff</a:t>
            </a:r>
            <a:r>
              <a:rPr lang="en-US" dirty="0" smtClean="0"/>
              <a:t>.</a:t>
            </a:r>
            <a:endParaRPr lang="en-US" dirty="0"/>
          </a:p>
        </p:txBody>
      </p:sp>
    </p:spTree>
    <p:extLst>
      <p:ext uri="{BB962C8B-B14F-4D97-AF65-F5344CB8AC3E}">
        <p14:creationId xmlns:p14="http://schemas.microsoft.com/office/powerpoint/2010/main" val="3304228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937</Words>
  <Application>Microsoft Office PowerPoint</Application>
  <PresentationFormat>On-screen Show (4:3)</PresentationFormat>
  <Paragraphs>71</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The Big Data Camp Challenge</vt:lpstr>
      <vt:lpstr>PowerPoint Presentation</vt:lpstr>
      <vt:lpstr>PowerPoint Presentation</vt:lpstr>
      <vt:lpstr>PowerPoint Presentation</vt:lpstr>
      <vt:lpstr>PowerPoint Presentation</vt:lpstr>
      <vt:lpstr>Presentation Parts</vt:lpstr>
      <vt:lpstr>Presentation Parts (2)</vt:lpstr>
      <vt:lpstr>How to come up with ideas? THE SEVEN WHATS!</vt:lpstr>
      <vt:lpstr>PowerPoint Presentation</vt:lpstr>
      <vt:lpstr>PowerPoint Presentation</vt:lpstr>
      <vt:lpstr>Team Formation (1)</vt:lpstr>
      <vt:lpstr>Team Formation (2)</vt:lpstr>
      <vt:lpstr>Three Questions, Three Data Sources</vt:lpstr>
      <vt:lpstr>Cross-Disciplinary Conversations</vt:lpstr>
      <vt:lpstr>1.Send one person to get a sheet. 2.Go some place and chat. 3.Come up with a preliminary idea. 4.Return the sheet filled out in this room at 4:45.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Task</dc:title>
  <dc:creator>jdos</dc:creator>
  <cp:lastModifiedBy>Teddy DeWitt</cp:lastModifiedBy>
  <cp:revision>17</cp:revision>
  <dcterms:created xsi:type="dcterms:W3CDTF">2014-05-17T15:02:26Z</dcterms:created>
  <dcterms:modified xsi:type="dcterms:W3CDTF">2017-06-05T04:39:00Z</dcterms:modified>
</cp:coreProperties>
</file>