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080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11F-C7A4-43F6-89D6-A37D82E512F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22EB-456C-4B0C-BB23-A705C05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97631" y="723900"/>
            <a:ext cx="2926080" cy="4868894"/>
            <a:chOff x="97631" y="723900"/>
            <a:chExt cx="2926080" cy="4868894"/>
          </a:xfrm>
        </p:grpSpPr>
        <p:sp>
          <p:nvSpPr>
            <p:cNvPr id="43" name="Rectangle 42"/>
            <p:cNvSpPr/>
            <p:nvPr/>
          </p:nvSpPr>
          <p:spPr>
            <a:xfrm>
              <a:off x="97631" y="723900"/>
              <a:ext cx="2926080" cy="4868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chafetz\Pictures\ICPI 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71" y="1940891"/>
              <a:ext cx="2438400" cy="928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achafetz\Pictures\ICPI 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010" y="4336186"/>
              <a:ext cx="1179861" cy="4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41471" y="522346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</a:rPr>
                <a:t>Current Logo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90864" y="723900"/>
            <a:ext cx="2926080" cy="4868894"/>
            <a:chOff x="3090864" y="723900"/>
            <a:chExt cx="2926080" cy="4868894"/>
          </a:xfrm>
        </p:grpSpPr>
        <p:sp>
          <p:nvSpPr>
            <p:cNvPr id="33" name="Rectangle 32"/>
            <p:cNvSpPr/>
            <p:nvPr/>
          </p:nvSpPr>
          <p:spPr>
            <a:xfrm>
              <a:off x="3090864" y="723900"/>
              <a:ext cx="2926080" cy="4868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241353" y="876300"/>
              <a:ext cx="2649855" cy="3057525"/>
              <a:chOff x="3086099" y="1143001"/>
              <a:chExt cx="2971801" cy="3429000"/>
            </a:xfrm>
          </p:grpSpPr>
          <p:sp>
            <p:nvSpPr>
              <p:cNvPr id="6" name="Hexagon 5"/>
              <p:cNvSpPr/>
              <p:nvPr/>
            </p:nvSpPr>
            <p:spPr>
              <a:xfrm rot="5400000">
                <a:off x="2857500" y="1371600"/>
                <a:ext cx="3429000" cy="2971801"/>
              </a:xfrm>
              <a:prstGeom prst="hexagon">
                <a:avLst>
                  <a:gd name="adj" fmla="val 29959"/>
                  <a:gd name="vf" fmla="val 11547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/>
              <p:cNvSpPr>
                <a:spLocks noChangeAspect="1"/>
              </p:cNvSpPr>
              <p:nvPr/>
            </p:nvSpPr>
            <p:spPr>
              <a:xfrm rot="5400000">
                <a:off x="2936630" y="1440181"/>
                <a:ext cx="3270739" cy="2834641"/>
              </a:xfrm>
              <a:prstGeom prst="hexagon">
                <a:avLst>
                  <a:gd name="adj" fmla="val 29959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18179" y="3276601"/>
                <a:ext cx="27076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icpi</a:t>
                </a:r>
                <a:endParaRPr lang="en-US" sz="44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00499" y="2667000"/>
                <a:ext cx="381000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81499" y="2438400"/>
                <a:ext cx="381000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62499" y="2133600"/>
                <a:ext cx="381000" cy="1219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achafetz\Downloads\Logo Ribb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5272" y="2476498"/>
                <a:ext cx="933451" cy="933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489" y="3933825"/>
              <a:ext cx="1087719" cy="1253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241353" y="5223462"/>
              <a:ext cx="23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</a:rPr>
                <a:t>New Logo Proposal #1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8607" y="723900"/>
            <a:ext cx="2926080" cy="4868894"/>
            <a:chOff x="6118607" y="723900"/>
            <a:chExt cx="2926080" cy="4868894"/>
          </a:xfrm>
        </p:grpSpPr>
        <p:sp>
          <p:nvSpPr>
            <p:cNvPr id="42" name="Rectangle 41"/>
            <p:cNvSpPr/>
            <p:nvPr/>
          </p:nvSpPr>
          <p:spPr>
            <a:xfrm>
              <a:off x="6118607" y="723900"/>
              <a:ext cx="2926080" cy="4868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60304" y="880436"/>
              <a:ext cx="2642685" cy="3049252"/>
              <a:chOff x="3258631" y="3197785"/>
              <a:chExt cx="2642685" cy="3049252"/>
            </a:xfrm>
          </p:grpSpPr>
          <p:sp>
            <p:nvSpPr>
              <p:cNvPr id="14" name="Hexagon 13"/>
              <p:cNvSpPr/>
              <p:nvPr/>
            </p:nvSpPr>
            <p:spPr>
              <a:xfrm rot="5400000">
                <a:off x="3055348" y="3401068"/>
                <a:ext cx="3049252" cy="2642685"/>
              </a:xfrm>
              <a:prstGeom prst="hexagon">
                <a:avLst>
                  <a:gd name="adj" fmla="val 29959"/>
                  <a:gd name="vf" fmla="val 11547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Hexagon 14"/>
              <p:cNvSpPr>
                <a:spLocks noChangeAspect="1"/>
              </p:cNvSpPr>
              <p:nvPr/>
            </p:nvSpPr>
            <p:spPr>
              <a:xfrm rot="5400000">
                <a:off x="3125715" y="3462054"/>
                <a:ext cx="2908518" cy="2520715"/>
              </a:xfrm>
              <a:prstGeom prst="hexagon">
                <a:avLst>
                  <a:gd name="adj" fmla="val 29959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TextBox 14"/>
              <p:cNvSpPr txBox="1"/>
              <p:nvPr/>
            </p:nvSpPr>
            <p:spPr>
              <a:xfrm>
                <a:off x="3319616" y="4913879"/>
                <a:ext cx="25207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400" b="1" spc="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ICPI</a:t>
                </a:r>
                <a:endParaRPr lang="en-US" sz="4800" b="1" spc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73683" y="4373987"/>
                <a:ext cx="457200" cy="6382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23305" y="4094403"/>
                <a:ext cx="457200" cy="9178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772140" y="3823527"/>
                <a:ext cx="457200" cy="11887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0" name="Picture 19" descr="C:\Users\achafetz\Downloads\Logo Ribb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2039" y="4128820"/>
                <a:ext cx="931368" cy="931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901" y="3934419"/>
              <a:ext cx="1084104" cy="125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260304" y="5223462"/>
              <a:ext cx="23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</a:rPr>
                <a:t>New Logo Proposal #2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0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On-screen Show (16:10)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Chafetz, Aaron H. (GH/OHA/SPER)</dc:creator>
  <cp:lastModifiedBy>Chafetz, Aaron H. (GH/OHA/SPER)</cp:lastModifiedBy>
  <cp:revision>3</cp:revision>
  <dcterms:created xsi:type="dcterms:W3CDTF">2018-03-29T15:38:47Z</dcterms:created>
  <dcterms:modified xsi:type="dcterms:W3CDTF">2018-03-29T16:06:31Z</dcterms:modified>
</cp:coreProperties>
</file>