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259E-CCE9-4898-AEBE-CC9B947A97D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931-B6DA-4686-978D-C7ABA61F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5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259E-CCE9-4898-AEBE-CC9B947A97D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931-B6DA-4686-978D-C7ABA61F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259E-CCE9-4898-AEBE-CC9B947A97D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931-B6DA-4686-978D-C7ABA61F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259E-CCE9-4898-AEBE-CC9B947A97D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931-B6DA-4686-978D-C7ABA61F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5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259E-CCE9-4898-AEBE-CC9B947A97D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931-B6DA-4686-978D-C7ABA61F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259E-CCE9-4898-AEBE-CC9B947A97D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931-B6DA-4686-978D-C7ABA61F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2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259E-CCE9-4898-AEBE-CC9B947A97D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931-B6DA-4686-978D-C7ABA61F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0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259E-CCE9-4898-AEBE-CC9B947A97D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931-B6DA-4686-978D-C7ABA61F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7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259E-CCE9-4898-AEBE-CC9B947A97D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931-B6DA-4686-978D-C7ABA61F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7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259E-CCE9-4898-AEBE-CC9B947A97D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931-B6DA-4686-978D-C7ABA61F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0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259E-CCE9-4898-AEBE-CC9B947A97D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931-B6DA-4686-978D-C7ABA61F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8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3259E-CCE9-4898-AEBE-CC9B947A97D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03931-B6DA-4686-978D-C7ABA61F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1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247073" y="1900238"/>
            <a:ext cx="2649855" cy="3057525"/>
            <a:chOff x="3086099" y="1143001"/>
            <a:chExt cx="2971801" cy="3429000"/>
          </a:xfrm>
        </p:grpSpPr>
        <p:sp>
          <p:nvSpPr>
            <p:cNvPr id="12" name="Hexagon 11"/>
            <p:cNvSpPr/>
            <p:nvPr/>
          </p:nvSpPr>
          <p:spPr>
            <a:xfrm rot="5400000">
              <a:off x="2857500" y="1371600"/>
              <a:ext cx="3429000" cy="2971801"/>
            </a:xfrm>
            <a:prstGeom prst="hexagon">
              <a:avLst>
                <a:gd name="adj" fmla="val 29959"/>
                <a:gd name="vf" fmla="val 11547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xagon 12"/>
            <p:cNvSpPr>
              <a:spLocks noChangeAspect="1"/>
            </p:cNvSpPr>
            <p:nvPr/>
          </p:nvSpPr>
          <p:spPr>
            <a:xfrm rot="5400000">
              <a:off x="2936630" y="1440181"/>
              <a:ext cx="3270739" cy="2834641"/>
            </a:xfrm>
            <a:prstGeom prst="hexagon">
              <a:avLst>
                <a:gd name="adj" fmla="val 29959"/>
                <a:gd name="vf" fmla="val 115470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18179" y="3276601"/>
              <a:ext cx="270763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icpi</a:t>
              </a:r>
              <a:endParaRPr lang="en-US" sz="4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00499" y="2667000"/>
              <a:ext cx="381000" cy="685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81499" y="2438400"/>
              <a:ext cx="381000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762499" y="2133600"/>
              <a:ext cx="381000" cy="1219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" descr="C:\Users\achafetz\Downloads\Logo Ribb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5272" y="2476498"/>
              <a:ext cx="933451" cy="933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428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USAID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Chafetz, Aaron H. (GH/OHA/SPER)</dc:creator>
  <cp:lastModifiedBy>Chafetz, Aaron H. (GH/OHA/SPER)</cp:lastModifiedBy>
  <cp:revision>1</cp:revision>
  <dcterms:created xsi:type="dcterms:W3CDTF">2018-03-15T19:27:23Z</dcterms:created>
  <dcterms:modified xsi:type="dcterms:W3CDTF">2018-03-15T19:28:18Z</dcterms:modified>
</cp:coreProperties>
</file>