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2" r:id="rId6"/>
    <p:sldMasterId id="2147483679" r:id="rId7"/>
  </p:sldMasterIdLst>
  <p:notesMasterIdLst>
    <p:notesMasterId r:id="rId46"/>
  </p:notesMasterIdLst>
  <p:handoutMasterIdLst>
    <p:handoutMasterId r:id="rId47"/>
  </p:handoutMasterIdLst>
  <p:sldIdLst>
    <p:sldId id="382" r:id="rId8"/>
    <p:sldId id="418" r:id="rId9"/>
    <p:sldId id="438" r:id="rId10"/>
    <p:sldId id="440" r:id="rId11"/>
    <p:sldId id="441" r:id="rId12"/>
    <p:sldId id="431" r:id="rId13"/>
    <p:sldId id="432" r:id="rId14"/>
    <p:sldId id="433" r:id="rId15"/>
    <p:sldId id="442" r:id="rId16"/>
    <p:sldId id="256" r:id="rId17"/>
    <p:sldId id="257" r:id="rId18"/>
    <p:sldId id="258" r:id="rId19"/>
    <p:sldId id="259" r:id="rId20"/>
    <p:sldId id="260" r:id="rId21"/>
    <p:sldId id="261" r:id="rId22"/>
    <p:sldId id="262" r:id="rId23"/>
    <p:sldId id="436" r:id="rId24"/>
    <p:sldId id="275" r:id="rId25"/>
    <p:sldId id="279" r:id="rId26"/>
    <p:sldId id="280" r:id="rId27"/>
    <p:sldId id="281" r:id="rId28"/>
    <p:sldId id="282" r:id="rId29"/>
    <p:sldId id="283" r:id="rId30"/>
    <p:sldId id="437" r:id="rId31"/>
    <p:sldId id="276" r:id="rId32"/>
    <p:sldId id="277" r:id="rId33"/>
    <p:sldId id="278" r:id="rId34"/>
    <p:sldId id="439" r:id="rId35"/>
    <p:sldId id="308" r:id="rId36"/>
    <p:sldId id="420" r:id="rId37"/>
    <p:sldId id="421" r:id="rId38"/>
    <p:sldId id="422" r:id="rId39"/>
    <p:sldId id="406" r:id="rId40"/>
    <p:sldId id="423" r:id="rId41"/>
    <p:sldId id="310" r:id="rId42"/>
    <p:sldId id="424" r:id="rId43"/>
    <p:sldId id="419" r:id="rId44"/>
    <p:sldId id="434" r:id="rId4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3" autoAdjust="0"/>
    <p:restoredTop sz="87225" autoAdjust="0"/>
  </p:normalViewPr>
  <p:slideViewPr>
    <p:cSldViewPr>
      <p:cViewPr>
        <p:scale>
          <a:sx n="75" d="100"/>
          <a:sy n="75" d="100"/>
        </p:scale>
        <p:origin x="1594" y="48"/>
      </p:cViewPr>
      <p:guideLst>
        <p:guide orient="horz" pos="2160"/>
        <p:guide pos="2880"/>
      </p:guideLst>
    </p:cSldViewPr>
  </p:slideViewPr>
  <p:outlineViewPr>
    <p:cViewPr>
      <p:scale>
        <a:sx n="33" d="100"/>
        <a:sy n="33" d="100"/>
      </p:scale>
      <p:origin x="0" y="495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1" d="100"/>
          <a:sy n="81" d="100"/>
        </p:scale>
        <p:origin x="-3114"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commentAuthors" Target="commentAuthors.xml"/><Relationship Id="rId8" Type="http://schemas.openxmlformats.org/officeDocument/2006/relationships/slide" Target="slides/slide1.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notesMaster" Target="notesMasters/notesMaster1.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E14FAC-091D-C142-8937-67D6B3516B80}" type="doc">
      <dgm:prSet loTypeId="urn:microsoft.com/office/officeart/2005/8/layout/hProcess9" loCatId="" qsTypeId="urn:microsoft.com/office/officeart/2005/8/quickstyle/simple1" qsCatId="simple" csTypeId="urn:microsoft.com/office/officeart/2005/8/colors/accent1_2" csCatId="accent1" phldr="1"/>
      <dgm:spPr/>
    </dgm:pt>
    <dgm:pt modelId="{0A3B1B3F-DA1E-8C45-90D8-6C0F58063E62}">
      <dgm:prSet phldrT="[Text]"/>
      <dgm:spPr/>
      <dgm:t>
        <a:bodyPr/>
        <a:lstStyle/>
        <a:p>
          <a:r>
            <a:rPr lang="en-US"/>
            <a:t>Generalized Linear Mixed Model</a:t>
          </a:r>
        </a:p>
      </dgm:t>
    </dgm:pt>
    <dgm:pt modelId="{A1F974E8-A5A2-1244-99ED-584FF57A6122}" type="parTrans" cxnId="{D06AFFA9-F436-1C4B-ABE5-F9CBE4171433}">
      <dgm:prSet/>
      <dgm:spPr/>
      <dgm:t>
        <a:bodyPr/>
        <a:lstStyle/>
        <a:p>
          <a:endParaRPr lang="en-US"/>
        </a:p>
      </dgm:t>
    </dgm:pt>
    <dgm:pt modelId="{8F8DD265-0390-D54C-802F-00EEE4B0BA54}" type="sibTrans" cxnId="{D06AFFA9-F436-1C4B-ABE5-F9CBE4171433}">
      <dgm:prSet/>
      <dgm:spPr/>
      <dgm:t>
        <a:bodyPr/>
        <a:lstStyle/>
        <a:p>
          <a:endParaRPr lang="en-US"/>
        </a:p>
      </dgm:t>
    </dgm:pt>
    <dgm:pt modelId="{5F377946-91C7-6641-A08E-C8768452B54F}">
      <dgm:prSet phldrT="[Text]"/>
      <dgm:spPr/>
      <dgm:t>
        <a:bodyPr/>
        <a:lstStyle/>
        <a:p>
          <a:r>
            <a:rPr lang="en-US"/>
            <a:t>Gradient Boosted Machine</a:t>
          </a:r>
        </a:p>
      </dgm:t>
    </dgm:pt>
    <dgm:pt modelId="{EDBE73B6-2857-F247-9A79-699452109B11}" type="parTrans" cxnId="{5BD5BF8F-34F7-1B4C-ACF2-D7E32C6E6CF1}">
      <dgm:prSet/>
      <dgm:spPr/>
      <dgm:t>
        <a:bodyPr/>
        <a:lstStyle/>
        <a:p>
          <a:endParaRPr lang="en-US"/>
        </a:p>
      </dgm:t>
    </dgm:pt>
    <dgm:pt modelId="{6D506664-726F-4F47-8E89-C0BAA1B5F685}" type="sibTrans" cxnId="{5BD5BF8F-34F7-1B4C-ACF2-D7E32C6E6CF1}">
      <dgm:prSet/>
      <dgm:spPr/>
      <dgm:t>
        <a:bodyPr/>
        <a:lstStyle/>
        <a:p>
          <a:endParaRPr lang="en-US"/>
        </a:p>
      </dgm:t>
    </dgm:pt>
    <dgm:pt modelId="{642204E3-4518-1840-9138-7ECB3C450282}">
      <dgm:prSet phldrT="[Text]"/>
      <dgm:spPr/>
      <dgm:t>
        <a:bodyPr/>
        <a:lstStyle/>
        <a:p>
          <a:r>
            <a:rPr lang="en-US"/>
            <a:t>Elastic Net</a:t>
          </a:r>
        </a:p>
      </dgm:t>
    </dgm:pt>
    <dgm:pt modelId="{B960E1FF-B4BF-7A40-9A3C-38157ACE2306}" type="parTrans" cxnId="{CFD705B7-E696-5B43-BAD4-03AEBCF8616E}">
      <dgm:prSet/>
      <dgm:spPr/>
      <dgm:t>
        <a:bodyPr/>
        <a:lstStyle/>
        <a:p>
          <a:endParaRPr lang="en-US"/>
        </a:p>
      </dgm:t>
    </dgm:pt>
    <dgm:pt modelId="{740BA58F-720F-1C49-B27F-200953A325F6}" type="sibTrans" cxnId="{CFD705B7-E696-5B43-BAD4-03AEBCF8616E}">
      <dgm:prSet/>
      <dgm:spPr/>
      <dgm:t>
        <a:bodyPr/>
        <a:lstStyle/>
        <a:p>
          <a:endParaRPr lang="en-US"/>
        </a:p>
      </dgm:t>
    </dgm:pt>
    <dgm:pt modelId="{25FD9435-00C8-4D46-9645-4126CC3DFD10}" type="pres">
      <dgm:prSet presAssocID="{83E14FAC-091D-C142-8937-67D6B3516B80}" presName="CompostProcess" presStyleCnt="0">
        <dgm:presLayoutVars>
          <dgm:dir/>
          <dgm:resizeHandles val="exact"/>
        </dgm:presLayoutVars>
      </dgm:prSet>
      <dgm:spPr/>
    </dgm:pt>
    <dgm:pt modelId="{77E08A75-8D67-5444-99C2-9F05CF8FC825}" type="pres">
      <dgm:prSet presAssocID="{83E14FAC-091D-C142-8937-67D6B3516B80}" presName="arrow" presStyleLbl="bgShp" presStyleIdx="0" presStyleCnt="1" custScaleX="96950"/>
      <dgm:spPr/>
    </dgm:pt>
    <dgm:pt modelId="{54E56B29-0181-A941-B080-EDE2BD94EA55}" type="pres">
      <dgm:prSet presAssocID="{83E14FAC-091D-C142-8937-67D6B3516B80}" presName="linearProcess" presStyleCnt="0"/>
      <dgm:spPr/>
    </dgm:pt>
    <dgm:pt modelId="{CFD12D15-E345-7A40-855E-614A69FCF481}" type="pres">
      <dgm:prSet presAssocID="{0A3B1B3F-DA1E-8C45-90D8-6C0F58063E62}" presName="textNode" presStyleLbl="node1" presStyleIdx="0" presStyleCnt="3">
        <dgm:presLayoutVars>
          <dgm:bulletEnabled val="1"/>
        </dgm:presLayoutVars>
      </dgm:prSet>
      <dgm:spPr/>
    </dgm:pt>
    <dgm:pt modelId="{49200047-62B9-0944-8542-0B5B04CEDFC5}" type="pres">
      <dgm:prSet presAssocID="{8F8DD265-0390-D54C-802F-00EEE4B0BA54}" presName="sibTrans" presStyleCnt="0"/>
      <dgm:spPr/>
    </dgm:pt>
    <dgm:pt modelId="{38B57F52-73D5-3542-A9DB-264000CE5F6A}" type="pres">
      <dgm:prSet presAssocID="{5F377946-91C7-6641-A08E-C8768452B54F}" presName="textNode" presStyleLbl="node1" presStyleIdx="1" presStyleCnt="3">
        <dgm:presLayoutVars>
          <dgm:bulletEnabled val="1"/>
        </dgm:presLayoutVars>
      </dgm:prSet>
      <dgm:spPr/>
    </dgm:pt>
    <dgm:pt modelId="{8CE52806-91BB-AE41-985D-B460C03B9204}" type="pres">
      <dgm:prSet presAssocID="{6D506664-726F-4F47-8E89-C0BAA1B5F685}" presName="sibTrans" presStyleCnt="0"/>
      <dgm:spPr/>
    </dgm:pt>
    <dgm:pt modelId="{849AA117-0D94-734D-99CB-E29A3C5643F7}" type="pres">
      <dgm:prSet presAssocID="{642204E3-4518-1840-9138-7ECB3C450282}" presName="textNode" presStyleLbl="node1" presStyleIdx="2" presStyleCnt="3">
        <dgm:presLayoutVars>
          <dgm:bulletEnabled val="1"/>
        </dgm:presLayoutVars>
      </dgm:prSet>
      <dgm:spPr/>
    </dgm:pt>
  </dgm:ptLst>
  <dgm:cxnLst>
    <dgm:cxn modelId="{8126DA05-4C9F-9543-B285-3044E3E9763A}" type="presOf" srcId="{0A3B1B3F-DA1E-8C45-90D8-6C0F58063E62}" destId="{CFD12D15-E345-7A40-855E-614A69FCF481}" srcOrd="0" destOrd="0" presId="urn:microsoft.com/office/officeart/2005/8/layout/hProcess9"/>
    <dgm:cxn modelId="{2AC88329-C388-3441-8FEE-9E7876E172BD}" type="presOf" srcId="{642204E3-4518-1840-9138-7ECB3C450282}" destId="{849AA117-0D94-734D-99CB-E29A3C5643F7}" srcOrd="0" destOrd="0" presId="urn:microsoft.com/office/officeart/2005/8/layout/hProcess9"/>
    <dgm:cxn modelId="{4F066A43-2842-8B4B-9FAA-9097C3F46074}" type="presOf" srcId="{5F377946-91C7-6641-A08E-C8768452B54F}" destId="{38B57F52-73D5-3542-A9DB-264000CE5F6A}" srcOrd="0" destOrd="0" presId="urn:microsoft.com/office/officeart/2005/8/layout/hProcess9"/>
    <dgm:cxn modelId="{5BD5BF8F-34F7-1B4C-ACF2-D7E32C6E6CF1}" srcId="{83E14FAC-091D-C142-8937-67D6B3516B80}" destId="{5F377946-91C7-6641-A08E-C8768452B54F}" srcOrd="1" destOrd="0" parTransId="{EDBE73B6-2857-F247-9A79-699452109B11}" sibTransId="{6D506664-726F-4F47-8E89-C0BAA1B5F685}"/>
    <dgm:cxn modelId="{D06AFFA9-F436-1C4B-ABE5-F9CBE4171433}" srcId="{83E14FAC-091D-C142-8937-67D6B3516B80}" destId="{0A3B1B3F-DA1E-8C45-90D8-6C0F58063E62}" srcOrd="0" destOrd="0" parTransId="{A1F974E8-A5A2-1244-99ED-584FF57A6122}" sibTransId="{8F8DD265-0390-D54C-802F-00EEE4B0BA54}"/>
    <dgm:cxn modelId="{CFD705B7-E696-5B43-BAD4-03AEBCF8616E}" srcId="{83E14FAC-091D-C142-8937-67D6B3516B80}" destId="{642204E3-4518-1840-9138-7ECB3C450282}" srcOrd="2" destOrd="0" parTransId="{B960E1FF-B4BF-7A40-9A3C-38157ACE2306}" sibTransId="{740BA58F-720F-1C49-B27F-200953A325F6}"/>
    <dgm:cxn modelId="{C932A8E7-59FA-1642-9D2A-D43ABE0E95E1}" type="presOf" srcId="{83E14FAC-091D-C142-8937-67D6B3516B80}" destId="{25FD9435-00C8-4D46-9645-4126CC3DFD10}" srcOrd="0" destOrd="0" presId="urn:microsoft.com/office/officeart/2005/8/layout/hProcess9"/>
    <dgm:cxn modelId="{5DE84C20-7487-3E42-A094-E940D82079FC}" type="presParOf" srcId="{25FD9435-00C8-4D46-9645-4126CC3DFD10}" destId="{77E08A75-8D67-5444-99C2-9F05CF8FC825}" srcOrd="0" destOrd="0" presId="urn:microsoft.com/office/officeart/2005/8/layout/hProcess9"/>
    <dgm:cxn modelId="{338F4430-E2F5-2144-BEC9-995C90027777}" type="presParOf" srcId="{25FD9435-00C8-4D46-9645-4126CC3DFD10}" destId="{54E56B29-0181-A941-B080-EDE2BD94EA55}" srcOrd="1" destOrd="0" presId="urn:microsoft.com/office/officeart/2005/8/layout/hProcess9"/>
    <dgm:cxn modelId="{431D341D-51ED-4745-8A30-9F84E89F8D22}" type="presParOf" srcId="{54E56B29-0181-A941-B080-EDE2BD94EA55}" destId="{CFD12D15-E345-7A40-855E-614A69FCF481}" srcOrd="0" destOrd="0" presId="urn:microsoft.com/office/officeart/2005/8/layout/hProcess9"/>
    <dgm:cxn modelId="{5C983025-72D3-2344-93C5-DAEC080F92B7}" type="presParOf" srcId="{54E56B29-0181-A941-B080-EDE2BD94EA55}" destId="{49200047-62B9-0944-8542-0B5B04CEDFC5}" srcOrd="1" destOrd="0" presId="urn:microsoft.com/office/officeart/2005/8/layout/hProcess9"/>
    <dgm:cxn modelId="{11EB93D1-C3A5-624B-842E-0253E6BED201}" type="presParOf" srcId="{54E56B29-0181-A941-B080-EDE2BD94EA55}" destId="{38B57F52-73D5-3542-A9DB-264000CE5F6A}" srcOrd="2" destOrd="0" presId="urn:microsoft.com/office/officeart/2005/8/layout/hProcess9"/>
    <dgm:cxn modelId="{CE362846-96BA-9C4F-88A1-701C67D2AE8B}" type="presParOf" srcId="{54E56B29-0181-A941-B080-EDE2BD94EA55}" destId="{8CE52806-91BB-AE41-985D-B460C03B9204}" srcOrd="3" destOrd="0" presId="urn:microsoft.com/office/officeart/2005/8/layout/hProcess9"/>
    <dgm:cxn modelId="{C8DA59AA-2E29-7347-88A4-F7542DF13070}" type="presParOf" srcId="{54E56B29-0181-A941-B080-EDE2BD94EA55}" destId="{849AA117-0D94-734D-99CB-E29A3C5643F7}"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9584C2-F04B-9D47-80BB-11189F540A43}" type="doc">
      <dgm:prSet loTypeId="urn:microsoft.com/office/officeart/2005/8/layout/cycle5" loCatId="" qsTypeId="urn:microsoft.com/office/officeart/2005/8/quickstyle/simple1" qsCatId="simple" csTypeId="urn:microsoft.com/office/officeart/2005/8/colors/accent1_2" csCatId="accent1" phldr="1"/>
      <dgm:spPr/>
      <dgm:t>
        <a:bodyPr/>
        <a:lstStyle/>
        <a:p>
          <a:endParaRPr lang="en-US"/>
        </a:p>
      </dgm:t>
    </dgm:pt>
    <dgm:pt modelId="{CAD7173A-E24C-1142-9AD8-CD9B23F0E8F3}">
      <dgm:prSet phldrT="[Text]"/>
      <dgm:spPr/>
      <dgm:t>
        <a:bodyPr/>
        <a:lstStyle/>
        <a:p>
          <a:r>
            <a:rPr lang="en-US"/>
            <a:t>Proposed HTS_TST Allocation</a:t>
          </a:r>
        </a:p>
      </dgm:t>
    </dgm:pt>
    <dgm:pt modelId="{6DD42CAE-00B5-2D4D-85BE-DBD08F3C44D3}" type="parTrans" cxnId="{AB9CCE4D-C673-7740-9BF3-5541E2433B5B}">
      <dgm:prSet/>
      <dgm:spPr/>
      <dgm:t>
        <a:bodyPr/>
        <a:lstStyle/>
        <a:p>
          <a:endParaRPr lang="en-US"/>
        </a:p>
      </dgm:t>
    </dgm:pt>
    <dgm:pt modelId="{97262F32-84B1-4346-A4E1-AD3764C7612A}" type="sibTrans" cxnId="{AB9CCE4D-C673-7740-9BF3-5541E2433B5B}">
      <dgm:prSet/>
      <dgm:spPr/>
      <dgm:t>
        <a:bodyPr/>
        <a:lstStyle/>
        <a:p>
          <a:endParaRPr lang="en-US"/>
        </a:p>
      </dgm:t>
    </dgm:pt>
    <dgm:pt modelId="{93F3336E-17F4-5B43-B025-C13B5ECD6467}">
      <dgm:prSet phldrT="[Text]"/>
      <dgm:spPr/>
      <dgm:t>
        <a:bodyPr/>
        <a:lstStyle/>
        <a:p>
          <a:r>
            <a:rPr lang="en-US"/>
            <a:t>Yield Model</a:t>
          </a:r>
        </a:p>
      </dgm:t>
    </dgm:pt>
    <dgm:pt modelId="{47F10F3B-C3F0-1E42-AB45-1C90C34BBDA0}" type="parTrans" cxnId="{DF84683B-58CA-3145-A17F-F098B5B1244B}">
      <dgm:prSet/>
      <dgm:spPr/>
      <dgm:t>
        <a:bodyPr/>
        <a:lstStyle/>
        <a:p>
          <a:endParaRPr lang="en-US"/>
        </a:p>
      </dgm:t>
    </dgm:pt>
    <dgm:pt modelId="{D3730A08-33D6-A848-9562-09064CA7DC5C}" type="sibTrans" cxnId="{DF84683B-58CA-3145-A17F-F098B5B1244B}">
      <dgm:prSet/>
      <dgm:spPr/>
      <dgm:t>
        <a:bodyPr/>
        <a:lstStyle/>
        <a:p>
          <a:endParaRPr lang="en-US"/>
        </a:p>
      </dgm:t>
    </dgm:pt>
    <dgm:pt modelId="{3D72A213-594F-7143-B82F-A34FD40BEFFD}">
      <dgm:prSet phldrT="[Text]"/>
      <dgm:spPr/>
      <dgm:t>
        <a:bodyPr/>
        <a:lstStyle/>
        <a:p>
          <a:r>
            <a:rPr lang="en-US"/>
            <a:t>Estimated Yield</a:t>
          </a:r>
        </a:p>
      </dgm:t>
    </dgm:pt>
    <dgm:pt modelId="{06CEDD76-5391-CB43-989D-29B1679553D5}" type="parTrans" cxnId="{9C3EC995-C643-1748-806B-4863277CF9FD}">
      <dgm:prSet/>
      <dgm:spPr/>
      <dgm:t>
        <a:bodyPr/>
        <a:lstStyle/>
        <a:p>
          <a:endParaRPr lang="en-US"/>
        </a:p>
      </dgm:t>
    </dgm:pt>
    <dgm:pt modelId="{30EC6A27-0694-9C4F-BBCE-7F1E7589F78A}" type="sibTrans" cxnId="{9C3EC995-C643-1748-806B-4863277CF9FD}">
      <dgm:prSet/>
      <dgm:spPr/>
      <dgm:t>
        <a:bodyPr/>
        <a:lstStyle/>
        <a:p>
          <a:endParaRPr lang="en-US"/>
        </a:p>
      </dgm:t>
    </dgm:pt>
    <dgm:pt modelId="{4581DC39-BA42-9446-97C1-AE69A7846B5E}">
      <dgm:prSet phldrT="[Text]"/>
      <dgm:spPr/>
      <dgm:t>
        <a:bodyPr/>
        <a:lstStyle/>
        <a:p>
          <a:r>
            <a:rPr lang="en-US"/>
            <a:t>Greedy Optimizer</a:t>
          </a:r>
        </a:p>
      </dgm:t>
    </dgm:pt>
    <dgm:pt modelId="{A3233B48-9A21-FF4F-A468-61D1FD42DD39}" type="parTrans" cxnId="{17D372F2-394A-7A47-969B-AE26F063724D}">
      <dgm:prSet/>
      <dgm:spPr/>
      <dgm:t>
        <a:bodyPr/>
        <a:lstStyle/>
        <a:p>
          <a:endParaRPr lang="en-US"/>
        </a:p>
      </dgm:t>
    </dgm:pt>
    <dgm:pt modelId="{35483AD1-7CF1-624E-9176-3D77AB1A2DBE}" type="sibTrans" cxnId="{17D372F2-394A-7A47-969B-AE26F063724D}">
      <dgm:prSet/>
      <dgm:spPr/>
      <dgm:t>
        <a:bodyPr/>
        <a:lstStyle/>
        <a:p>
          <a:endParaRPr lang="en-US"/>
        </a:p>
      </dgm:t>
    </dgm:pt>
    <dgm:pt modelId="{C6547902-32F0-7144-884A-DEFEE12C4BC9}" type="pres">
      <dgm:prSet presAssocID="{A29584C2-F04B-9D47-80BB-11189F540A43}" presName="cycle" presStyleCnt="0">
        <dgm:presLayoutVars>
          <dgm:dir/>
          <dgm:resizeHandles val="exact"/>
        </dgm:presLayoutVars>
      </dgm:prSet>
      <dgm:spPr/>
    </dgm:pt>
    <dgm:pt modelId="{77B60D72-CDF8-C349-8225-2EAE78F5DEC5}" type="pres">
      <dgm:prSet presAssocID="{4581DC39-BA42-9446-97C1-AE69A7846B5E}" presName="node" presStyleLbl="node1" presStyleIdx="0" presStyleCnt="4">
        <dgm:presLayoutVars>
          <dgm:bulletEnabled val="1"/>
        </dgm:presLayoutVars>
      </dgm:prSet>
      <dgm:spPr/>
    </dgm:pt>
    <dgm:pt modelId="{186A4854-9345-8F4E-902E-E84D08A3D03C}" type="pres">
      <dgm:prSet presAssocID="{4581DC39-BA42-9446-97C1-AE69A7846B5E}" presName="spNode" presStyleCnt="0"/>
      <dgm:spPr/>
    </dgm:pt>
    <dgm:pt modelId="{D6AB4137-F815-C14E-9803-4177973DEAF8}" type="pres">
      <dgm:prSet presAssocID="{35483AD1-7CF1-624E-9176-3D77AB1A2DBE}" presName="sibTrans" presStyleLbl="sibTrans1D1" presStyleIdx="0" presStyleCnt="4"/>
      <dgm:spPr/>
    </dgm:pt>
    <dgm:pt modelId="{DBBB4AC2-39F5-BD4C-9120-D0924778E7D0}" type="pres">
      <dgm:prSet presAssocID="{CAD7173A-E24C-1142-9AD8-CD9B23F0E8F3}" presName="node" presStyleLbl="node1" presStyleIdx="1" presStyleCnt="4">
        <dgm:presLayoutVars>
          <dgm:bulletEnabled val="1"/>
        </dgm:presLayoutVars>
      </dgm:prSet>
      <dgm:spPr/>
    </dgm:pt>
    <dgm:pt modelId="{8D7F3923-154E-7D40-8C97-D8944CFBF9AB}" type="pres">
      <dgm:prSet presAssocID="{CAD7173A-E24C-1142-9AD8-CD9B23F0E8F3}" presName="spNode" presStyleCnt="0"/>
      <dgm:spPr/>
    </dgm:pt>
    <dgm:pt modelId="{57C9DDED-7BDF-2A4C-9301-A317A600B543}" type="pres">
      <dgm:prSet presAssocID="{97262F32-84B1-4346-A4E1-AD3764C7612A}" presName="sibTrans" presStyleLbl="sibTrans1D1" presStyleIdx="1" presStyleCnt="4"/>
      <dgm:spPr/>
    </dgm:pt>
    <dgm:pt modelId="{4014E9A7-3DD4-A442-AEB1-4B99A5636F58}" type="pres">
      <dgm:prSet presAssocID="{93F3336E-17F4-5B43-B025-C13B5ECD6467}" presName="node" presStyleLbl="node1" presStyleIdx="2" presStyleCnt="4">
        <dgm:presLayoutVars>
          <dgm:bulletEnabled val="1"/>
        </dgm:presLayoutVars>
      </dgm:prSet>
      <dgm:spPr/>
    </dgm:pt>
    <dgm:pt modelId="{B582F26B-B617-014F-9CB9-28760D03E501}" type="pres">
      <dgm:prSet presAssocID="{93F3336E-17F4-5B43-B025-C13B5ECD6467}" presName="spNode" presStyleCnt="0"/>
      <dgm:spPr/>
    </dgm:pt>
    <dgm:pt modelId="{293CD18B-4B77-6A4A-8C40-C1C33FD0AA23}" type="pres">
      <dgm:prSet presAssocID="{D3730A08-33D6-A848-9562-09064CA7DC5C}" presName="sibTrans" presStyleLbl="sibTrans1D1" presStyleIdx="2" presStyleCnt="4"/>
      <dgm:spPr/>
    </dgm:pt>
    <dgm:pt modelId="{245EC773-A7D5-AC40-A342-F5DA9929058B}" type="pres">
      <dgm:prSet presAssocID="{3D72A213-594F-7143-B82F-A34FD40BEFFD}" presName="node" presStyleLbl="node1" presStyleIdx="3" presStyleCnt="4">
        <dgm:presLayoutVars>
          <dgm:bulletEnabled val="1"/>
        </dgm:presLayoutVars>
      </dgm:prSet>
      <dgm:spPr/>
    </dgm:pt>
    <dgm:pt modelId="{0757898D-2B04-4646-80ED-0B2DBCEAFED9}" type="pres">
      <dgm:prSet presAssocID="{3D72A213-594F-7143-B82F-A34FD40BEFFD}" presName="spNode" presStyleCnt="0"/>
      <dgm:spPr/>
    </dgm:pt>
    <dgm:pt modelId="{12032353-798B-7F4F-A58A-F50576F0F8D2}" type="pres">
      <dgm:prSet presAssocID="{30EC6A27-0694-9C4F-BBCE-7F1E7589F78A}" presName="sibTrans" presStyleLbl="sibTrans1D1" presStyleIdx="3" presStyleCnt="4"/>
      <dgm:spPr/>
    </dgm:pt>
  </dgm:ptLst>
  <dgm:cxnLst>
    <dgm:cxn modelId="{076A0224-3D2E-6146-B670-DAE6DEB4D839}" type="presOf" srcId="{97262F32-84B1-4346-A4E1-AD3764C7612A}" destId="{57C9DDED-7BDF-2A4C-9301-A317A600B543}" srcOrd="0" destOrd="0" presId="urn:microsoft.com/office/officeart/2005/8/layout/cycle5"/>
    <dgm:cxn modelId="{DF84683B-58CA-3145-A17F-F098B5B1244B}" srcId="{A29584C2-F04B-9D47-80BB-11189F540A43}" destId="{93F3336E-17F4-5B43-B025-C13B5ECD6467}" srcOrd="2" destOrd="0" parTransId="{47F10F3B-C3F0-1E42-AB45-1C90C34BBDA0}" sibTransId="{D3730A08-33D6-A848-9562-09064CA7DC5C}"/>
    <dgm:cxn modelId="{AB9CCE4D-C673-7740-9BF3-5541E2433B5B}" srcId="{A29584C2-F04B-9D47-80BB-11189F540A43}" destId="{CAD7173A-E24C-1142-9AD8-CD9B23F0E8F3}" srcOrd="1" destOrd="0" parTransId="{6DD42CAE-00B5-2D4D-85BE-DBD08F3C44D3}" sibTransId="{97262F32-84B1-4346-A4E1-AD3764C7612A}"/>
    <dgm:cxn modelId="{96F3FE90-D6F7-E547-A64F-256260E8763D}" type="presOf" srcId="{30EC6A27-0694-9C4F-BBCE-7F1E7589F78A}" destId="{12032353-798B-7F4F-A58A-F50576F0F8D2}" srcOrd="0" destOrd="0" presId="urn:microsoft.com/office/officeart/2005/8/layout/cycle5"/>
    <dgm:cxn modelId="{D81F9091-C6A7-CF40-94A5-C2BA8EE05C91}" type="presOf" srcId="{93F3336E-17F4-5B43-B025-C13B5ECD6467}" destId="{4014E9A7-3DD4-A442-AEB1-4B99A5636F58}" srcOrd="0" destOrd="0" presId="urn:microsoft.com/office/officeart/2005/8/layout/cycle5"/>
    <dgm:cxn modelId="{9C3EC995-C643-1748-806B-4863277CF9FD}" srcId="{A29584C2-F04B-9D47-80BB-11189F540A43}" destId="{3D72A213-594F-7143-B82F-A34FD40BEFFD}" srcOrd="3" destOrd="0" parTransId="{06CEDD76-5391-CB43-989D-29B1679553D5}" sibTransId="{30EC6A27-0694-9C4F-BBCE-7F1E7589F78A}"/>
    <dgm:cxn modelId="{818135A8-D1C6-4545-AAAA-F1AC2962FC73}" type="presOf" srcId="{A29584C2-F04B-9D47-80BB-11189F540A43}" destId="{C6547902-32F0-7144-884A-DEFEE12C4BC9}" srcOrd="0" destOrd="0" presId="urn:microsoft.com/office/officeart/2005/8/layout/cycle5"/>
    <dgm:cxn modelId="{F5475FAE-9704-0D4C-83C5-F422D94CF222}" type="presOf" srcId="{4581DC39-BA42-9446-97C1-AE69A7846B5E}" destId="{77B60D72-CDF8-C349-8225-2EAE78F5DEC5}" srcOrd="0" destOrd="0" presId="urn:microsoft.com/office/officeart/2005/8/layout/cycle5"/>
    <dgm:cxn modelId="{10FA9BB3-B6BE-C847-A929-96DC11CF6BAA}" type="presOf" srcId="{35483AD1-7CF1-624E-9176-3D77AB1A2DBE}" destId="{D6AB4137-F815-C14E-9803-4177973DEAF8}" srcOrd="0" destOrd="0" presId="urn:microsoft.com/office/officeart/2005/8/layout/cycle5"/>
    <dgm:cxn modelId="{FB77A6C9-2080-6A4F-BE12-812BE9465BAD}" type="presOf" srcId="{CAD7173A-E24C-1142-9AD8-CD9B23F0E8F3}" destId="{DBBB4AC2-39F5-BD4C-9120-D0924778E7D0}" srcOrd="0" destOrd="0" presId="urn:microsoft.com/office/officeart/2005/8/layout/cycle5"/>
    <dgm:cxn modelId="{1A9C41CA-3415-9541-9B98-E8DC00C3ED6B}" type="presOf" srcId="{3D72A213-594F-7143-B82F-A34FD40BEFFD}" destId="{245EC773-A7D5-AC40-A342-F5DA9929058B}" srcOrd="0" destOrd="0" presId="urn:microsoft.com/office/officeart/2005/8/layout/cycle5"/>
    <dgm:cxn modelId="{17D372F2-394A-7A47-969B-AE26F063724D}" srcId="{A29584C2-F04B-9D47-80BB-11189F540A43}" destId="{4581DC39-BA42-9446-97C1-AE69A7846B5E}" srcOrd="0" destOrd="0" parTransId="{A3233B48-9A21-FF4F-A468-61D1FD42DD39}" sibTransId="{35483AD1-7CF1-624E-9176-3D77AB1A2DBE}"/>
    <dgm:cxn modelId="{34D65BFA-E395-0D4B-A128-93209919A967}" type="presOf" srcId="{D3730A08-33D6-A848-9562-09064CA7DC5C}" destId="{293CD18B-4B77-6A4A-8C40-C1C33FD0AA23}" srcOrd="0" destOrd="0" presId="urn:microsoft.com/office/officeart/2005/8/layout/cycle5"/>
    <dgm:cxn modelId="{03CC7930-A896-9F44-B5E5-22B83BE70F2B}" type="presParOf" srcId="{C6547902-32F0-7144-884A-DEFEE12C4BC9}" destId="{77B60D72-CDF8-C349-8225-2EAE78F5DEC5}" srcOrd="0" destOrd="0" presId="urn:microsoft.com/office/officeart/2005/8/layout/cycle5"/>
    <dgm:cxn modelId="{462A8537-2134-FC48-AE78-26B1FA495289}" type="presParOf" srcId="{C6547902-32F0-7144-884A-DEFEE12C4BC9}" destId="{186A4854-9345-8F4E-902E-E84D08A3D03C}" srcOrd="1" destOrd="0" presId="urn:microsoft.com/office/officeart/2005/8/layout/cycle5"/>
    <dgm:cxn modelId="{F912A018-09EF-4C41-A688-1F6E8D50D6A6}" type="presParOf" srcId="{C6547902-32F0-7144-884A-DEFEE12C4BC9}" destId="{D6AB4137-F815-C14E-9803-4177973DEAF8}" srcOrd="2" destOrd="0" presId="urn:microsoft.com/office/officeart/2005/8/layout/cycle5"/>
    <dgm:cxn modelId="{ED3AB8A0-1559-B240-8501-898CCED5B41D}" type="presParOf" srcId="{C6547902-32F0-7144-884A-DEFEE12C4BC9}" destId="{DBBB4AC2-39F5-BD4C-9120-D0924778E7D0}" srcOrd="3" destOrd="0" presId="urn:microsoft.com/office/officeart/2005/8/layout/cycle5"/>
    <dgm:cxn modelId="{7094E386-4097-2340-B3EA-1A409F1D4819}" type="presParOf" srcId="{C6547902-32F0-7144-884A-DEFEE12C4BC9}" destId="{8D7F3923-154E-7D40-8C97-D8944CFBF9AB}" srcOrd="4" destOrd="0" presId="urn:microsoft.com/office/officeart/2005/8/layout/cycle5"/>
    <dgm:cxn modelId="{623E34C8-E723-3C43-A0EA-1B0D95B30C18}" type="presParOf" srcId="{C6547902-32F0-7144-884A-DEFEE12C4BC9}" destId="{57C9DDED-7BDF-2A4C-9301-A317A600B543}" srcOrd="5" destOrd="0" presId="urn:microsoft.com/office/officeart/2005/8/layout/cycle5"/>
    <dgm:cxn modelId="{46731FC4-AD5F-DB4C-8E6C-EC0F4C3920E9}" type="presParOf" srcId="{C6547902-32F0-7144-884A-DEFEE12C4BC9}" destId="{4014E9A7-3DD4-A442-AEB1-4B99A5636F58}" srcOrd="6" destOrd="0" presId="urn:microsoft.com/office/officeart/2005/8/layout/cycle5"/>
    <dgm:cxn modelId="{1901A09B-9E01-CC45-B1F5-E40DB198103A}" type="presParOf" srcId="{C6547902-32F0-7144-884A-DEFEE12C4BC9}" destId="{B582F26B-B617-014F-9CB9-28760D03E501}" srcOrd="7" destOrd="0" presId="urn:microsoft.com/office/officeart/2005/8/layout/cycle5"/>
    <dgm:cxn modelId="{B08A9B94-958A-D849-8421-48205D887DAF}" type="presParOf" srcId="{C6547902-32F0-7144-884A-DEFEE12C4BC9}" destId="{293CD18B-4B77-6A4A-8C40-C1C33FD0AA23}" srcOrd="8" destOrd="0" presId="urn:microsoft.com/office/officeart/2005/8/layout/cycle5"/>
    <dgm:cxn modelId="{B3FCD382-CE6B-1744-A7AB-E7DF813BA4F2}" type="presParOf" srcId="{C6547902-32F0-7144-884A-DEFEE12C4BC9}" destId="{245EC773-A7D5-AC40-A342-F5DA9929058B}" srcOrd="9" destOrd="0" presId="urn:microsoft.com/office/officeart/2005/8/layout/cycle5"/>
    <dgm:cxn modelId="{1A448DDB-C4C7-9144-AEC3-A9DA9DA5D16F}" type="presParOf" srcId="{C6547902-32F0-7144-884A-DEFEE12C4BC9}" destId="{0757898D-2B04-4646-80ED-0B2DBCEAFED9}" srcOrd="10" destOrd="0" presId="urn:microsoft.com/office/officeart/2005/8/layout/cycle5"/>
    <dgm:cxn modelId="{3A70CC12-D7F2-0D40-A737-1CCB422324D1}" type="presParOf" srcId="{C6547902-32F0-7144-884A-DEFEE12C4BC9}" destId="{12032353-798B-7F4F-A58A-F50576F0F8D2}" srcOrd="11" destOrd="0" presId="urn:microsoft.com/office/officeart/2005/8/layout/cycle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360578-1906-6942-A395-AB77BE154C6C}"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A4999A08-8D41-CD43-89ED-9297B37F2FF5}">
      <dgm:prSet phldrT="[Text]"/>
      <dgm:spPr/>
      <dgm:t>
        <a:bodyPr/>
        <a:lstStyle/>
        <a:p>
          <a:r>
            <a:rPr lang="en-US" dirty="0"/>
            <a:t>Site Long / Lat Coordinate Extraction</a:t>
          </a:r>
        </a:p>
      </dgm:t>
    </dgm:pt>
    <dgm:pt modelId="{6500D965-4846-4843-9245-326C733248CF}" type="parTrans" cxnId="{65BAF3C9-0BEF-7A42-AB2A-B9F0081FDFCC}">
      <dgm:prSet/>
      <dgm:spPr/>
      <dgm:t>
        <a:bodyPr/>
        <a:lstStyle/>
        <a:p>
          <a:endParaRPr lang="en-US"/>
        </a:p>
      </dgm:t>
    </dgm:pt>
    <dgm:pt modelId="{290E1BF3-96D6-EB4B-8EE1-146E410BB88C}" type="sibTrans" cxnId="{65BAF3C9-0BEF-7A42-AB2A-B9F0081FDFCC}">
      <dgm:prSet/>
      <dgm:spPr/>
      <dgm:t>
        <a:bodyPr/>
        <a:lstStyle/>
        <a:p>
          <a:endParaRPr lang="en-US"/>
        </a:p>
      </dgm:t>
    </dgm:pt>
    <dgm:pt modelId="{FA27D421-809F-8742-8BCD-14CE7F892A0B}">
      <dgm:prSet phldrT="[Text]"/>
      <dgm:spPr/>
      <dgm:t>
        <a:bodyPr/>
        <a:lstStyle/>
        <a:p>
          <a:r>
            <a:rPr lang="en-US" dirty="0"/>
            <a:t>Hierarchical Spatial Partitioning</a:t>
          </a:r>
        </a:p>
      </dgm:t>
    </dgm:pt>
    <dgm:pt modelId="{DB1B7ABD-A410-CD41-8012-3D412F2618C3}" type="parTrans" cxnId="{E7850DDD-1102-4043-9A78-8B631B4FACAD}">
      <dgm:prSet/>
      <dgm:spPr/>
      <dgm:t>
        <a:bodyPr/>
        <a:lstStyle/>
        <a:p>
          <a:endParaRPr lang="en-US"/>
        </a:p>
      </dgm:t>
    </dgm:pt>
    <dgm:pt modelId="{A7E6D1DB-76CA-A64F-B89F-47747665722D}" type="sibTrans" cxnId="{E7850DDD-1102-4043-9A78-8B631B4FACAD}">
      <dgm:prSet/>
      <dgm:spPr/>
      <dgm:t>
        <a:bodyPr/>
        <a:lstStyle/>
        <a:p>
          <a:endParaRPr lang="en-US"/>
        </a:p>
      </dgm:t>
    </dgm:pt>
    <dgm:pt modelId="{8DCFC95E-AD4F-6242-AA5E-980E21A1F8A6}">
      <dgm:prSet phldrT="[Text]"/>
      <dgm:spPr/>
      <dgm:t>
        <a:bodyPr/>
        <a:lstStyle/>
        <a:p>
          <a:r>
            <a:rPr lang="en-US" dirty="0"/>
            <a:t>Small Area Prevalence Measure from PMTCT</a:t>
          </a:r>
        </a:p>
      </dgm:t>
    </dgm:pt>
    <dgm:pt modelId="{0DF66BEF-3625-F646-B8C6-A422BFA4600F}" type="parTrans" cxnId="{29A5894F-A534-7B4E-95BB-75408FA4D1F2}">
      <dgm:prSet/>
      <dgm:spPr/>
      <dgm:t>
        <a:bodyPr/>
        <a:lstStyle/>
        <a:p>
          <a:endParaRPr lang="en-US"/>
        </a:p>
      </dgm:t>
    </dgm:pt>
    <dgm:pt modelId="{E06B7DAB-8496-BA48-B43F-C29150C5C2CE}" type="sibTrans" cxnId="{29A5894F-A534-7B4E-95BB-75408FA4D1F2}">
      <dgm:prSet/>
      <dgm:spPr/>
      <dgm:t>
        <a:bodyPr/>
        <a:lstStyle/>
        <a:p>
          <a:endParaRPr lang="en-US"/>
        </a:p>
      </dgm:t>
    </dgm:pt>
    <dgm:pt modelId="{679DAAB4-71DC-8446-B1EF-B0756B87B148}">
      <dgm:prSet phldrT="[Text]"/>
      <dgm:spPr/>
      <dgm:t>
        <a:bodyPr/>
        <a:lstStyle/>
        <a:p>
          <a:r>
            <a:rPr lang="en-US" dirty="0"/>
            <a:t>Local Population Size Estimates From </a:t>
          </a:r>
          <a:r>
            <a:rPr lang="en-US" dirty="0" err="1"/>
            <a:t>WorldPop</a:t>
          </a:r>
          <a:endParaRPr lang="en-US" dirty="0"/>
        </a:p>
      </dgm:t>
    </dgm:pt>
    <dgm:pt modelId="{7660D4DA-DEA9-F049-9B93-6FE546C91565}" type="parTrans" cxnId="{25FEE5F2-D165-4348-BEAC-C72A5BA3712A}">
      <dgm:prSet/>
      <dgm:spPr/>
      <dgm:t>
        <a:bodyPr/>
        <a:lstStyle/>
        <a:p>
          <a:endParaRPr lang="en-US"/>
        </a:p>
      </dgm:t>
    </dgm:pt>
    <dgm:pt modelId="{D6376D26-E611-4442-AED1-256D95BB65A6}" type="sibTrans" cxnId="{25FEE5F2-D165-4348-BEAC-C72A5BA3712A}">
      <dgm:prSet/>
      <dgm:spPr/>
      <dgm:t>
        <a:bodyPr/>
        <a:lstStyle/>
        <a:p>
          <a:endParaRPr lang="en-US"/>
        </a:p>
      </dgm:t>
    </dgm:pt>
    <dgm:pt modelId="{1B124153-3F6B-B94E-8E73-8771477B6006}" type="pres">
      <dgm:prSet presAssocID="{C6360578-1906-6942-A395-AB77BE154C6C}" presName="linear" presStyleCnt="0">
        <dgm:presLayoutVars>
          <dgm:dir/>
          <dgm:animLvl val="lvl"/>
          <dgm:resizeHandles val="exact"/>
        </dgm:presLayoutVars>
      </dgm:prSet>
      <dgm:spPr/>
    </dgm:pt>
    <dgm:pt modelId="{1F1EA296-523C-5347-9FBD-B6200B38D36C}" type="pres">
      <dgm:prSet presAssocID="{A4999A08-8D41-CD43-89ED-9297B37F2FF5}" presName="parentLin" presStyleCnt="0"/>
      <dgm:spPr/>
    </dgm:pt>
    <dgm:pt modelId="{999EE38E-F098-9940-B9BA-B1C79216F659}" type="pres">
      <dgm:prSet presAssocID="{A4999A08-8D41-CD43-89ED-9297B37F2FF5}" presName="parentLeftMargin" presStyleLbl="node1" presStyleIdx="0" presStyleCnt="4"/>
      <dgm:spPr/>
    </dgm:pt>
    <dgm:pt modelId="{F59E33FE-C0B0-B240-B22D-38F1EC27B3EE}" type="pres">
      <dgm:prSet presAssocID="{A4999A08-8D41-CD43-89ED-9297B37F2FF5}" presName="parentText" presStyleLbl="node1" presStyleIdx="0" presStyleCnt="4">
        <dgm:presLayoutVars>
          <dgm:chMax val="0"/>
          <dgm:bulletEnabled val="1"/>
        </dgm:presLayoutVars>
      </dgm:prSet>
      <dgm:spPr/>
    </dgm:pt>
    <dgm:pt modelId="{624F25C9-6F26-FF4E-8F85-F2831E142E2A}" type="pres">
      <dgm:prSet presAssocID="{A4999A08-8D41-CD43-89ED-9297B37F2FF5}" presName="negativeSpace" presStyleCnt="0"/>
      <dgm:spPr/>
    </dgm:pt>
    <dgm:pt modelId="{88B0F211-6A48-6849-9665-FF061CAE6429}" type="pres">
      <dgm:prSet presAssocID="{A4999A08-8D41-CD43-89ED-9297B37F2FF5}" presName="childText" presStyleLbl="conFgAcc1" presStyleIdx="0" presStyleCnt="4">
        <dgm:presLayoutVars>
          <dgm:bulletEnabled val="1"/>
        </dgm:presLayoutVars>
      </dgm:prSet>
      <dgm:spPr/>
    </dgm:pt>
    <dgm:pt modelId="{373BD305-6116-BC45-B7C2-0356BB4BDA45}" type="pres">
      <dgm:prSet presAssocID="{290E1BF3-96D6-EB4B-8EE1-146E410BB88C}" presName="spaceBetweenRectangles" presStyleCnt="0"/>
      <dgm:spPr/>
    </dgm:pt>
    <dgm:pt modelId="{86D8ED9E-A135-DB45-A7A4-E1DDC8A0B4BA}" type="pres">
      <dgm:prSet presAssocID="{FA27D421-809F-8742-8BCD-14CE7F892A0B}" presName="parentLin" presStyleCnt="0"/>
      <dgm:spPr/>
    </dgm:pt>
    <dgm:pt modelId="{6B33EFFD-FDE6-B84F-B6E2-CE59FCC3FDED}" type="pres">
      <dgm:prSet presAssocID="{FA27D421-809F-8742-8BCD-14CE7F892A0B}" presName="parentLeftMargin" presStyleLbl="node1" presStyleIdx="0" presStyleCnt="4"/>
      <dgm:spPr/>
    </dgm:pt>
    <dgm:pt modelId="{E1336378-7DDA-2A41-9D29-F19D18B76200}" type="pres">
      <dgm:prSet presAssocID="{FA27D421-809F-8742-8BCD-14CE7F892A0B}" presName="parentText" presStyleLbl="node1" presStyleIdx="1" presStyleCnt="4">
        <dgm:presLayoutVars>
          <dgm:chMax val="0"/>
          <dgm:bulletEnabled val="1"/>
        </dgm:presLayoutVars>
      </dgm:prSet>
      <dgm:spPr/>
    </dgm:pt>
    <dgm:pt modelId="{783584CB-59A6-A04D-8FEE-F14DC29B8A25}" type="pres">
      <dgm:prSet presAssocID="{FA27D421-809F-8742-8BCD-14CE7F892A0B}" presName="negativeSpace" presStyleCnt="0"/>
      <dgm:spPr/>
    </dgm:pt>
    <dgm:pt modelId="{4C7753AC-9C1C-D641-B8F6-01091F054FA3}" type="pres">
      <dgm:prSet presAssocID="{FA27D421-809F-8742-8BCD-14CE7F892A0B}" presName="childText" presStyleLbl="conFgAcc1" presStyleIdx="1" presStyleCnt="4">
        <dgm:presLayoutVars>
          <dgm:bulletEnabled val="1"/>
        </dgm:presLayoutVars>
      </dgm:prSet>
      <dgm:spPr/>
    </dgm:pt>
    <dgm:pt modelId="{0513B8CB-089F-4143-9E39-234C700F9B75}" type="pres">
      <dgm:prSet presAssocID="{A7E6D1DB-76CA-A64F-B89F-47747665722D}" presName="spaceBetweenRectangles" presStyleCnt="0"/>
      <dgm:spPr/>
    </dgm:pt>
    <dgm:pt modelId="{D51F4CD4-488C-2248-A048-CD5987B2D2A9}" type="pres">
      <dgm:prSet presAssocID="{8DCFC95E-AD4F-6242-AA5E-980E21A1F8A6}" presName="parentLin" presStyleCnt="0"/>
      <dgm:spPr/>
    </dgm:pt>
    <dgm:pt modelId="{357D2ADE-B442-EE45-B951-4FDBDE210667}" type="pres">
      <dgm:prSet presAssocID="{8DCFC95E-AD4F-6242-AA5E-980E21A1F8A6}" presName="parentLeftMargin" presStyleLbl="node1" presStyleIdx="1" presStyleCnt="4"/>
      <dgm:spPr/>
    </dgm:pt>
    <dgm:pt modelId="{A3587AFC-632A-3245-9A4D-C91A43D91201}" type="pres">
      <dgm:prSet presAssocID="{8DCFC95E-AD4F-6242-AA5E-980E21A1F8A6}" presName="parentText" presStyleLbl="node1" presStyleIdx="2" presStyleCnt="4">
        <dgm:presLayoutVars>
          <dgm:chMax val="0"/>
          <dgm:bulletEnabled val="1"/>
        </dgm:presLayoutVars>
      </dgm:prSet>
      <dgm:spPr/>
    </dgm:pt>
    <dgm:pt modelId="{27895148-A85C-7C48-BDA1-73C99335DBEF}" type="pres">
      <dgm:prSet presAssocID="{8DCFC95E-AD4F-6242-AA5E-980E21A1F8A6}" presName="negativeSpace" presStyleCnt="0"/>
      <dgm:spPr/>
    </dgm:pt>
    <dgm:pt modelId="{01027CCA-1E3F-F04A-9384-D213AD9B2A9D}" type="pres">
      <dgm:prSet presAssocID="{8DCFC95E-AD4F-6242-AA5E-980E21A1F8A6}" presName="childText" presStyleLbl="conFgAcc1" presStyleIdx="2" presStyleCnt="4">
        <dgm:presLayoutVars>
          <dgm:bulletEnabled val="1"/>
        </dgm:presLayoutVars>
      </dgm:prSet>
      <dgm:spPr/>
    </dgm:pt>
    <dgm:pt modelId="{CE037808-350E-C041-88A2-1C0F9832C763}" type="pres">
      <dgm:prSet presAssocID="{E06B7DAB-8496-BA48-B43F-C29150C5C2CE}" presName="spaceBetweenRectangles" presStyleCnt="0"/>
      <dgm:spPr/>
    </dgm:pt>
    <dgm:pt modelId="{2471D064-B216-D440-89FF-544268B95450}" type="pres">
      <dgm:prSet presAssocID="{679DAAB4-71DC-8446-B1EF-B0756B87B148}" presName="parentLin" presStyleCnt="0"/>
      <dgm:spPr/>
    </dgm:pt>
    <dgm:pt modelId="{D1ED4685-BF47-EB48-8536-DCA58EDA2468}" type="pres">
      <dgm:prSet presAssocID="{679DAAB4-71DC-8446-B1EF-B0756B87B148}" presName="parentLeftMargin" presStyleLbl="node1" presStyleIdx="2" presStyleCnt="4"/>
      <dgm:spPr/>
    </dgm:pt>
    <dgm:pt modelId="{EDCF8550-8D4F-7640-A45B-2DD46FA8989B}" type="pres">
      <dgm:prSet presAssocID="{679DAAB4-71DC-8446-B1EF-B0756B87B148}" presName="parentText" presStyleLbl="node1" presStyleIdx="3" presStyleCnt="4">
        <dgm:presLayoutVars>
          <dgm:chMax val="0"/>
          <dgm:bulletEnabled val="1"/>
        </dgm:presLayoutVars>
      </dgm:prSet>
      <dgm:spPr/>
    </dgm:pt>
    <dgm:pt modelId="{56C2B7FE-929D-0F40-B7E3-0D064A7E1EBE}" type="pres">
      <dgm:prSet presAssocID="{679DAAB4-71DC-8446-B1EF-B0756B87B148}" presName="negativeSpace" presStyleCnt="0"/>
      <dgm:spPr/>
    </dgm:pt>
    <dgm:pt modelId="{98B206CA-11B3-234D-9495-24DDFBB5C4B4}" type="pres">
      <dgm:prSet presAssocID="{679DAAB4-71DC-8446-B1EF-B0756B87B148}" presName="childText" presStyleLbl="conFgAcc1" presStyleIdx="3" presStyleCnt="4">
        <dgm:presLayoutVars>
          <dgm:bulletEnabled val="1"/>
        </dgm:presLayoutVars>
      </dgm:prSet>
      <dgm:spPr/>
    </dgm:pt>
  </dgm:ptLst>
  <dgm:cxnLst>
    <dgm:cxn modelId="{0C354503-4EA9-9845-A4B6-01EA46764A69}" type="presOf" srcId="{FA27D421-809F-8742-8BCD-14CE7F892A0B}" destId="{6B33EFFD-FDE6-B84F-B6E2-CE59FCC3FDED}" srcOrd="0" destOrd="0" presId="urn:microsoft.com/office/officeart/2005/8/layout/list1"/>
    <dgm:cxn modelId="{1D278B1C-8655-F54A-B852-CD28BF1250CE}" type="presOf" srcId="{8DCFC95E-AD4F-6242-AA5E-980E21A1F8A6}" destId="{A3587AFC-632A-3245-9A4D-C91A43D91201}" srcOrd="1" destOrd="0" presId="urn:microsoft.com/office/officeart/2005/8/layout/list1"/>
    <dgm:cxn modelId="{03960267-D1B2-F542-BFDC-C4FA7685FBFC}" type="presOf" srcId="{679DAAB4-71DC-8446-B1EF-B0756B87B148}" destId="{D1ED4685-BF47-EB48-8536-DCA58EDA2468}" srcOrd="0" destOrd="0" presId="urn:microsoft.com/office/officeart/2005/8/layout/list1"/>
    <dgm:cxn modelId="{AA075C6C-8628-A844-96C1-120CE2BDB492}" type="presOf" srcId="{679DAAB4-71DC-8446-B1EF-B0756B87B148}" destId="{EDCF8550-8D4F-7640-A45B-2DD46FA8989B}" srcOrd="1" destOrd="0" presId="urn:microsoft.com/office/officeart/2005/8/layout/list1"/>
    <dgm:cxn modelId="{BBF4606E-C329-1B40-8358-F38F5C424CA6}" type="presOf" srcId="{8DCFC95E-AD4F-6242-AA5E-980E21A1F8A6}" destId="{357D2ADE-B442-EE45-B951-4FDBDE210667}" srcOrd="0" destOrd="0" presId="urn:microsoft.com/office/officeart/2005/8/layout/list1"/>
    <dgm:cxn modelId="{29A5894F-A534-7B4E-95BB-75408FA4D1F2}" srcId="{C6360578-1906-6942-A395-AB77BE154C6C}" destId="{8DCFC95E-AD4F-6242-AA5E-980E21A1F8A6}" srcOrd="2" destOrd="0" parTransId="{0DF66BEF-3625-F646-B8C6-A422BFA4600F}" sibTransId="{E06B7DAB-8496-BA48-B43F-C29150C5C2CE}"/>
    <dgm:cxn modelId="{4AA4DE95-2D04-2D4B-B92F-A5DEB5A83B1E}" type="presOf" srcId="{C6360578-1906-6942-A395-AB77BE154C6C}" destId="{1B124153-3F6B-B94E-8E73-8771477B6006}" srcOrd="0" destOrd="0" presId="urn:microsoft.com/office/officeart/2005/8/layout/list1"/>
    <dgm:cxn modelId="{70F3329F-0B14-C94B-993E-43972C275CFA}" type="presOf" srcId="{A4999A08-8D41-CD43-89ED-9297B37F2FF5}" destId="{F59E33FE-C0B0-B240-B22D-38F1EC27B3EE}" srcOrd="1" destOrd="0" presId="urn:microsoft.com/office/officeart/2005/8/layout/list1"/>
    <dgm:cxn modelId="{65BAF3C9-0BEF-7A42-AB2A-B9F0081FDFCC}" srcId="{C6360578-1906-6942-A395-AB77BE154C6C}" destId="{A4999A08-8D41-CD43-89ED-9297B37F2FF5}" srcOrd="0" destOrd="0" parTransId="{6500D965-4846-4843-9245-326C733248CF}" sibTransId="{290E1BF3-96D6-EB4B-8EE1-146E410BB88C}"/>
    <dgm:cxn modelId="{E7850DDD-1102-4043-9A78-8B631B4FACAD}" srcId="{C6360578-1906-6942-A395-AB77BE154C6C}" destId="{FA27D421-809F-8742-8BCD-14CE7F892A0B}" srcOrd="1" destOrd="0" parTransId="{DB1B7ABD-A410-CD41-8012-3D412F2618C3}" sibTransId="{A7E6D1DB-76CA-A64F-B89F-47747665722D}"/>
    <dgm:cxn modelId="{5482EEE4-C612-A345-99BE-8DCF75DA41AC}" type="presOf" srcId="{FA27D421-809F-8742-8BCD-14CE7F892A0B}" destId="{E1336378-7DDA-2A41-9D29-F19D18B76200}" srcOrd="1" destOrd="0" presId="urn:microsoft.com/office/officeart/2005/8/layout/list1"/>
    <dgm:cxn modelId="{DDE5C3E7-1655-A341-8CCA-3DD4F6F07E4E}" type="presOf" srcId="{A4999A08-8D41-CD43-89ED-9297B37F2FF5}" destId="{999EE38E-F098-9940-B9BA-B1C79216F659}" srcOrd="0" destOrd="0" presId="urn:microsoft.com/office/officeart/2005/8/layout/list1"/>
    <dgm:cxn modelId="{25FEE5F2-D165-4348-BEAC-C72A5BA3712A}" srcId="{C6360578-1906-6942-A395-AB77BE154C6C}" destId="{679DAAB4-71DC-8446-B1EF-B0756B87B148}" srcOrd="3" destOrd="0" parTransId="{7660D4DA-DEA9-F049-9B93-6FE546C91565}" sibTransId="{D6376D26-E611-4442-AED1-256D95BB65A6}"/>
    <dgm:cxn modelId="{C0EB3EE9-AE13-D34F-A51C-7E076C590400}" type="presParOf" srcId="{1B124153-3F6B-B94E-8E73-8771477B6006}" destId="{1F1EA296-523C-5347-9FBD-B6200B38D36C}" srcOrd="0" destOrd="0" presId="urn:microsoft.com/office/officeart/2005/8/layout/list1"/>
    <dgm:cxn modelId="{1341ABF7-3A45-2341-8266-6E8D3017BD1D}" type="presParOf" srcId="{1F1EA296-523C-5347-9FBD-B6200B38D36C}" destId="{999EE38E-F098-9940-B9BA-B1C79216F659}" srcOrd="0" destOrd="0" presId="urn:microsoft.com/office/officeart/2005/8/layout/list1"/>
    <dgm:cxn modelId="{A69CFA0C-5474-F04C-85C6-2F55D51F6C21}" type="presParOf" srcId="{1F1EA296-523C-5347-9FBD-B6200B38D36C}" destId="{F59E33FE-C0B0-B240-B22D-38F1EC27B3EE}" srcOrd="1" destOrd="0" presId="urn:microsoft.com/office/officeart/2005/8/layout/list1"/>
    <dgm:cxn modelId="{ACB400C4-CDAF-3E40-8413-A328FBFF4032}" type="presParOf" srcId="{1B124153-3F6B-B94E-8E73-8771477B6006}" destId="{624F25C9-6F26-FF4E-8F85-F2831E142E2A}" srcOrd="1" destOrd="0" presId="urn:microsoft.com/office/officeart/2005/8/layout/list1"/>
    <dgm:cxn modelId="{90932BF9-D742-2743-A669-81CA1D77E72B}" type="presParOf" srcId="{1B124153-3F6B-B94E-8E73-8771477B6006}" destId="{88B0F211-6A48-6849-9665-FF061CAE6429}" srcOrd="2" destOrd="0" presId="urn:microsoft.com/office/officeart/2005/8/layout/list1"/>
    <dgm:cxn modelId="{0A3451D6-2111-B04A-9BE8-F6DDD0E21B72}" type="presParOf" srcId="{1B124153-3F6B-B94E-8E73-8771477B6006}" destId="{373BD305-6116-BC45-B7C2-0356BB4BDA45}" srcOrd="3" destOrd="0" presId="urn:microsoft.com/office/officeart/2005/8/layout/list1"/>
    <dgm:cxn modelId="{02F11091-5B8A-114F-A5CA-57192A482AAE}" type="presParOf" srcId="{1B124153-3F6B-B94E-8E73-8771477B6006}" destId="{86D8ED9E-A135-DB45-A7A4-E1DDC8A0B4BA}" srcOrd="4" destOrd="0" presId="urn:microsoft.com/office/officeart/2005/8/layout/list1"/>
    <dgm:cxn modelId="{A437438B-D0A1-C942-B223-3F65C424FD12}" type="presParOf" srcId="{86D8ED9E-A135-DB45-A7A4-E1DDC8A0B4BA}" destId="{6B33EFFD-FDE6-B84F-B6E2-CE59FCC3FDED}" srcOrd="0" destOrd="0" presId="urn:microsoft.com/office/officeart/2005/8/layout/list1"/>
    <dgm:cxn modelId="{89DEC098-DCFC-B64C-A3CA-9F736E0CF611}" type="presParOf" srcId="{86D8ED9E-A135-DB45-A7A4-E1DDC8A0B4BA}" destId="{E1336378-7DDA-2A41-9D29-F19D18B76200}" srcOrd="1" destOrd="0" presId="urn:microsoft.com/office/officeart/2005/8/layout/list1"/>
    <dgm:cxn modelId="{2F58DA94-8237-BA4B-8876-5CBAAA2986EA}" type="presParOf" srcId="{1B124153-3F6B-B94E-8E73-8771477B6006}" destId="{783584CB-59A6-A04D-8FEE-F14DC29B8A25}" srcOrd="5" destOrd="0" presId="urn:microsoft.com/office/officeart/2005/8/layout/list1"/>
    <dgm:cxn modelId="{F426F16D-8FD8-4C47-B555-3D89F45BEA3B}" type="presParOf" srcId="{1B124153-3F6B-B94E-8E73-8771477B6006}" destId="{4C7753AC-9C1C-D641-B8F6-01091F054FA3}" srcOrd="6" destOrd="0" presId="urn:microsoft.com/office/officeart/2005/8/layout/list1"/>
    <dgm:cxn modelId="{8069F11F-52E4-9646-B44F-F669CC436418}" type="presParOf" srcId="{1B124153-3F6B-B94E-8E73-8771477B6006}" destId="{0513B8CB-089F-4143-9E39-234C700F9B75}" srcOrd="7" destOrd="0" presId="urn:microsoft.com/office/officeart/2005/8/layout/list1"/>
    <dgm:cxn modelId="{EF1613B5-442D-1E49-A416-B4497C6F0A8F}" type="presParOf" srcId="{1B124153-3F6B-B94E-8E73-8771477B6006}" destId="{D51F4CD4-488C-2248-A048-CD5987B2D2A9}" srcOrd="8" destOrd="0" presId="urn:microsoft.com/office/officeart/2005/8/layout/list1"/>
    <dgm:cxn modelId="{B6E830C0-BA30-A944-888C-BDEA20A1E46C}" type="presParOf" srcId="{D51F4CD4-488C-2248-A048-CD5987B2D2A9}" destId="{357D2ADE-B442-EE45-B951-4FDBDE210667}" srcOrd="0" destOrd="0" presId="urn:microsoft.com/office/officeart/2005/8/layout/list1"/>
    <dgm:cxn modelId="{634C4CAB-048C-1D4B-BC71-036BA684C4BD}" type="presParOf" srcId="{D51F4CD4-488C-2248-A048-CD5987B2D2A9}" destId="{A3587AFC-632A-3245-9A4D-C91A43D91201}" srcOrd="1" destOrd="0" presId="urn:microsoft.com/office/officeart/2005/8/layout/list1"/>
    <dgm:cxn modelId="{B26B23D8-B9A0-5E42-8FD1-B5C0481E94FA}" type="presParOf" srcId="{1B124153-3F6B-B94E-8E73-8771477B6006}" destId="{27895148-A85C-7C48-BDA1-73C99335DBEF}" srcOrd="9" destOrd="0" presId="urn:microsoft.com/office/officeart/2005/8/layout/list1"/>
    <dgm:cxn modelId="{007D57AA-956F-AE4B-A910-CE19E8C9A164}" type="presParOf" srcId="{1B124153-3F6B-B94E-8E73-8771477B6006}" destId="{01027CCA-1E3F-F04A-9384-D213AD9B2A9D}" srcOrd="10" destOrd="0" presId="urn:microsoft.com/office/officeart/2005/8/layout/list1"/>
    <dgm:cxn modelId="{BD87D0CE-6580-C844-8F67-8AE7BA2693E9}" type="presParOf" srcId="{1B124153-3F6B-B94E-8E73-8771477B6006}" destId="{CE037808-350E-C041-88A2-1C0F9832C763}" srcOrd="11" destOrd="0" presId="urn:microsoft.com/office/officeart/2005/8/layout/list1"/>
    <dgm:cxn modelId="{F57EA068-3D9A-D045-8A96-CD4F61A55FD8}" type="presParOf" srcId="{1B124153-3F6B-B94E-8E73-8771477B6006}" destId="{2471D064-B216-D440-89FF-544268B95450}" srcOrd="12" destOrd="0" presId="urn:microsoft.com/office/officeart/2005/8/layout/list1"/>
    <dgm:cxn modelId="{92B51C38-FD14-E64B-BFBC-39F23371CE2C}" type="presParOf" srcId="{2471D064-B216-D440-89FF-544268B95450}" destId="{D1ED4685-BF47-EB48-8536-DCA58EDA2468}" srcOrd="0" destOrd="0" presId="urn:microsoft.com/office/officeart/2005/8/layout/list1"/>
    <dgm:cxn modelId="{57DC8EC4-BF9F-9D4F-97BB-A554EDEDA737}" type="presParOf" srcId="{2471D064-B216-D440-89FF-544268B95450}" destId="{EDCF8550-8D4F-7640-A45B-2DD46FA8989B}" srcOrd="1" destOrd="0" presId="urn:microsoft.com/office/officeart/2005/8/layout/list1"/>
    <dgm:cxn modelId="{CB610C17-DD0B-194F-B292-933E7B3CF2F9}" type="presParOf" srcId="{1B124153-3F6B-B94E-8E73-8771477B6006}" destId="{56C2B7FE-929D-0F40-B7E3-0D064A7E1EBE}" srcOrd="13" destOrd="0" presId="urn:microsoft.com/office/officeart/2005/8/layout/list1"/>
    <dgm:cxn modelId="{04D1DCC1-023B-6943-B6D3-9E0972EF1B9D}" type="presParOf" srcId="{1B124153-3F6B-B94E-8E73-8771477B6006}" destId="{98B206CA-11B3-234D-9495-24DDFBB5C4B4}"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E08A75-8D67-5444-99C2-9F05CF8FC825}">
      <dsp:nvSpPr>
        <dsp:cNvPr id="0" name=""/>
        <dsp:cNvSpPr/>
      </dsp:nvSpPr>
      <dsp:spPr>
        <a:xfrm>
          <a:off x="272578" y="0"/>
          <a:ext cx="2553645" cy="145698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D12D15-E345-7A40-855E-614A69FCF481}">
      <dsp:nvSpPr>
        <dsp:cNvPr id="0" name=""/>
        <dsp:cNvSpPr/>
      </dsp:nvSpPr>
      <dsp:spPr>
        <a:xfrm>
          <a:off x="105008" y="437095"/>
          <a:ext cx="929640" cy="582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Generalized Linear Mixed Model</a:t>
          </a:r>
        </a:p>
      </dsp:txBody>
      <dsp:txXfrm>
        <a:off x="133458" y="465545"/>
        <a:ext cx="872740" cy="525894"/>
      </dsp:txXfrm>
    </dsp:sp>
    <dsp:sp modelId="{38B57F52-73D5-3542-A9DB-264000CE5F6A}">
      <dsp:nvSpPr>
        <dsp:cNvPr id="0" name=""/>
        <dsp:cNvSpPr/>
      </dsp:nvSpPr>
      <dsp:spPr>
        <a:xfrm>
          <a:off x="1084580" y="437095"/>
          <a:ext cx="929640" cy="582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Gradient Boosted Machine</a:t>
          </a:r>
        </a:p>
      </dsp:txBody>
      <dsp:txXfrm>
        <a:off x="1113030" y="465545"/>
        <a:ext cx="872740" cy="525894"/>
      </dsp:txXfrm>
    </dsp:sp>
    <dsp:sp modelId="{849AA117-0D94-734D-99CB-E29A3C5643F7}">
      <dsp:nvSpPr>
        <dsp:cNvPr id="0" name=""/>
        <dsp:cNvSpPr/>
      </dsp:nvSpPr>
      <dsp:spPr>
        <a:xfrm>
          <a:off x="2064153" y="437095"/>
          <a:ext cx="929640" cy="582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Elastic Net</a:t>
          </a:r>
        </a:p>
      </dsp:txBody>
      <dsp:txXfrm>
        <a:off x="2092603" y="465545"/>
        <a:ext cx="872740" cy="5258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B60D72-CDF8-C349-8225-2EAE78F5DEC5}">
      <dsp:nvSpPr>
        <dsp:cNvPr id="0" name=""/>
        <dsp:cNvSpPr/>
      </dsp:nvSpPr>
      <dsp:spPr>
        <a:xfrm>
          <a:off x="1048864" y="86"/>
          <a:ext cx="957853" cy="6226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Greedy Optimizer</a:t>
          </a:r>
        </a:p>
      </dsp:txBody>
      <dsp:txXfrm>
        <a:off x="1079257" y="30479"/>
        <a:ext cx="897067" cy="561818"/>
      </dsp:txXfrm>
    </dsp:sp>
    <dsp:sp modelId="{D6AB4137-F815-C14E-9803-4177973DEAF8}">
      <dsp:nvSpPr>
        <dsp:cNvPr id="0" name=""/>
        <dsp:cNvSpPr/>
      </dsp:nvSpPr>
      <dsp:spPr>
        <a:xfrm>
          <a:off x="499460" y="311388"/>
          <a:ext cx="2056662" cy="2056662"/>
        </a:xfrm>
        <a:custGeom>
          <a:avLst/>
          <a:gdLst/>
          <a:ahLst/>
          <a:cxnLst/>
          <a:rect l="0" t="0" r="0" b="0"/>
          <a:pathLst>
            <a:path>
              <a:moveTo>
                <a:pt x="1639399" y="201251"/>
              </a:moveTo>
              <a:arcTo wR="1028331" hR="1028331" stAng="18387479" swAng="1633214"/>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DBBB4AC2-39F5-BD4C-9120-D0924778E7D0}">
      <dsp:nvSpPr>
        <dsp:cNvPr id="0" name=""/>
        <dsp:cNvSpPr/>
      </dsp:nvSpPr>
      <dsp:spPr>
        <a:xfrm>
          <a:off x="2077195" y="1028417"/>
          <a:ext cx="957853" cy="6226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Proposed HTS_TST Allocation</a:t>
          </a:r>
        </a:p>
      </dsp:txBody>
      <dsp:txXfrm>
        <a:off x="2107588" y="1058810"/>
        <a:ext cx="897067" cy="561818"/>
      </dsp:txXfrm>
    </dsp:sp>
    <dsp:sp modelId="{57C9DDED-7BDF-2A4C-9301-A317A600B543}">
      <dsp:nvSpPr>
        <dsp:cNvPr id="0" name=""/>
        <dsp:cNvSpPr/>
      </dsp:nvSpPr>
      <dsp:spPr>
        <a:xfrm>
          <a:off x="499460" y="311388"/>
          <a:ext cx="2056662" cy="2056662"/>
        </a:xfrm>
        <a:custGeom>
          <a:avLst/>
          <a:gdLst/>
          <a:ahLst/>
          <a:cxnLst/>
          <a:rect l="0" t="0" r="0" b="0"/>
          <a:pathLst>
            <a:path>
              <a:moveTo>
                <a:pt x="1950042" y="1484305"/>
              </a:moveTo>
              <a:arcTo wR="1028331" hR="1028331" stAng="1579307" swAng="1633214"/>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4014E9A7-3DD4-A442-AEB1-4B99A5636F58}">
      <dsp:nvSpPr>
        <dsp:cNvPr id="0" name=""/>
        <dsp:cNvSpPr/>
      </dsp:nvSpPr>
      <dsp:spPr>
        <a:xfrm>
          <a:off x="1048864" y="2056748"/>
          <a:ext cx="957853" cy="6226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Yield Model</a:t>
          </a:r>
        </a:p>
      </dsp:txBody>
      <dsp:txXfrm>
        <a:off x="1079257" y="2087141"/>
        <a:ext cx="897067" cy="561818"/>
      </dsp:txXfrm>
    </dsp:sp>
    <dsp:sp modelId="{293CD18B-4B77-6A4A-8C40-C1C33FD0AA23}">
      <dsp:nvSpPr>
        <dsp:cNvPr id="0" name=""/>
        <dsp:cNvSpPr/>
      </dsp:nvSpPr>
      <dsp:spPr>
        <a:xfrm>
          <a:off x="499460" y="311388"/>
          <a:ext cx="2056662" cy="2056662"/>
        </a:xfrm>
        <a:custGeom>
          <a:avLst/>
          <a:gdLst/>
          <a:ahLst/>
          <a:cxnLst/>
          <a:rect l="0" t="0" r="0" b="0"/>
          <a:pathLst>
            <a:path>
              <a:moveTo>
                <a:pt x="417262" y="1855410"/>
              </a:moveTo>
              <a:arcTo wR="1028331" hR="1028331" stAng="7587479" swAng="1633214"/>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245EC773-A7D5-AC40-A342-F5DA9929058B}">
      <dsp:nvSpPr>
        <dsp:cNvPr id="0" name=""/>
        <dsp:cNvSpPr/>
      </dsp:nvSpPr>
      <dsp:spPr>
        <a:xfrm>
          <a:off x="20533" y="1028417"/>
          <a:ext cx="957853" cy="6226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Estimated Yield</a:t>
          </a:r>
        </a:p>
      </dsp:txBody>
      <dsp:txXfrm>
        <a:off x="50926" y="1058810"/>
        <a:ext cx="897067" cy="561818"/>
      </dsp:txXfrm>
    </dsp:sp>
    <dsp:sp modelId="{12032353-798B-7F4F-A58A-F50576F0F8D2}">
      <dsp:nvSpPr>
        <dsp:cNvPr id="0" name=""/>
        <dsp:cNvSpPr/>
      </dsp:nvSpPr>
      <dsp:spPr>
        <a:xfrm>
          <a:off x="499460" y="311388"/>
          <a:ext cx="2056662" cy="2056662"/>
        </a:xfrm>
        <a:custGeom>
          <a:avLst/>
          <a:gdLst/>
          <a:ahLst/>
          <a:cxnLst/>
          <a:rect l="0" t="0" r="0" b="0"/>
          <a:pathLst>
            <a:path>
              <a:moveTo>
                <a:pt x="106619" y="572356"/>
              </a:moveTo>
              <a:arcTo wR="1028331" hR="1028331" stAng="12379307" swAng="1633214"/>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B0F211-6A48-6849-9665-FF061CAE6429}">
      <dsp:nvSpPr>
        <dsp:cNvPr id="0" name=""/>
        <dsp:cNvSpPr/>
      </dsp:nvSpPr>
      <dsp:spPr>
        <a:xfrm>
          <a:off x="0" y="698478"/>
          <a:ext cx="6096000"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9E33FE-C0B0-B240-B22D-38F1EC27B3EE}">
      <dsp:nvSpPr>
        <dsp:cNvPr id="0" name=""/>
        <dsp:cNvSpPr/>
      </dsp:nvSpPr>
      <dsp:spPr>
        <a:xfrm>
          <a:off x="304800" y="477078"/>
          <a:ext cx="426720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666750">
            <a:lnSpc>
              <a:spcPct val="90000"/>
            </a:lnSpc>
            <a:spcBef>
              <a:spcPct val="0"/>
            </a:spcBef>
            <a:spcAft>
              <a:spcPct val="35000"/>
            </a:spcAft>
            <a:buNone/>
          </a:pPr>
          <a:r>
            <a:rPr lang="en-US" sz="1500" kern="1200" dirty="0"/>
            <a:t>Site Long / Lat Coordinate Extraction</a:t>
          </a:r>
        </a:p>
      </dsp:txBody>
      <dsp:txXfrm>
        <a:off x="326416" y="498694"/>
        <a:ext cx="4223968" cy="399568"/>
      </dsp:txXfrm>
    </dsp:sp>
    <dsp:sp modelId="{4C7753AC-9C1C-D641-B8F6-01091F054FA3}">
      <dsp:nvSpPr>
        <dsp:cNvPr id="0" name=""/>
        <dsp:cNvSpPr/>
      </dsp:nvSpPr>
      <dsp:spPr>
        <a:xfrm>
          <a:off x="0" y="1378878"/>
          <a:ext cx="6096000"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336378-7DDA-2A41-9D29-F19D18B76200}">
      <dsp:nvSpPr>
        <dsp:cNvPr id="0" name=""/>
        <dsp:cNvSpPr/>
      </dsp:nvSpPr>
      <dsp:spPr>
        <a:xfrm>
          <a:off x="304800" y="1157478"/>
          <a:ext cx="426720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666750">
            <a:lnSpc>
              <a:spcPct val="90000"/>
            </a:lnSpc>
            <a:spcBef>
              <a:spcPct val="0"/>
            </a:spcBef>
            <a:spcAft>
              <a:spcPct val="35000"/>
            </a:spcAft>
            <a:buNone/>
          </a:pPr>
          <a:r>
            <a:rPr lang="en-US" sz="1500" kern="1200" dirty="0"/>
            <a:t>Hierarchical Spatial Partitioning</a:t>
          </a:r>
        </a:p>
      </dsp:txBody>
      <dsp:txXfrm>
        <a:off x="326416" y="1179094"/>
        <a:ext cx="4223968" cy="399568"/>
      </dsp:txXfrm>
    </dsp:sp>
    <dsp:sp modelId="{01027CCA-1E3F-F04A-9384-D213AD9B2A9D}">
      <dsp:nvSpPr>
        <dsp:cNvPr id="0" name=""/>
        <dsp:cNvSpPr/>
      </dsp:nvSpPr>
      <dsp:spPr>
        <a:xfrm>
          <a:off x="0" y="2059278"/>
          <a:ext cx="6096000"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587AFC-632A-3245-9A4D-C91A43D91201}">
      <dsp:nvSpPr>
        <dsp:cNvPr id="0" name=""/>
        <dsp:cNvSpPr/>
      </dsp:nvSpPr>
      <dsp:spPr>
        <a:xfrm>
          <a:off x="304800" y="1837878"/>
          <a:ext cx="426720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666750">
            <a:lnSpc>
              <a:spcPct val="90000"/>
            </a:lnSpc>
            <a:spcBef>
              <a:spcPct val="0"/>
            </a:spcBef>
            <a:spcAft>
              <a:spcPct val="35000"/>
            </a:spcAft>
            <a:buNone/>
          </a:pPr>
          <a:r>
            <a:rPr lang="en-US" sz="1500" kern="1200" dirty="0"/>
            <a:t>Small Area Prevalence Measure from PMTCT</a:t>
          </a:r>
        </a:p>
      </dsp:txBody>
      <dsp:txXfrm>
        <a:off x="326416" y="1859494"/>
        <a:ext cx="4223968" cy="399568"/>
      </dsp:txXfrm>
    </dsp:sp>
    <dsp:sp modelId="{98B206CA-11B3-234D-9495-24DDFBB5C4B4}">
      <dsp:nvSpPr>
        <dsp:cNvPr id="0" name=""/>
        <dsp:cNvSpPr/>
      </dsp:nvSpPr>
      <dsp:spPr>
        <a:xfrm>
          <a:off x="0" y="2739678"/>
          <a:ext cx="6096000"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CF8550-8D4F-7640-A45B-2DD46FA8989B}">
      <dsp:nvSpPr>
        <dsp:cNvPr id="0" name=""/>
        <dsp:cNvSpPr/>
      </dsp:nvSpPr>
      <dsp:spPr>
        <a:xfrm>
          <a:off x="304800" y="2518278"/>
          <a:ext cx="426720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666750">
            <a:lnSpc>
              <a:spcPct val="90000"/>
            </a:lnSpc>
            <a:spcBef>
              <a:spcPct val="0"/>
            </a:spcBef>
            <a:spcAft>
              <a:spcPct val="35000"/>
            </a:spcAft>
            <a:buNone/>
          </a:pPr>
          <a:r>
            <a:rPr lang="en-US" sz="1500" kern="1200" dirty="0"/>
            <a:t>Local Population Size Estimates From </a:t>
          </a:r>
          <a:r>
            <a:rPr lang="en-US" sz="1500" kern="1200" dirty="0" err="1"/>
            <a:t>WorldPop</a:t>
          </a:r>
          <a:endParaRPr lang="en-US" sz="1500" kern="1200" dirty="0"/>
        </a:p>
      </dsp:txBody>
      <dsp:txXfrm>
        <a:off x="326416" y="2539894"/>
        <a:ext cx="422396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9E1815B-F655-4310-82B8-2B54FAE56159}" type="datetimeFigureOut">
              <a:rPr lang="en-US" smtClean="0"/>
              <a:t>11/12/2019</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4DE4FF-0FFE-4C4C-8753-002153130A48}" type="slidenum">
              <a:rPr lang="en-US" smtClean="0"/>
              <a:t>‹#›</a:t>
            </a:fld>
            <a:endParaRPr lang="en-US"/>
          </a:p>
        </p:txBody>
      </p:sp>
    </p:spTree>
    <p:extLst>
      <p:ext uri="{BB962C8B-B14F-4D97-AF65-F5344CB8AC3E}">
        <p14:creationId xmlns:p14="http://schemas.microsoft.com/office/powerpoint/2010/main" val="2162570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D66EF7D-E509-440D-B810-D9F9D00DCC4F}" type="datetimeFigureOut">
              <a:rPr lang="en-US" smtClean="0"/>
              <a:t>11/12/2019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A4512C8-B92A-42EB-8A3F-B36AD201A526}" type="slidenum">
              <a:rPr lang="en-US" smtClean="0"/>
              <a:t>‹#›</a:t>
            </a:fld>
            <a:endParaRPr lang="en-US"/>
          </a:p>
        </p:txBody>
      </p:sp>
    </p:spTree>
    <p:extLst>
      <p:ext uri="{BB962C8B-B14F-4D97-AF65-F5344CB8AC3E}">
        <p14:creationId xmlns:p14="http://schemas.microsoft.com/office/powerpoint/2010/main" val="99127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UNAIDS Reference Group on Estimates, Modelling and Projections</a:t>
            </a:r>
          </a:p>
          <a:p>
            <a:endParaRPr lang="en-US" dirty="0"/>
          </a:p>
        </p:txBody>
      </p:sp>
      <p:sp>
        <p:nvSpPr>
          <p:cNvPr id="4" name="Slide Number Placeholder 3"/>
          <p:cNvSpPr>
            <a:spLocks noGrp="1"/>
          </p:cNvSpPr>
          <p:nvPr>
            <p:ph type="sldNum" sz="quarter" idx="10"/>
          </p:nvPr>
        </p:nvSpPr>
        <p:spPr/>
        <p:txBody>
          <a:bodyPr/>
          <a:lstStyle/>
          <a:p>
            <a:fld id="{2A4512C8-B92A-42EB-8A3F-B36AD201A526}" type="slidenum">
              <a:rPr lang="en-US" smtClean="0"/>
              <a:t>2</a:t>
            </a:fld>
            <a:endParaRPr lang="en-US"/>
          </a:p>
        </p:txBody>
      </p:sp>
    </p:spTree>
    <p:extLst>
      <p:ext uri="{BB962C8B-B14F-4D97-AF65-F5344CB8AC3E}">
        <p14:creationId xmlns:p14="http://schemas.microsoft.com/office/powerpoint/2010/main" val="3143460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500" b="1" kern="1200" baseline="0" dirty="0">
                <a:solidFill>
                  <a:srgbClr val="002147"/>
                </a:solidFill>
                <a:latin typeface="+mn-lt"/>
                <a:ea typeface="+mn-ea"/>
                <a:cs typeface="+mn-cs"/>
              </a:rPr>
              <a:t>Population Source Model</a:t>
            </a:r>
          </a:p>
          <a:p>
            <a:pPr marL="0" indent="0">
              <a:buNone/>
            </a:pPr>
            <a:endParaRPr lang="en-US" b="1" dirty="0"/>
          </a:p>
          <a:p>
            <a:pPr marL="0" indent="0">
              <a:buNone/>
            </a:pPr>
            <a:r>
              <a:rPr lang="en-US" sz="2000" b="1" dirty="0"/>
              <a:t>Method - Using Rasterized Population Data</a:t>
            </a:r>
          </a:p>
          <a:p>
            <a:pPr marL="0" indent="0">
              <a:buNone/>
            </a:pPr>
            <a:endParaRPr lang="en-US" sz="1900" b="1" dirty="0"/>
          </a:p>
          <a:p>
            <a:pPr marL="742950" lvl="1" indent="-285750">
              <a:buFont typeface="Arial" panose="020B0604020202020204" pitchFamily="34" charset="0"/>
              <a:buChar char="•"/>
            </a:pPr>
            <a:r>
              <a:rPr lang="en-US" sz="1900" dirty="0"/>
              <a:t>Connect to the publically available population database such as </a:t>
            </a:r>
            <a:r>
              <a:rPr lang="en-US" sz="1900" dirty="0" err="1"/>
              <a:t>WorldPop</a:t>
            </a:r>
            <a:r>
              <a:rPr lang="en-US" sz="1900" dirty="0"/>
              <a:t>, a High spatial resolution, contemporary data on human population.</a:t>
            </a:r>
          </a:p>
          <a:p>
            <a:pPr marL="742950" lvl="1" indent="-285750">
              <a:buFont typeface="Arial" panose="020B0604020202020204" pitchFamily="34" charset="0"/>
              <a:buChar char="•"/>
            </a:pPr>
            <a:r>
              <a:rPr lang="en-US" sz="1900" dirty="0"/>
              <a:t>Use publically available R packages to gather iso3 names (identifiers for countries) for PEPFAR countries from </a:t>
            </a:r>
            <a:r>
              <a:rPr lang="en-US" sz="1900" dirty="0" err="1"/>
              <a:t>WorldPop</a:t>
            </a:r>
            <a:r>
              <a:rPr lang="en-US" sz="1900" dirty="0"/>
              <a:t> FTP.</a:t>
            </a:r>
          </a:p>
          <a:p>
            <a:pPr marL="742950" lvl="1" indent="-285750">
              <a:buFont typeface="Arial" panose="020B0604020202020204" pitchFamily="34" charset="0"/>
              <a:buChar char="•"/>
            </a:pPr>
            <a:r>
              <a:rPr lang="en-US" sz="1900" dirty="0"/>
              <a:t>Developed R script to download individual (PEPFAR) countries population raster datasets for the most recent years from </a:t>
            </a:r>
            <a:r>
              <a:rPr lang="en-US" sz="1900" dirty="0" err="1"/>
              <a:t>WorldPop</a:t>
            </a:r>
            <a:r>
              <a:rPr lang="en-US" sz="1900" dirty="0"/>
              <a:t> FTP.</a:t>
            </a:r>
          </a:p>
          <a:p>
            <a:pPr marL="742950" lvl="1" indent="-285750">
              <a:buFont typeface="Arial" panose="020B0604020202020204" pitchFamily="34" charset="0"/>
              <a:buChar char="•"/>
            </a:pPr>
            <a:r>
              <a:rPr lang="en-US" sz="1900" dirty="0"/>
              <a:t>Download PEPFAR subnational shape files from ArcGIS online.</a:t>
            </a:r>
          </a:p>
          <a:p>
            <a:pPr marL="742950" lvl="1" indent="-285750">
              <a:buFont typeface="Arial" panose="020B0604020202020204" pitchFamily="34" charset="0"/>
              <a:buChar char="•"/>
            </a:pPr>
            <a:r>
              <a:rPr lang="en-US" sz="1900" dirty="0"/>
              <a:t>Developed R script to run zonal statistics for PEPFAR subnational units (which means calculating subnational population for PEPFAR countries).</a:t>
            </a:r>
          </a:p>
          <a:p>
            <a:pPr marL="742950" lvl="1" indent="-285750">
              <a:buFont typeface="Arial" panose="020B0604020202020204" pitchFamily="34" charset="0"/>
              <a:buChar char="•"/>
            </a:pPr>
            <a:r>
              <a:rPr lang="en-US" sz="1900" dirty="0"/>
              <a:t>This method is generalizable for all population data available in rasterized form.</a:t>
            </a:r>
          </a:p>
          <a:p>
            <a:pPr marL="742950" lvl="1" indent="-285750">
              <a:buFont typeface="Arial" panose="020B0604020202020204" pitchFamily="34" charset="0"/>
              <a:buChar char="•"/>
            </a:pPr>
            <a:r>
              <a:rPr lang="en-US" sz="1900" dirty="0"/>
              <a:t>Import the subnational populations into PAW. </a:t>
            </a:r>
          </a:p>
          <a:p>
            <a:endParaRPr lang="en-US" dirty="0"/>
          </a:p>
        </p:txBody>
      </p:sp>
      <p:sp>
        <p:nvSpPr>
          <p:cNvPr id="4" name="Slide Number Placeholder 3"/>
          <p:cNvSpPr>
            <a:spLocks noGrp="1"/>
          </p:cNvSpPr>
          <p:nvPr>
            <p:ph type="sldNum" sz="quarter" idx="10"/>
          </p:nvPr>
        </p:nvSpPr>
        <p:spPr/>
        <p:txBody>
          <a:bodyPr/>
          <a:lstStyle/>
          <a:p>
            <a:fld id="{2A4512C8-B92A-42EB-8A3F-B36AD201A526}" type="slidenum">
              <a:rPr lang="en-US" smtClean="0"/>
              <a:t>8</a:t>
            </a:fld>
            <a:endParaRPr lang="en-US"/>
          </a:p>
        </p:txBody>
      </p:sp>
    </p:spTree>
    <p:extLst>
      <p:ext uri="{BB962C8B-B14F-4D97-AF65-F5344CB8AC3E}">
        <p14:creationId xmlns:p14="http://schemas.microsoft.com/office/powerpoint/2010/main" val="1486681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500" b="1" kern="1200" baseline="0" dirty="0">
                <a:solidFill>
                  <a:srgbClr val="002147"/>
                </a:solidFill>
                <a:latin typeface="+mn-lt"/>
                <a:ea typeface="+mn-ea"/>
                <a:cs typeface="+mn-cs"/>
              </a:rPr>
              <a:t>Population Source Model</a:t>
            </a:r>
          </a:p>
          <a:p>
            <a:pPr marL="0" indent="0">
              <a:buNone/>
            </a:pPr>
            <a:endParaRPr lang="en-US" b="1" dirty="0"/>
          </a:p>
          <a:p>
            <a:pPr marL="0" indent="0">
              <a:buNone/>
            </a:pPr>
            <a:r>
              <a:rPr lang="en-US" sz="2000" b="1" dirty="0"/>
              <a:t>Method - Using Rasterized Population Data</a:t>
            </a:r>
          </a:p>
          <a:p>
            <a:pPr marL="0" indent="0">
              <a:buNone/>
            </a:pPr>
            <a:endParaRPr lang="en-US" sz="1900" b="1" dirty="0"/>
          </a:p>
          <a:p>
            <a:pPr marL="742950" lvl="1" indent="-285750">
              <a:buFont typeface="Arial" panose="020B0604020202020204" pitchFamily="34" charset="0"/>
              <a:buChar char="•"/>
            </a:pPr>
            <a:r>
              <a:rPr lang="en-US" sz="1900" dirty="0"/>
              <a:t>Connect to the publically available population database such as </a:t>
            </a:r>
            <a:r>
              <a:rPr lang="en-US" sz="1900" dirty="0" err="1"/>
              <a:t>WorldPop</a:t>
            </a:r>
            <a:r>
              <a:rPr lang="en-US" sz="1900" dirty="0"/>
              <a:t>, a High spatial resolution, contemporary data on human population.</a:t>
            </a:r>
          </a:p>
          <a:p>
            <a:pPr marL="742950" lvl="1" indent="-285750">
              <a:buFont typeface="Arial" panose="020B0604020202020204" pitchFamily="34" charset="0"/>
              <a:buChar char="•"/>
            </a:pPr>
            <a:r>
              <a:rPr lang="en-US" sz="1900" dirty="0"/>
              <a:t>Use publically available R packages to gather iso3 names (identifiers for countries) for PEPFAR countries from </a:t>
            </a:r>
            <a:r>
              <a:rPr lang="en-US" sz="1900" dirty="0" err="1"/>
              <a:t>WorldPop</a:t>
            </a:r>
            <a:r>
              <a:rPr lang="en-US" sz="1900" dirty="0"/>
              <a:t> FTP.</a:t>
            </a:r>
          </a:p>
          <a:p>
            <a:pPr marL="742950" lvl="1" indent="-285750">
              <a:buFont typeface="Arial" panose="020B0604020202020204" pitchFamily="34" charset="0"/>
              <a:buChar char="•"/>
            </a:pPr>
            <a:r>
              <a:rPr lang="en-US" sz="1900" dirty="0"/>
              <a:t>Developed R script to download individual (PEPFAR) countries population raster datasets for the most recent years from </a:t>
            </a:r>
            <a:r>
              <a:rPr lang="en-US" sz="1900" dirty="0" err="1"/>
              <a:t>WorldPop</a:t>
            </a:r>
            <a:r>
              <a:rPr lang="en-US" sz="1900" dirty="0"/>
              <a:t> FTP.</a:t>
            </a:r>
          </a:p>
          <a:p>
            <a:pPr marL="742950" lvl="1" indent="-285750">
              <a:buFont typeface="Arial" panose="020B0604020202020204" pitchFamily="34" charset="0"/>
              <a:buChar char="•"/>
            </a:pPr>
            <a:r>
              <a:rPr lang="en-US" sz="1900" dirty="0"/>
              <a:t>Download PEPFAR subnational shape files from ArcGIS online.</a:t>
            </a:r>
          </a:p>
          <a:p>
            <a:pPr marL="742950" lvl="1" indent="-285750">
              <a:buFont typeface="Arial" panose="020B0604020202020204" pitchFamily="34" charset="0"/>
              <a:buChar char="•"/>
            </a:pPr>
            <a:r>
              <a:rPr lang="en-US" sz="1900" dirty="0"/>
              <a:t>Developed R script to run zonal statistics for PEPFAR subnational units (which means calculating subnational population for PEPFAR countries).</a:t>
            </a:r>
          </a:p>
          <a:p>
            <a:pPr marL="742950" lvl="1" indent="-285750">
              <a:buFont typeface="Arial" panose="020B0604020202020204" pitchFamily="34" charset="0"/>
              <a:buChar char="•"/>
            </a:pPr>
            <a:r>
              <a:rPr lang="en-US" sz="1900" dirty="0"/>
              <a:t>This method is generalizable for all population data available in rasterized form.</a:t>
            </a:r>
          </a:p>
          <a:p>
            <a:pPr marL="742950" lvl="1" indent="-285750">
              <a:buFont typeface="Arial" panose="020B0604020202020204" pitchFamily="34" charset="0"/>
              <a:buChar char="•"/>
            </a:pPr>
            <a:r>
              <a:rPr lang="en-US" sz="1900" dirty="0"/>
              <a:t>Import the subnational populations into PAW. </a:t>
            </a:r>
          </a:p>
          <a:p>
            <a:endParaRPr lang="en-US" dirty="0"/>
          </a:p>
        </p:txBody>
      </p:sp>
      <p:sp>
        <p:nvSpPr>
          <p:cNvPr id="4" name="Slide Number Placeholder 3"/>
          <p:cNvSpPr>
            <a:spLocks noGrp="1"/>
          </p:cNvSpPr>
          <p:nvPr>
            <p:ph type="sldNum" sz="quarter" idx="10"/>
          </p:nvPr>
        </p:nvSpPr>
        <p:spPr/>
        <p:txBody>
          <a:bodyPr/>
          <a:lstStyle/>
          <a:p>
            <a:fld id="{2A4512C8-B92A-42EB-8A3F-B36AD201A526}" type="slidenum">
              <a:rPr lang="en-US" smtClean="0"/>
              <a:t>9</a:t>
            </a:fld>
            <a:endParaRPr lang="en-US"/>
          </a:p>
        </p:txBody>
      </p:sp>
    </p:spTree>
    <p:extLst>
      <p:ext uri="{BB962C8B-B14F-4D97-AF65-F5344CB8AC3E}">
        <p14:creationId xmlns:p14="http://schemas.microsoft.com/office/powerpoint/2010/main" val="11255675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ight Triangle 6"/>
          <p:cNvSpPr/>
          <p:nvPr/>
        </p:nvSpPr>
        <p:spPr>
          <a:xfrm>
            <a:off x="0" y="3224504"/>
            <a:ext cx="3571875" cy="363349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524000" y="3224504"/>
            <a:ext cx="7620000" cy="3633496"/>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2020198"/>
            <a:ext cx="9144000" cy="1204306"/>
          </a:xfrm>
          <a:prstGeom prst="rect">
            <a:avLst/>
          </a:prstGeom>
        </p:spPr>
        <p:txBody>
          <a:bodyPr bIns="9144" anchor="b"/>
          <a:lstStyle>
            <a:lvl1pPr algn="ctr">
              <a:defRPr sz="3600">
                <a:solidFill>
                  <a:schemeClr val="tx1">
                    <a:lumMod val="50000"/>
                    <a:lumOff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a:xfrm>
            <a:off x="8534400" y="6446519"/>
            <a:ext cx="365760" cy="365760"/>
          </a:xfrm>
          <a:prstGeom prst="ellipse">
            <a:avLst/>
          </a:prstGeom>
          <a:ln>
            <a:solidFill>
              <a:schemeClr val="tx1">
                <a:lumMod val="50000"/>
                <a:lumOff val="50000"/>
              </a:schemeClr>
            </a:solidFill>
          </a:ln>
        </p:spPr>
        <p:txBody>
          <a:bodyPr/>
          <a:lstStyle>
            <a:lvl1pPr>
              <a:defRPr>
                <a:solidFill>
                  <a:schemeClr val="tx1">
                    <a:lumMod val="50000"/>
                    <a:lumOff val="50000"/>
                  </a:schemeClr>
                </a:solidFill>
              </a:defRPr>
            </a:lvl1pPr>
          </a:lstStyle>
          <a:p>
            <a:fld id="{2720EF26-1E39-4F64-8236-ED355D806952}" type="slidenum">
              <a:rPr lang="en-US" smtClean="0"/>
              <a:pPr/>
              <a:t>‹#›</a:t>
            </a:fld>
            <a:endParaRPr lang="en-US" dirty="0"/>
          </a:p>
        </p:txBody>
      </p:sp>
      <p:pic>
        <p:nvPicPr>
          <p:cNvPr id="9" name="Picture 8" descr="PEPFAR Logo (JPG format).jpg"/>
          <p:cNvPicPr>
            <a:picLocks noChangeAspect="1"/>
          </p:cNvPicPr>
          <p:nvPr userDrawn="1"/>
        </p:nvPicPr>
        <p:blipFill>
          <a:blip r:embed="rId2" cstate="print"/>
          <a:stretch>
            <a:fillRect/>
          </a:stretch>
        </p:blipFill>
        <p:spPr>
          <a:xfrm>
            <a:off x="45720" y="54864"/>
            <a:ext cx="1630680" cy="1630680"/>
          </a:xfrm>
          <a:prstGeom prst="rect">
            <a:avLst/>
          </a:prstGeom>
        </p:spPr>
      </p:pic>
      <p:sp>
        <p:nvSpPr>
          <p:cNvPr id="12" name="TextBox 11"/>
          <p:cNvSpPr txBox="1"/>
          <p:nvPr userDrawn="1"/>
        </p:nvSpPr>
        <p:spPr>
          <a:xfrm>
            <a:off x="990600" y="387458"/>
            <a:ext cx="3352800" cy="907941"/>
          </a:xfrm>
          <a:prstGeom prst="rect">
            <a:avLst/>
          </a:prstGeom>
          <a:noFill/>
        </p:spPr>
        <p:txBody>
          <a:bodyPr wrap="square" rtlCol="0">
            <a:spAutoFit/>
          </a:bodyPr>
          <a:lstStyle/>
          <a:p>
            <a:pPr algn="ctr"/>
            <a:r>
              <a:rPr lang="en-US" sz="4400" b="1" spc="800" baseline="0" dirty="0">
                <a:solidFill>
                  <a:srgbClr val="002060"/>
                </a:solidFill>
              </a:rPr>
              <a:t>PEPFAR</a:t>
            </a:r>
          </a:p>
          <a:p>
            <a:pPr algn="ctr"/>
            <a:r>
              <a:rPr lang="en-US" sz="900" b="1" dirty="0">
                <a:solidFill>
                  <a:srgbClr val="002060"/>
                </a:solidFill>
              </a:rPr>
              <a:t>U.S.</a:t>
            </a:r>
            <a:r>
              <a:rPr lang="en-US" sz="900" b="1" baseline="0" dirty="0">
                <a:solidFill>
                  <a:srgbClr val="002060"/>
                </a:solidFill>
              </a:rPr>
              <a:t> President’s Emergency Plan for AIDS Relief</a:t>
            </a:r>
            <a:endParaRPr lang="en-US" sz="900" b="1" dirty="0">
              <a:solidFill>
                <a:srgbClr val="002060"/>
              </a:solidFill>
            </a:endParaRPr>
          </a:p>
        </p:txBody>
      </p:sp>
      <p:sp>
        <p:nvSpPr>
          <p:cNvPr id="4" name="Text Placeholder 3"/>
          <p:cNvSpPr>
            <a:spLocks noGrp="1"/>
          </p:cNvSpPr>
          <p:nvPr>
            <p:ph type="body" sz="quarter" idx="13"/>
          </p:nvPr>
        </p:nvSpPr>
        <p:spPr>
          <a:xfrm>
            <a:off x="0" y="3352800"/>
            <a:ext cx="9144000" cy="1447800"/>
          </a:xfrm>
        </p:spPr>
        <p:txBody>
          <a:bodyPr>
            <a:normAutofit/>
          </a:bodyPr>
          <a:lstStyle>
            <a:lvl1pPr marL="0" indent="0" algn="ctr">
              <a:buNone/>
              <a:defRPr sz="1800"/>
            </a:lvl1pPr>
          </a:lstStyle>
          <a:p>
            <a:pPr lvl="0"/>
            <a:r>
              <a:rPr lang="en-US" dirty="0"/>
              <a:t>Click to edit Master text styles</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43800" y="152644"/>
            <a:ext cx="1194802" cy="137756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0C66E9BA-CF96-0543-A024-AF55BADA1A16}"/>
              </a:ext>
            </a:extLst>
          </p:cNvPr>
          <p:cNvPicPr>
            <a:picLocks noChangeAspect="1"/>
          </p:cNvPicPr>
          <p:nvPr userDrawn="1"/>
        </p:nvPicPr>
        <p:blipFill>
          <a:blip r:embed="rId2">
            <a:extLst>
              <a:ext uri="{28A0092B-C50C-407E-A947-70E740481C1C}">
                <a14:useLocalDpi xmlns:a14="http://schemas.microsoft.com/office/drawing/2010/main" val="0"/>
              </a:ext>
            </a:extLst>
          </a:blip>
          <a:srcRect t="86336"/>
          <a:stretch>
            <a:fillRect/>
          </a:stretch>
        </p:blipFill>
        <p:spPr bwMode="auto">
          <a:xfrm>
            <a:off x="0" y="6597650"/>
            <a:ext cx="9144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1">
                <a:solidFill>
                  <a:schemeClr val="accent1"/>
                </a:solidFill>
              </a:defRPr>
            </a:lvl1pPr>
            <a:lvl2pPr>
              <a:buClr>
                <a:schemeClr val="accent1"/>
              </a:buClr>
              <a:defRPr/>
            </a:lvl2pPr>
            <a:lvl3pPr>
              <a:buClr>
                <a:schemeClr val="accent3"/>
              </a:buClr>
              <a:defRPr baseline="0"/>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3"/>
          </p:nvPr>
        </p:nvSpPr>
        <p:spPr>
          <a:xfrm>
            <a:off x="628650" y="6356351"/>
            <a:ext cx="5829300" cy="365125"/>
          </a:xfrm>
        </p:spPr>
        <p:txBody>
          <a:bodyPr anchor="ctr"/>
          <a:lstStyle>
            <a:lvl1pPr marL="0" indent="0">
              <a:buNone/>
              <a:defRPr lang="en-US" sz="900" kern="1200" dirty="0">
                <a:solidFill>
                  <a:schemeClr val="tx1">
                    <a:tint val="75000"/>
                  </a:schemeClr>
                </a:solidFill>
                <a:latin typeface="+mn-lt"/>
                <a:ea typeface="+mn-ea"/>
                <a:cs typeface="+mn-cs"/>
              </a:defRPr>
            </a:lvl1pPr>
          </a:lstStyle>
          <a:p>
            <a:pPr lvl="0"/>
            <a:r>
              <a:rPr lang="en-US"/>
              <a:t>Click to edit Master text styles</a:t>
            </a:r>
          </a:p>
        </p:txBody>
      </p:sp>
      <p:sp>
        <p:nvSpPr>
          <p:cNvPr id="6" name="Slide Number Placeholder 5">
            <a:extLst>
              <a:ext uri="{FF2B5EF4-FFF2-40B4-BE49-F238E27FC236}">
                <a16:creationId xmlns:a16="http://schemas.microsoft.com/office/drawing/2014/main" id="{94323AFB-75DC-E243-9EC2-89D9BD2FA4EF}"/>
              </a:ext>
            </a:extLst>
          </p:cNvPr>
          <p:cNvSpPr>
            <a:spLocks noGrp="1"/>
          </p:cNvSpPr>
          <p:nvPr>
            <p:ph type="sldNum" sz="quarter" idx="14"/>
          </p:nvPr>
        </p:nvSpPr>
        <p:spPr/>
        <p:txBody>
          <a:bodyPr/>
          <a:lstStyle>
            <a:lvl1pPr>
              <a:defRPr/>
            </a:lvl1pPr>
          </a:lstStyle>
          <a:p>
            <a:fld id="{CA248B3F-DCD3-014D-966F-251FF205C235}" type="slidenum">
              <a:rPr lang="en-US" altLang="en-US"/>
              <a:pPr/>
              <a:t>‹#›</a:t>
            </a:fld>
            <a:endParaRPr lang="en-US" altLang="en-US"/>
          </a:p>
        </p:txBody>
      </p:sp>
    </p:spTree>
    <p:extLst>
      <p:ext uri="{BB962C8B-B14F-4D97-AF65-F5344CB8AC3E}">
        <p14:creationId xmlns:p14="http://schemas.microsoft.com/office/powerpoint/2010/main" val="3926486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0C66E9BA-CF96-0543-A024-AF55BADA1A16}"/>
              </a:ext>
            </a:extLst>
          </p:cNvPr>
          <p:cNvPicPr>
            <a:picLocks noChangeAspect="1"/>
          </p:cNvPicPr>
          <p:nvPr userDrawn="1"/>
        </p:nvPicPr>
        <p:blipFill>
          <a:blip r:embed="rId2">
            <a:extLst>
              <a:ext uri="{28A0092B-C50C-407E-A947-70E740481C1C}">
                <a14:useLocalDpi xmlns:a14="http://schemas.microsoft.com/office/drawing/2010/main" val="0"/>
              </a:ext>
            </a:extLst>
          </a:blip>
          <a:srcRect t="86336"/>
          <a:stretch>
            <a:fillRect/>
          </a:stretch>
        </p:blipFill>
        <p:spPr bwMode="auto">
          <a:xfrm>
            <a:off x="0" y="6597650"/>
            <a:ext cx="9144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1">
                <a:solidFill>
                  <a:schemeClr val="accent1"/>
                </a:solidFill>
              </a:defRPr>
            </a:lvl1pPr>
            <a:lvl2pPr>
              <a:buClr>
                <a:schemeClr val="accent1"/>
              </a:buClr>
              <a:defRPr/>
            </a:lvl2pPr>
            <a:lvl3pPr>
              <a:buClr>
                <a:schemeClr val="accent3"/>
              </a:buClr>
              <a:defRPr baseline="0"/>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3"/>
          </p:nvPr>
        </p:nvSpPr>
        <p:spPr>
          <a:xfrm>
            <a:off x="628650" y="6356351"/>
            <a:ext cx="5829300" cy="365125"/>
          </a:xfrm>
        </p:spPr>
        <p:txBody>
          <a:bodyPr anchor="ctr"/>
          <a:lstStyle>
            <a:lvl1pPr marL="0" indent="0">
              <a:buNone/>
              <a:defRPr lang="en-US" sz="900" kern="1200" dirty="0">
                <a:solidFill>
                  <a:schemeClr val="tx1">
                    <a:tint val="75000"/>
                  </a:schemeClr>
                </a:solidFill>
                <a:latin typeface="+mn-lt"/>
                <a:ea typeface="+mn-ea"/>
                <a:cs typeface="+mn-cs"/>
              </a:defRPr>
            </a:lvl1pPr>
          </a:lstStyle>
          <a:p>
            <a:pPr lvl="0"/>
            <a:r>
              <a:rPr lang="en-US"/>
              <a:t>Click to edit Master text styles</a:t>
            </a:r>
          </a:p>
        </p:txBody>
      </p:sp>
      <p:sp>
        <p:nvSpPr>
          <p:cNvPr id="6" name="Slide Number Placeholder 5">
            <a:extLst>
              <a:ext uri="{FF2B5EF4-FFF2-40B4-BE49-F238E27FC236}">
                <a16:creationId xmlns:a16="http://schemas.microsoft.com/office/drawing/2014/main" id="{94323AFB-75DC-E243-9EC2-89D9BD2FA4EF}"/>
              </a:ext>
            </a:extLst>
          </p:cNvPr>
          <p:cNvSpPr>
            <a:spLocks noGrp="1"/>
          </p:cNvSpPr>
          <p:nvPr>
            <p:ph type="sldNum" sz="quarter" idx="14"/>
          </p:nvPr>
        </p:nvSpPr>
        <p:spPr/>
        <p:txBody>
          <a:bodyPr/>
          <a:lstStyle>
            <a:lvl1pPr>
              <a:defRPr/>
            </a:lvl1pPr>
          </a:lstStyle>
          <a:p>
            <a:fld id="{CA248B3F-DCD3-014D-966F-251FF205C235}" type="slidenum">
              <a:rPr lang="en-US" altLang="en-US"/>
              <a:pPr/>
              <a:t>‹#›</a:t>
            </a:fld>
            <a:endParaRPr lang="en-US" altLang="en-US"/>
          </a:p>
        </p:txBody>
      </p:sp>
    </p:spTree>
    <p:extLst>
      <p:ext uri="{BB962C8B-B14F-4D97-AF65-F5344CB8AC3E}">
        <p14:creationId xmlns:p14="http://schemas.microsoft.com/office/powerpoint/2010/main" val="1981136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525"/>
            <a:ext cx="9144000" cy="786384"/>
          </a:xfrm>
          <a:solidFill>
            <a:srgbClr val="005DAA"/>
          </a:solidFill>
        </p:spPr>
        <p:txBody>
          <a:bodyPr lIns="274320" rIns="274320"/>
          <a:lstStyle>
            <a:lvl1pPr>
              <a:defRPr u="none" baseline="0">
                <a:solidFill>
                  <a:schemeClr val="bg1"/>
                </a:solidFill>
              </a:defRPr>
            </a:lvl1pPr>
          </a:lstStyle>
          <a:p>
            <a:r>
              <a:rPr lang="en-US" dirty="0"/>
              <a:t>Enter slide title</a:t>
            </a:r>
          </a:p>
        </p:txBody>
      </p:sp>
      <p:sp>
        <p:nvSpPr>
          <p:cNvPr id="4" name="Slide Number Placeholder 5"/>
          <p:cNvSpPr>
            <a:spLocks noGrp="1"/>
          </p:cNvSpPr>
          <p:nvPr>
            <p:ph type="sldNum" sz="quarter" idx="12"/>
          </p:nvPr>
        </p:nvSpPr>
        <p:spPr>
          <a:xfrm>
            <a:off x="8158712" y="6476875"/>
            <a:ext cx="790575" cy="365125"/>
          </a:xfrm>
        </p:spPr>
        <p:txBody>
          <a:bodyPr/>
          <a:lstStyle/>
          <a:p>
            <a:fld id="{6039E477-088D-487D-A482-1547B74FD154}" type="slidenum">
              <a:rPr lang="en-US" smtClean="0"/>
              <a:t>‹#›</a:t>
            </a:fld>
            <a:endParaRPr lang="en-US"/>
          </a:p>
        </p:txBody>
      </p:sp>
      <p:sp>
        <p:nvSpPr>
          <p:cNvPr id="5" name="Text Placeholder 8"/>
          <p:cNvSpPr>
            <a:spLocks noGrp="1"/>
          </p:cNvSpPr>
          <p:nvPr>
            <p:ph type="body" sz="quarter" idx="13" hasCustomPrompt="1"/>
          </p:nvPr>
        </p:nvSpPr>
        <p:spPr>
          <a:xfrm>
            <a:off x="2940519" y="6467224"/>
            <a:ext cx="3262963" cy="365125"/>
          </a:xfrm>
        </p:spPr>
        <p:txBody>
          <a:bodyPr anchor="ctr"/>
          <a:lstStyle>
            <a:lvl1pPr marL="0" indent="0">
              <a:buNone/>
              <a:defRPr lang="en-US" sz="900" kern="1200" dirty="0">
                <a:solidFill>
                  <a:schemeClr val="tx1">
                    <a:tint val="75000"/>
                  </a:schemeClr>
                </a:solidFill>
                <a:latin typeface="+mn-lt"/>
                <a:ea typeface="+mn-ea"/>
                <a:cs typeface="+mn-cs"/>
              </a:defRPr>
            </a:lvl1pPr>
          </a:lstStyle>
          <a:p>
            <a:pPr lvl="0"/>
            <a:r>
              <a:rPr lang="en-US" dirty="0"/>
              <a:t>Enter citation</a:t>
            </a:r>
          </a:p>
        </p:txBody>
      </p:sp>
      <p:sp>
        <p:nvSpPr>
          <p:cNvPr id="7" name="Content Placeholder 2"/>
          <p:cNvSpPr>
            <a:spLocks noGrp="1"/>
          </p:cNvSpPr>
          <p:nvPr>
            <p:ph idx="1"/>
          </p:nvPr>
        </p:nvSpPr>
        <p:spPr>
          <a:xfrm>
            <a:off x="193167" y="877986"/>
            <a:ext cx="8757666" cy="53858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p:cNvSpPr txBox="1"/>
          <p:nvPr userDrawn="1"/>
        </p:nvSpPr>
        <p:spPr>
          <a:xfrm>
            <a:off x="0" y="6476871"/>
            <a:ext cx="1488186" cy="230832"/>
          </a:xfrm>
          <a:prstGeom prst="rect">
            <a:avLst/>
          </a:prstGeom>
          <a:noFill/>
        </p:spPr>
        <p:txBody>
          <a:bodyPr wrap="square" rtlCol="0">
            <a:spAutoFit/>
          </a:bodyPr>
          <a:lstStyle/>
          <a:p>
            <a:r>
              <a:rPr lang="en-US" sz="900" dirty="0">
                <a:solidFill>
                  <a:srgbClr val="898989"/>
                </a:solidFill>
              </a:rPr>
              <a:t>Division of Global HIV</a:t>
            </a:r>
            <a:r>
              <a:rPr lang="en-US" sz="900" baseline="0" dirty="0">
                <a:solidFill>
                  <a:srgbClr val="898989"/>
                </a:solidFill>
              </a:rPr>
              <a:t> &amp; TB</a:t>
            </a:r>
            <a:endParaRPr lang="en-US" sz="900" dirty="0">
              <a:solidFill>
                <a:srgbClr val="898989"/>
              </a:solidFill>
            </a:endParaRPr>
          </a:p>
        </p:txBody>
      </p:sp>
    </p:spTree>
    <p:extLst>
      <p:ext uri="{BB962C8B-B14F-4D97-AF65-F5344CB8AC3E}">
        <p14:creationId xmlns:p14="http://schemas.microsoft.com/office/powerpoint/2010/main" val="3761850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0C66E9BA-CF96-0543-A024-AF55BADA1A16}"/>
              </a:ext>
            </a:extLst>
          </p:cNvPr>
          <p:cNvPicPr>
            <a:picLocks noChangeAspect="1"/>
          </p:cNvPicPr>
          <p:nvPr userDrawn="1"/>
        </p:nvPicPr>
        <p:blipFill>
          <a:blip r:embed="rId2">
            <a:extLst>
              <a:ext uri="{28A0092B-C50C-407E-A947-70E740481C1C}">
                <a14:useLocalDpi xmlns:a14="http://schemas.microsoft.com/office/drawing/2010/main" val="0"/>
              </a:ext>
            </a:extLst>
          </a:blip>
          <a:srcRect t="86336"/>
          <a:stretch>
            <a:fillRect/>
          </a:stretch>
        </p:blipFill>
        <p:spPr bwMode="auto">
          <a:xfrm>
            <a:off x="0" y="6597650"/>
            <a:ext cx="9144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1">
                <a:solidFill>
                  <a:schemeClr val="accent1"/>
                </a:solidFill>
              </a:defRPr>
            </a:lvl1pPr>
            <a:lvl2pPr>
              <a:buClr>
                <a:schemeClr val="accent1"/>
              </a:buClr>
              <a:defRPr/>
            </a:lvl2pPr>
            <a:lvl3pPr>
              <a:buClr>
                <a:schemeClr val="accent3"/>
              </a:buClr>
              <a:defRPr baseline="0"/>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3"/>
          </p:nvPr>
        </p:nvSpPr>
        <p:spPr>
          <a:xfrm>
            <a:off x="628650" y="6356351"/>
            <a:ext cx="5829300" cy="365125"/>
          </a:xfrm>
        </p:spPr>
        <p:txBody>
          <a:bodyPr anchor="ctr"/>
          <a:lstStyle>
            <a:lvl1pPr marL="0" indent="0">
              <a:buNone/>
              <a:defRPr lang="en-US" sz="900" kern="1200" dirty="0">
                <a:solidFill>
                  <a:schemeClr val="tx1">
                    <a:tint val="75000"/>
                  </a:schemeClr>
                </a:solidFill>
                <a:latin typeface="+mn-lt"/>
                <a:ea typeface="+mn-ea"/>
                <a:cs typeface="+mn-cs"/>
              </a:defRPr>
            </a:lvl1pPr>
          </a:lstStyle>
          <a:p>
            <a:pPr lvl="0"/>
            <a:r>
              <a:rPr lang="en-US"/>
              <a:t>Click to edit Master text styles</a:t>
            </a:r>
          </a:p>
        </p:txBody>
      </p:sp>
      <p:sp>
        <p:nvSpPr>
          <p:cNvPr id="6" name="Slide Number Placeholder 5">
            <a:extLst>
              <a:ext uri="{FF2B5EF4-FFF2-40B4-BE49-F238E27FC236}">
                <a16:creationId xmlns:a16="http://schemas.microsoft.com/office/drawing/2014/main" id="{94323AFB-75DC-E243-9EC2-89D9BD2FA4EF}"/>
              </a:ext>
            </a:extLst>
          </p:cNvPr>
          <p:cNvSpPr>
            <a:spLocks noGrp="1"/>
          </p:cNvSpPr>
          <p:nvPr>
            <p:ph type="sldNum" sz="quarter" idx="14"/>
          </p:nvPr>
        </p:nvSpPr>
        <p:spPr/>
        <p:txBody>
          <a:bodyPr/>
          <a:lstStyle>
            <a:lvl1pPr>
              <a:defRPr/>
            </a:lvl1pPr>
          </a:lstStyle>
          <a:p>
            <a:fld id="{CA248B3F-DCD3-014D-966F-251FF205C235}" type="slidenum">
              <a:rPr lang="en-US" altLang="en-US"/>
              <a:pPr/>
              <a:t>‹#›</a:t>
            </a:fld>
            <a:endParaRPr lang="en-US" altLang="en-US"/>
          </a:p>
        </p:txBody>
      </p:sp>
    </p:spTree>
    <p:extLst>
      <p:ext uri="{BB962C8B-B14F-4D97-AF65-F5344CB8AC3E}">
        <p14:creationId xmlns:p14="http://schemas.microsoft.com/office/powerpoint/2010/main" val="2090803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1_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37572CB7-B6C6-D242-9A04-A1E2BE714BCC}"/>
              </a:ext>
            </a:extLst>
          </p:cNvPr>
          <p:cNvPicPr>
            <a:picLocks noChangeAspect="1"/>
          </p:cNvPicPr>
          <p:nvPr userDrawn="1"/>
        </p:nvPicPr>
        <p:blipFill>
          <a:blip r:embed="rId3">
            <a:extLst>
              <a:ext uri="{28A0092B-C50C-407E-A947-70E740481C1C}">
                <a14:useLocalDpi xmlns:a14="http://schemas.microsoft.com/office/drawing/2010/main" val="0"/>
              </a:ext>
            </a:extLst>
          </a:blip>
          <a:srcRect t="86336"/>
          <a:stretch>
            <a:fillRect/>
          </a:stretch>
        </p:blipFill>
        <p:spPr bwMode="auto">
          <a:xfrm>
            <a:off x="0" y="6597650"/>
            <a:ext cx="9144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2CB5EF40-19F4-3C48-982E-4C27B14DF6E0}"/>
              </a:ext>
            </a:extLst>
          </p:cNvPr>
          <p:cNvSpPr>
            <a:spLocks noGrp="1"/>
          </p:cNvSpPr>
          <p:nvPr>
            <p:ph type="dt" sz="half" idx="10"/>
          </p:nvPr>
        </p:nvSpPr>
        <p:spPr/>
        <p:txBody>
          <a:bodyPr/>
          <a:lstStyle>
            <a:lvl1pPr>
              <a:defRPr/>
            </a:lvl1pPr>
          </a:lstStyle>
          <a:p>
            <a:fld id="{258038A1-6D30-F648-91E6-0C90CC709E5E}" type="datetime1">
              <a:rPr lang="en-US" altLang="en-US"/>
              <a:pPr/>
              <a:t>11/12/2019</a:t>
            </a:fld>
            <a:endParaRPr lang="en-US" altLang="en-US"/>
          </a:p>
        </p:txBody>
      </p:sp>
      <p:sp>
        <p:nvSpPr>
          <p:cNvPr id="6" name="Footer Placeholder 4">
            <a:extLst>
              <a:ext uri="{FF2B5EF4-FFF2-40B4-BE49-F238E27FC236}">
                <a16:creationId xmlns:a16="http://schemas.microsoft.com/office/drawing/2014/main" id="{AD66C21A-9D07-6A43-B08B-52E4C0C1D42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27D96A7-86D1-244F-9981-F3700EC38AC2}"/>
              </a:ext>
            </a:extLst>
          </p:cNvPr>
          <p:cNvSpPr>
            <a:spLocks noGrp="1"/>
          </p:cNvSpPr>
          <p:nvPr>
            <p:ph type="sldNum" sz="quarter" idx="12"/>
          </p:nvPr>
        </p:nvSpPr>
        <p:spPr/>
        <p:txBody>
          <a:bodyPr/>
          <a:lstStyle>
            <a:lvl1pPr>
              <a:defRPr/>
            </a:lvl1pPr>
          </a:lstStyle>
          <a:p>
            <a:fld id="{823C4958-F3B0-284F-A188-7C378C7A48B6}" type="slidenum">
              <a:rPr lang="en-US" altLang="en-US"/>
              <a:pPr/>
              <a:t>‹#›</a:t>
            </a:fld>
            <a:endParaRPr lang="en-US" altLang="en-US"/>
          </a:p>
        </p:txBody>
      </p:sp>
    </p:spTree>
    <p:extLst>
      <p:ext uri="{BB962C8B-B14F-4D97-AF65-F5344CB8AC3E}">
        <p14:creationId xmlns:p14="http://schemas.microsoft.com/office/powerpoint/2010/main" val="295352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0C66E9BA-CF96-0543-A024-AF55BADA1A16}"/>
              </a:ext>
            </a:extLst>
          </p:cNvPr>
          <p:cNvPicPr>
            <a:picLocks noChangeAspect="1"/>
          </p:cNvPicPr>
          <p:nvPr userDrawn="1"/>
        </p:nvPicPr>
        <p:blipFill>
          <a:blip r:embed="rId2">
            <a:extLst>
              <a:ext uri="{28A0092B-C50C-407E-A947-70E740481C1C}">
                <a14:useLocalDpi xmlns:a14="http://schemas.microsoft.com/office/drawing/2010/main" val="0"/>
              </a:ext>
            </a:extLst>
          </a:blip>
          <a:srcRect t="86336"/>
          <a:stretch>
            <a:fillRect/>
          </a:stretch>
        </p:blipFill>
        <p:spPr bwMode="auto">
          <a:xfrm>
            <a:off x="0" y="6597650"/>
            <a:ext cx="9144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1">
                <a:solidFill>
                  <a:schemeClr val="accent1"/>
                </a:solidFill>
              </a:defRPr>
            </a:lvl1pPr>
            <a:lvl2pPr>
              <a:buClr>
                <a:schemeClr val="accent1"/>
              </a:buClr>
              <a:defRPr/>
            </a:lvl2pPr>
            <a:lvl3pPr>
              <a:buClr>
                <a:schemeClr val="accent3"/>
              </a:buClr>
              <a:defRPr baseline="0"/>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3"/>
          </p:nvPr>
        </p:nvSpPr>
        <p:spPr>
          <a:xfrm>
            <a:off x="628650" y="6356351"/>
            <a:ext cx="5829300" cy="365125"/>
          </a:xfrm>
        </p:spPr>
        <p:txBody>
          <a:bodyPr anchor="ctr"/>
          <a:lstStyle>
            <a:lvl1pPr marL="0" indent="0">
              <a:buNone/>
              <a:defRPr lang="en-US" sz="900" kern="1200" dirty="0">
                <a:solidFill>
                  <a:schemeClr val="tx1">
                    <a:tint val="75000"/>
                  </a:schemeClr>
                </a:solidFill>
                <a:latin typeface="+mn-lt"/>
                <a:ea typeface="+mn-ea"/>
                <a:cs typeface="+mn-cs"/>
              </a:defRPr>
            </a:lvl1pPr>
          </a:lstStyle>
          <a:p>
            <a:pPr lvl="0"/>
            <a:r>
              <a:rPr lang="en-US"/>
              <a:t>Click to edit Master text styles</a:t>
            </a:r>
          </a:p>
        </p:txBody>
      </p:sp>
      <p:sp>
        <p:nvSpPr>
          <p:cNvPr id="6" name="Slide Number Placeholder 5">
            <a:extLst>
              <a:ext uri="{FF2B5EF4-FFF2-40B4-BE49-F238E27FC236}">
                <a16:creationId xmlns:a16="http://schemas.microsoft.com/office/drawing/2014/main" id="{94323AFB-75DC-E243-9EC2-89D9BD2FA4EF}"/>
              </a:ext>
            </a:extLst>
          </p:cNvPr>
          <p:cNvSpPr>
            <a:spLocks noGrp="1"/>
          </p:cNvSpPr>
          <p:nvPr>
            <p:ph type="sldNum" sz="quarter" idx="14"/>
          </p:nvPr>
        </p:nvSpPr>
        <p:spPr/>
        <p:txBody>
          <a:bodyPr/>
          <a:lstStyle>
            <a:lvl1pPr>
              <a:defRPr/>
            </a:lvl1pPr>
          </a:lstStyle>
          <a:p>
            <a:fld id="{CA248B3F-DCD3-014D-966F-251FF205C235}" type="slidenum">
              <a:rPr lang="en-US" altLang="en-US"/>
              <a:pPr/>
              <a:t>‹#›</a:t>
            </a:fld>
            <a:endParaRPr lang="en-US" altLang="en-US"/>
          </a:p>
        </p:txBody>
      </p:sp>
    </p:spTree>
    <p:extLst>
      <p:ext uri="{BB962C8B-B14F-4D97-AF65-F5344CB8AC3E}">
        <p14:creationId xmlns:p14="http://schemas.microsoft.com/office/powerpoint/2010/main" val="1139761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Final Slide">
    <p:bg>
      <p:bgPr>
        <a:blipFill dpi="0" rotWithShape="1">
          <a:blip r:embed="rId2">
            <a:lum/>
          </a:blip>
          <a:srcRect/>
          <a:tile tx="0" ty="0" sx="100000" sy="100000" flip="none" algn="ctr"/>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404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8931-F51A-4857-AECD-B134E5A351B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9A112ABE-BCEF-46DE-AF87-9DB770A8274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94399A7-CC6C-4F2E-A557-AC9C1C95AC35}"/>
              </a:ext>
            </a:extLst>
          </p:cNvPr>
          <p:cNvSpPr>
            <a:spLocks noGrp="1"/>
          </p:cNvSpPr>
          <p:nvPr>
            <p:ph type="dt" sz="half" idx="10"/>
          </p:nvPr>
        </p:nvSpPr>
        <p:spPr/>
        <p:txBody>
          <a:bodyPr/>
          <a:lstStyle/>
          <a:p>
            <a:fld id="{D054AD14-5CB0-47C3-A9A4-664C40A3C9F3}" type="datetimeFigureOut">
              <a:rPr lang="en-US" smtClean="0"/>
              <a:t>11/12/2019</a:t>
            </a:fld>
            <a:endParaRPr lang="en-US"/>
          </a:p>
        </p:txBody>
      </p:sp>
      <p:sp>
        <p:nvSpPr>
          <p:cNvPr id="5" name="Footer Placeholder 4">
            <a:extLst>
              <a:ext uri="{FF2B5EF4-FFF2-40B4-BE49-F238E27FC236}">
                <a16:creationId xmlns:a16="http://schemas.microsoft.com/office/drawing/2014/main" id="{226C1F3F-15B0-4E32-B881-800B362CA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422CF0-EACF-4B1E-A801-61602D55EE88}"/>
              </a:ext>
            </a:extLst>
          </p:cNvPr>
          <p:cNvSpPr>
            <a:spLocks noGrp="1"/>
          </p:cNvSpPr>
          <p:nvPr>
            <p:ph type="sldNum" sz="quarter" idx="12"/>
          </p:nvPr>
        </p:nvSpPr>
        <p:spPr/>
        <p:txBody>
          <a:bodyPr/>
          <a:lstStyle/>
          <a:p>
            <a:fld id="{AE334941-0E1D-4B53-9D39-E10F0A412CDE}" type="slidenum">
              <a:rPr lang="en-US" smtClean="0"/>
              <a:t>‹#›</a:t>
            </a:fld>
            <a:endParaRPr lang="en-US"/>
          </a:p>
        </p:txBody>
      </p:sp>
    </p:spTree>
    <p:extLst>
      <p:ext uri="{BB962C8B-B14F-4D97-AF65-F5344CB8AC3E}">
        <p14:creationId xmlns:p14="http://schemas.microsoft.com/office/powerpoint/2010/main" val="36440365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E3DC1-755A-4CE1-A62E-2D25409562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D0CB93-95DD-47EF-BD39-F8D554475B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F349EE-9461-4725-B6A9-0D4E2F51C628}"/>
              </a:ext>
            </a:extLst>
          </p:cNvPr>
          <p:cNvSpPr>
            <a:spLocks noGrp="1"/>
          </p:cNvSpPr>
          <p:nvPr>
            <p:ph type="dt" sz="half" idx="10"/>
          </p:nvPr>
        </p:nvSpPr>
        <p:spPr/>
        <p:txBody>
          <a:bodyPr/>
          <a:lstStyle/>
          <a:p>
            <a:fld id="{D054AD14-5CB0-47C3-A9A4-664C40A3C9F3}" type="datetimeFigureOut">
              <a:rPr lang="en-US" smtClean="0"/>
              <a:t>11/12/2019</a:t>
            </a:fld>
            <a:endParaRPr lang="en-US"/>
          </a:p>
        </p:txBody>
      </p:sp>
      <p:sp>
        <p:nvSpPr>
          <p:cNvPr id="5" name="Footer Placeholder 4">
            <a:extLst>
              <a:ext uri="{FF2B5EF4-FFF2-40B4-BE49-F238E27FC236}">
                <a16:creationId xmlns:a16="http://schemas.microsoft.com/office/drawing/2014/main" id="{DCE0A36C-D5D1-4099-B7DB-62A6FCBE66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0D94B-F052-4D6D-B608-CAB06EA55F50}"/>
              </a:ext>
            </a:extLst>
          </p:cNvPr>
          <p:cNvSpPr>
            <a:spLocks noGrp="1"/>
          </p:cNvSpPr>
          <p:nvPr>
            <p:ph type="sldNum" sz="quarter" idx="12"/>
          </p:nvPr>
        </p:nvSpPr>
        <p:spPr/>
        <p:txBody>
          <a:bodyPr/>
          <a:lstStyle/>
          <a:p>
            <a:fld id="{AE334941-0E1D-4B53-9D39-E10F0A412CDE}" type="slidenum">
              <a:rPr lang="en-US" smtClean="0"/>
              <a:t>‹#›</a:t>
            </a:fld>
            <a:endParaRPr lang="en-US"/>
          </a:p>
        </p:txBody>
      </p:sp>
    </p:spTree>
    <p:extLst>
      <p:ext uri="{BB962C8B-B14F-4D97-AF65-F5344CB8AC3E}">
        <p14:creationId xmlns:p14="http://schemas.microsoft.com/office/powerpoint/2010/main" val="15389077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DADC1-6ECD-4B05-A35C-24B2C331A11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F300DA68-D186-4313-A4CD-B76E6A2A812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6ECB72-3FA7-47E9-ACA0-FB736B3A02E4}"/>
              </a:ext>
            </a:extLst>
          </p:cNvPr>
          <p:cNvSpPr>
            <a:spLocks noGrp="1"/>
          </p:cNvSpPr>
          <p:nvPr>
            <p:ph type="dt" sz="half" idx="10"/>
          </p:nvPr>
        </p:nvSpPr>
        <p:spPr/>
        <p:txBody>
          <a:bodyPr/>
          <a:lstStyle/>
          <a:p>
            <a:fld id="{D054AD14-5CB0-47C3-A9A4-664C40A3C9F3}" type="datetimeFigureOut">
              <a:rPr lang="en-US" smtClean="0"/>
              <a:t>11/12/2019</a:t>
            </a:fld>
            <a:endParaRPr lang="en-US"/>
          </a:p>
        </p:txBody>
      </p:sp>
      <p:sp>
        <p:nvSpPr>
          <p:cNvPr id="5" name="Footer Placeholder 4">
            <a:extLst>
              <a:ext uri="{FF2B5EF4-FFF2-40B4-BE49-F238E27FC236}">
                <a16:creationId xmlns:a16="http://schemas.microsoft.com/office/drawing/2014/main" id="{2D3C9D2D-9461-4FAA-A6B4-047BB1BF9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8AA82C-AEB9-441D-83A7-F4DB9160D3B1}"/>
              </a:ext>
            </a:extLst>
          </p:cNvPr>
          <p:cNvSpPr>
            <a:spLocks noGrp="1"/>
          </p:cNvSpPr>
          <p:nvPr>
            <p:ph type="sldNum" sz="quarter" idx="12"/>
          </p:nvPr>
        </p:nvSpPr>
        <p:spPr/>
        <p:txBody>
          <a:bodyPr/>
          <a:lstStyle/>
          <a:p>
            <a:fld id="{AE334941-0E1D-4B53-9D39-E10F0A412CDE}" type="slidenum">
              <a:rPr lang="en-US" smtClean="0"/>
              <a:t>‹#›</a:t>
            </a:fld>
            <a:endParaRPr lang="en-US"/>
          </a:p>
        </p:txBody>
      </p:sp>
    </p:spTree>
    <p:extLst>
      <p:ext uri="{BB962C8B-B14F-4D97-AF65-F5344CB8AC3E}">
        <p14:creationId xmlns:p14="http://schemas.microsoft.com/office/powerpoint/2010/main" val="837532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548640"/>
          </a:xfrm>
          <a:prstGeom prst="rect">
            <a:avLst/>
          </a:prstGeom>
        </p:spPr>
        <p:txBody>
          <a:bodyPr/>
          <a:lstStyle>
            <a:lvl1pPr>
              <a:defRPr>
                <a:solidFill>
                  <a:schemeClr val="accent1"/>
                </a:solidFill>
              </a:defRPr>
            </a:lvl1pPr>
          </a:lstStyle>
          <a:p>
            <a:endParaRPr lang="en-US" dirty="0"/>
          </a:p>
        </p:txBody>
      </p:sp>
      <p:sp>
        <p:nvSpPr>
          <p:cNvPr id="3" name="Content Placeholder 2"/>
          <p:cNvSpPr>
            <a:spLocks noGrp="1"/>
          </p:cNvSpPr>
          <p:nvPr>
            <p:ph idx="1"/>
          </p:nvPr>
        </p:nvSpPr>
        <p:spPr>
          <a:xfrm>
            <a:off x="822960" y="1100628"/>
            <a:ext cx="7520940" cy="5071572"/>
          </a:xfrm>
        </p:spPr>
        <p:txBody>
          <a:bodyPr/>
          <a:lstStyle>
            <a:lvl1pPr marL="344488" indent="-344488">
              <a:buFont typeface="Arial" panose="020B0604020202020204" pitchFamily="34" charset="0"/>
              <a:buChar char="•"/>
              <a:defRPr/>
            </a:lvl1pPr>
            <a:lvl2pPr marL="801688" indent="-344488">
              <a:spcBef>
                <a:spcPts val="800"/>
              </a:spcBef>
              <a:buFont typeface="Courier New" panose="02070309020205020404" pitchFamily="49" charset="0"/>
              <a:buChar char="o"/>
              <a:tabLst>
                <a:tab pos="801688" algn="l"/>
              </a:tabLst>
              <a:defRPr/>
            </a:lvl2pPr>
            <a:lvl3pPr marL="1033463" indent="-247650">
              <a:buSzPct val="95000"/>
              <a:buFont typeface="Arial" panose="020B0604020202020204" pitchFamily="34" charset="0"/>
              <a:buChar char="•"/>
              <a:defRPr/>
            </a:lvl3pPr>
            <a:lvl4pPr marL="1258888" indent="-344488">
              <a:spcBef>
                <a:spcPts val="800"/>
              </a:spcBef>
              <a:buFont typeface="Arial" panose="020B0604020202020204" pitchFamily="34" charset="0"/>
              <a:buChar char="•"/>
              <a:defRPr/>
            </a:lvl4pPr>
            <a:lvl5pPr marL="1716088" indent="-344488">
              <a:buFont typeface="Calibri" panose="020F0502020204030204" pitchFamily="34" charset="0"/>
              <a:buChar char="‒"/>
              <a:defRPr>
                <a:solidFill>
                  <a:schemeClr val="tx1">
                    <a:lumMod val="50000"/>
                    <a:lumOff val="50000"/>
                  </a:schemeClr>
                </a:solidFill>
                <a:latin typeface="Calibri" panose="020F0502020204030204" pitchFamily="34" charset="0"/>
              </a:defRPr>
            </a:lvl5pPr>
            <a:lvl6pPr marL="1376363" indent="-236538">
              <a:buFont typeface="Calibri" panose="020F0502020204030204" pitchFamily="34" charset="0"/>
              <a:buChar char="‒"/>
              <a:defRPr>
                <a:solidFill>
                  <a:schemeClr val="tx1">
                    <a:lumMod val="50000"/>
                    <a:lumOff val="50000"/>
                  </a:schemeClr>
                </a:solidFill>
                <a:latin typeface="Calibri" panose="020F0502020204030204" pitchFamily="34" charset="0"/>
              </a:defRPr>
            </a:lvl6pPr>
            <a:lvl7pPr marL="1603375" indent="-227013">
              <a:buFont typeface="Arial" panose="020B0604020202020204" pitchFamily="34" charset="0"/>
              <a:buChar char="•"/>
              <a:defRPr>
                <a:solidFill>
                  <a:schemeClr val="tx1">
                    <a:lumMod val="50000"/>
                    <a:lumOff val="50000"/>
                  </a:schemeClr>
                </a:solidFill>
                <a:latin typeface="Calibri" panose="020F0502020204030204" pitchFamily="34" charset="0"/>
              </a:defRPr>
            </a:lvl7pPr>
            <a:lvl8pPr marL="1828800" indent="-225425">
              <a:buFont typeface="Arial" panose="020B0604020202020204" pitchFamily="34" charset="0"/>
              <a:buChar char="•"/>
              <a:defRPr/>
            </a:lvl8pPr>
            <a:lvl9pPr marL="2054225" indent="-225425">
              <a:buFont typeface="Arial" panose="020B0604020202020204" pitchFamily="34" charset="0"/>
              <a:buChar char="•"/>
              <a:defRPr/>
            </a:lvl9pPr>
          </a:lstStyle>
          <a:p>
            <a:pPr lvl="0"/>
            <a:r>
              <a:rPr lang="en-US" dirty="0"/>
              <a:t>Click to edit Master text styles</a:t>
            </a:r>
          </a:p>
          <a:p>
            <a:pPr lvl="1"/>
            <a:r>
              <a:rPr lang="en-US" dirty="0"/>
              <a:t>Second Level</a:t>
            </a:r>
          </a:p>
          <a:p>
            <a:pPr lvl="3"/>
            <a:r>
              <a:rPr lang="en-US" dirty="0"/>
              <a:t>Third Level</a:t>
            </a:r>
          </a:p>
          <a:p>
            <a:pPr lvl="4"/>
            <a:r>
              <a:rPr lang="en-US" dirty="0"/>
              <a:t>Fourth Level</a:t>
            </a:r>
          </a:p>
          <a:p>
            <a:pPr lvl="8"/>
            <a:r>
              <a:rPr lang="en-US" dirty="0"/>
              <a:t>Fifth</a:t>
            </a:r>
          </a:p>
          <a:p>
            <a:pPr lvl="8"/>
            <a:endParaRPr lang="en-US" dirty="0"/>
          </a:p>
          <a:p>
            <a:pPr lvl="8"/>
            <a:endParaRPr lang="en-US" dirty="0"/>
          </a:p>
          <a:p>
            <a:pPr lvl="8"/>
            <a:endParaRPr lang="en-US" dirty="0"/>
          </a:p>
        </p:txBody>
      </p:sp>
      <p:sp>
        <p:nvSpPr>
          <p:cNvPr id="11" name="Slide Number Placeholder 5"/>
          <p:cNvSpPr>
            <a:spLocks noGrp="1"/>
          </p:cNvSpPr>
          <p:nvPr>
            <p:ph type="sldNum" sz="quarter" idx="4"/>
          </p:nvPr>
        </p:nvSpPr>
        <p:spPr>
          <a:xfrm>
            <a:off x="8534400" y="6446519"/>
            <a:ext cx="365760" cy="365760"/>
          </a:xfrm>
          <a:prstGeom prst="ellipse">
            <a:avLst/>
          </a:prstGeom>
          <a:ln>
            <a:solidFill>
              <a:schemeClr val="bg1"/>
            </a:solidFill>
          </a:ln>
        </p:spPr>
        <p:txBody>
          <a:bodyPr lIns="0" tIns="0" rIns="0" bIns="0" anchor="ctr" anchorCtr="0"/>
          <a:lstStyle>
            <a:lvl1pPr algn="ctr">
              <a:defRPr sz="1100">
                <a:solidFill>
                  <a:schemeClr val="bg1"/>
                </a:solidFill>
                <a:latin typeface="Calibri" panose="020F0502020204030204" pitchFamily="34" charset="0"/>
              </a:defRPr>
            </a:lvl1pPr>
          </a:lstStyle>
          <a:p>
            <a:fld id="{2720EF26-1E39-4F64-8236-ED355D806952}"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6363" y="6550287"/>
            <a:ext cx="237926" cy="274320"/>
          </a:xfrm>
          <a:prstGeom prst="rect">
            <a:avLst/>
          </a:prstGeom>
        </p:spPr>
      </p:pic>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118" y="6377374"/>
            <a:ext cx="410282" cy="473042"/>
          </a:xfrm>
          <a:prstGeom prst="rect">
            <a:avLst/>
          </a:prstGeom>
        </p:spPr>
      </p:pic>
      <p:pic>
        <p:nvPicPr>
          <p:cNvPr id="10" name="Picture 9" descr="PEPFAR Logo (JPG format).jpg"/>
          <p:cNvPicPr>
            <a:picLocks noChangeAspect="1"/>
          </p:cNvPicPr>
          <p:nvPr userDrawn="1"/>
        </p:nvPicPr>
        <p:blipFill rotWithShape="1">
          <a:blip r:embed="rId3" cstate="print"/>
          <a:srcRect l="8681" t="8771" r="13513" b="13557"/>
          <a:stretch/>
        </p:blipFill>
        <p:spPr>
          <a:xfrm>
            <a:off x="685800" y="6404345"/>
            <a:ext cx="457993" cy="4572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0251-E442-42A2-813E-9746A31075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575A06-52A7-4E06-B68F-97D2C7323C7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07D3A5-B601-44BE-8EEA-E871D3BA2EF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761534-7DD0-4673-97A9-89787A285DDF}"/>
              </a:ext>
            </a:extLst>
          </p:cNvPr>
          <p:cNvSpPr>
            <a:spLocks noGrp="1"/>
          </p:cNvSpPr>
          <p:nvPr>
            <p:ph type="dt" sz="half" idx="10"/>
          </p:nvPr>
        </p:nvSpPr>
        <p:spPr/>
        <p:txBody>
          <a:bodyPr/>
          <a:lstStyle/>
          <a:p>
            <a:fld id="{D054AD14-5CB0-47C3-A9A4-664C40A3C9F3}" type="datetimeFigureOut">
              <a:rPr lang="en-US" smtClean="0"/>
              <a:t>11/12/2019</a:t>
            </a:fld>
            <a:endParaRPr lang="en-US"/>
          </a:p>
        </p:txBody>
      </p:sp>
      <p:sp>
        <p:nvSpPr>
          <p:cNvPr id="6" name="Footer Placeholder 5">
            <a:extLst>
              <a:ext uri="{FF2B5EF4-FFF2-40B4-BE49-F238E27FC236}">
                <a16:creationId xmlns:a16="http://schemas.microsoft.com/office/drawing/2014/main" id="{CDB19BE5-736C-4FD5-B05A-0001CDEEED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801AF9-A095-469E-AD7C-A23491A84D94}"/>
              </a:ext>
            </a:extLst>
          </p:cNvPr>
          <p:cNvSpPr>
            <a:spLocks noGrp="1"/>
          </p:cNvSpPr>
          <p:nvPr>
            <p:ph type="sldNum" sz="quarter" idx="12"/>
          </p:nvPr>
        </p:nvSpPr>
        <p:spPr/>
        <p:txBody>
          <a:bodyPr/>
          <a:lstStyle/>
          <a:p>
            <a:fld id="{AE334941-0E1D-4B53-9D39-E10F0A412CDE}" type="slidenum">
              <a:rPr lang="en-US" smtClean="0"/>
              <a:t>‹#›</a:t>
            </a:fld>
            <a:endParaRPr lang="en-US"/>
          </a:p>
        </p:txBody>
      </p:sp>
    </p:spTree>
    <p:extLst>
      <p:ext uri="{BB962C8B-B14F-4D97-AF65-F5344CB8AC3E}">
        <p14:creationId xmlns:p14="http://schemas.microsoft.com/office/powerpoint/2010/main" val="2654775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A8EA6-1683-4BB6-8BD9-4CB91DFC4364}"/>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BE54E2-A085-4387-8028-C01B7DBA95D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3D5D796-9714-4B76-A989-8E653BE635CF}"/>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BFB094-D2CD-4286-BE54-34152F4059B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50C98C6-56B9-4BBB-A671-120702E638BC}"/>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FFDEA5-52A2-4DBC-BED6-8A7215FCC24D}"/>
              </a:ext>
            </a:extLst>
          </p:cNvPr>
          <p:cNvSpPr>
            <a:spLocks noGrp="1"/>
          </p:cNvSpPr>
          <p:nvPr>
            <p:ph type="dt" sz="half" idx="10"/>
          </p:nvPr>
        </p:nvSpPr>
        <p:spPr/>
        <p:txBody>
          <a:bodyPr/>
          <a:lstStyle/>
          <a:p>
            <a:fld id="{D054AD14-5CB0-47C3-A9A4-664C40A3C9F3}" type="datetimeFigureOut">
              <a:rPr lang="en-US" smtClean="0"/>
              <a:t>11/12/2019</a:t>
            </a:fld>
            <a:endParaRPr lang="en-US"/>
          </a:p>
        </p:txBody>
      </p:sp>
      <p:sp>
        <p:nvSpPr>
          <p:cNvPr id="8" name="Footer Placeholder 7">
            <a:extLst>
              <a:ext uri="{FF2B5EF4-FFF2-40B4-BE49-F238E27FC236}">
                <a16:creationId xmlns:a16="http://schemas.microsoft.com/office/drawing/2014/main" id="{64722858-A645-4976-BC19-0133C443F3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32E3BA-1692-4E10-A354-6238B329EA36}"/>
              </a:ext>
            </a:extLst>
          </p:cNvPr>
          <p:cNvSpPr>
            <a:spLocks noGrp="1"/>
          </p:cNvSpPr>
          <p:nvPr>
            <p:ph type="sldNum" sz="quarter" idx="12"/>
          </p:nvPr>
        </p:nvSpPr>
        <p:spPr/>
        <p:txBody>
          <a:bodyPr/>
          <a:lstStyle/>
          <a:p>
            <a:fld id="{AE334941-0E1D-4B53-9D39-E10F0A412CDE}" type="slidenum">
              <a:rPr lang="en-US" smtClean="0"/>
              <a:t>‹#›</a:t>
            </a:fld>
            <a:endParaRPr lang="en-US"/>
          </a:p>
        </p:txBody>
      </p:sp>
    </p:spTree>
    <p:extLst>
      <p:ext uri="{BB962C8B-B14F-4D97-AF65-F5344CB8AC3E}">
        <p14:creationId xmlns:p14="http://schemas.microsoft.com/office/powerpoint/2010/main" val="27816951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F2E3A-2412-4EDF-A248-A367CD53E4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508939-DF7C-4F6B-AB72-8F0DE5B13534}"/>
              </a:ext>
            </a:extLst>
          </p:cNvPr>
          <p:cNvSpPr>
            <a:spLocks noGrp="1"/>
          </p:cNvSpPr>
          <p:nvPr>
            <p:ph type="dt" sz="half" idx="10"/>
          </p:nvPr>
        </p:nvSpPr>
        <p:spPr/>
        <p:txBody>
          <a:bodyPr/>
          <a:lstStyle/>
          <a:p>
            <a:fld id="{D054AD14-5CB0-47C3-A9A4-664C40A3C9F3}" type="datetimeFigureOut">
              <a:rPr lang="en-US" smtClean="0"/>
              <a:t>11/12/2019</a:t>
            </a:fld>
            <a:endParaRPr lang="en-US"/>
          </a:p>
        </p:txBody>
      </p:sp>
      <p:sp>
        <p:nvSpPr>
          <p:cNvPr id="4" name="Footer Placeholder 3">
            <a:extLst>
              <a:ext uri="{FF2B5EF4-FFF2-40B4-BE49-F238E27FC236}">
                <a16:creationId xmlns:a16="http://schemas.microsoft.com/office/drawing/2014/main" id="{B828B195-D4A6-4F5B-8A62-F68D2EEB06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880299-DBD9-431D-83FA-399B3E8ECE21}"/>
              </a:ext>
            </a:extLst>
          </p:cNvPr>
          <p:cNvSpPr>
            <a:spLocks noGrp="1"/>
          </p:cNvSpPr>
          <p:nvPr>
            <p:ph type="sldNum" sz="quarter" idx="12"/>
          </p:nvPr>
        </p:nvSpPr>
        <p:spPr/>
        <p:txBody>
          <a:bodyPr/>
          <a:lstStyle/>
          <a:p>
            <a:fld id="{AE334941-0E1D-4B53-9D39-E10F0A412CDE}" type="slidenum">
              <a:rPr lang="en-US" smtClean="0"/>
              <a:t>‹#›</a:t>
            </a:fld>
            <a:endParaRPr lang="en-US"/>
          </a:p>
        </p:txBody>
      </p:sp>
    </p:spTree>
    <p:extLst>
      <p:ext uri="{BB962C8B-B14F-4D97-AF65-F5344CB8AC3E}">
        <p14:creationId xmlns:p14="http://schemas.microsoft.com/office/powerpoint/2010/main" val="3283512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41105A-843B-4DCA-84EE-232F52E76F9A}"/>
              </a:ext>
            </a:extLst>
          </p:cNvPr>
          <p:cNvSpPr>
            <a:spLocks noGrp="1"/>
          </p:cNvSpPr>
          <p:nvPr>
            <p:ph type="dt" sz="half" idx="10"/>
          </p:nvPr>
        </p:nvSpPr>
        <p:spPr/>
        <p:txBody>
          <a:bodyPr/>
          <a:lstStyle/>
          <a:p>
            <a:fld id="{D054AD14-5CB0-47C3-A9A4-664C40A3C9F3}" type="datetimeFigureOut">
              <a:rPr lang="en-US" smtClean="0"/>
              <a:t>11/12/2019</a:t>
            </a:fld>
            <a:endParaRPr lang="en-US"/>
          </a:p>
        </p:txBody>
      </p:sp>
      <p:sp>
        <p:nvSpPr>
          <p:cNvPr id="3" name="Footer Placeholder 2">
            <a:extLst>
              <a:ext uri="{FF2B5EF4-FFF2-40B4-BE49-F238E27FC236}">
                <a16:creationId xmlns:a16="http://schemas.microsoft.com/office/drawing/2014/main" id="{408E7FB5-2B7A-45AF-897E-4F6B6BC420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112A30-F05A-4C4B-B49F-163B055D9CB8}"/>
              </a:ext>
            </a:extLst>
          </p:cNvPr>
          <p:cNvSpPr>
            <a:spLocks noGrp="1"/>
          </p:cNvSpPr>
          <p:nvPr>
            <p:ph type="sldNum" sz="quarter" idx="12"/>
          </p:nvPr>
        </p:nvSpPr>
        <p:spPr/>
        <p:txBody>
          <a:bodyPr/>
          <a:lstStyle/>
          <a:p>
            <a:fld id="{AE334941-0E1D-4B53-9D39-E10F0A412CDE}" type="slidenum">
              <a:rPr lang="en-US" smtClean="0"/>
              <a:t>‹#›</a:t>
            </a:fld>
            <a:endParaRPr lang="en-US"/>
          </a:p>
        </p:txBody>
      </p:sp>
    </p:spTree>
    <p:extLst>
      <p:ext uri="{BB962C8B-B14F-4D97-AF65-F5344CB8AC3E}">
        <p14:creationId xmlns:p14="http://schemas.microsoft.com/office/powerpoint/2010/main" val="28706714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7C55E-E86C-424C-B49F-E6B58A296FC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2267DFE-5A29-4CA0-9984-E6419726C60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870CB3-AB2F-4F67-A462-1C60C2FC426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9FBAB18-5718-4503-A0FF-47D0E943AF7A}"/>
              </a:ext>
            </a:extLst>
          </p:cNvPr>
          <p:cNvSpPr>
            <a:spLocks noGrp="1"/>
          </p:cNvSpPr>
          <p:nvPr>
            <p:ph type="dt" sz="half" idx="10"/>
          </p:nvPr>
        </p:nvSpPr>
        <p:spPr/>
        <p:txBody>
          <a:bodyPr/>
          <a:lstStyle/>
          <a:p>
            <a:fld id="{D054AD14-5CB0-47C3-A9A4-664C40A3C9F3}" type="datetimeFigureOut">
              <a:rPr lang="en-US" smtClean="0"/>
              <a:t>11/12/2019</a:t>
            </a:fld>
            <a:endParaRPr lang="en-US"/>
          </a:p>
        </p:txBody>
      </p:sp>
      <p:sp>
        <p:nvSpPr>
          <p:cNvPr id="6" name="Footer Placeholder 5">
            <a:extLst>
              <a:ext uri="{FF2B5EF4-FFF2-40B4-BE49-F238E27FC236}">
                <a16:creationId xmlns:a16="http://schemas.microsoft.com/office/drawing/2014/main" id="{D01933E6-C05A-481C-B3BA-F821480302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D3E6BE-20FE-468C-B7BC-A698207A54E5}"/>
              </a:ext>
            </a:extLst>
          </p:cNvPr>
          <p:cNvSpPr>
            <a:spLocks noGrp="1"/>
          </p:cNvSpPr>
          <p:nvPr>
            <p:ph type="sldNum" sz="quarter" idx="12"/>
          </p:nvPr>
        </p:nvSpPr>
        <p:spPr/>
        <p:txBody>
          <a:bodyPr/>
          <a:lstStyle/>
          <a:p>
            <a:fld id="{AE334941-0E1D-4B53-9D39-E10F0A412CDE}" type="slidenum">
              <a:rPr lang="en-US" smtClean="0"/>
              <a:t>‹#›</a:t>
            </a:fld>
            <a:endParaRPr lang="en-US"/>
          </a:p>
        </p:txBody>
      </p:sp>
    </p:spTree>
    <p:extLst>
      <p:ext uri="{BB962C8B-B14F-4D97-AF65-F5344CB8AC3E}">
        <p14:creationId xmlns:p14="http://schemas.microsoft.com/office/powerpoint/2010/main" val="5630480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7876-195F-4320-A94C-17F7A30F0FB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328573E-D862-4AFE-BC91-01F704F583B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715CA62-3C46-422E-8774-F7B1E9AEDEB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C85206F-A5CE-4305-BAE7-03908ACA7F7C}"/>
              </a:ext>
            </a:extLst>
          </p:cNvPr>
          <p:cNvSpPr>
            <a:spLocks noGrp="1"/>
          </p:cNvSpPr>
          <p:nvPr>
            <p:ph type="dt" sz="half" idx="10"/>
          </p:nvPr>
        </p:nvSpPr>
        <p:spPr/>
        <p:txBody>
          <a:bodyPr/>
          <a:lstStyle/>
          <a:p>
            <a:fld id="{D054AD14-5CB0-47C3-A9A4-664C40A3C9F3}" type="datetimeFigureOut">
              <a:rPr lang="en-US" smtClean="0"/>
              <a:t>11/12/2019</a:t>
            </a:fld>
            <a:endParaRPr lang="en-US"/>
          </a:p>
        </p:txBody>
      </p:sp>
      <p:sp>
        <p:nvSpPr>
          <p:cNvPr id="6" name="Footer Placeholder 5">
            <a:extLst>
              <a:ext uri="{FF2B5EF4-FFF2-40B4-BE49-F238E27FC236}">
                <a16:creationId xmlns:a16="http://schemas.microsoft.com/office/drawing/2014/main" id="{D6AE97F2-79DD-488C-B13F-AD2033AF74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F0CCC-8DAC-4B39-AC6A-684F81DB19AE}"/>
              </a:ext>
            </a:extLst>
          </p:cNvPr>
          <p:cNvSpPr>
            <a:spLocks noGrp="1"/>
          </p:cNvSpPr>
          <p:nvPr>
            <p:ph type="sldNum" sz="quarter" idx="12"/>
          </p:nvPr>
        </p:nvSpPr>
        <p:spPr/>
        <p:txBody>
          <a:bodyPr/>
          <a:lstStyle/>
          <a:p>
            <a:fld id="{AE334941-0E1D-4B53-9D39-E10F0A412CDE}" type="slidenum">
              <a:rPr lang="en-US" smtClean="0"/>
              <a:t>‹#›</a:t>
            </a:fld>
            <a:endParaRPr lang="en-US"/>
          </a:p>
        </p:txBody>
      </p:sp>
    </p:spTree>
    <p:extLst>
      <p:ext uri="{BB962C8B-B14F-4D97-AF65-F5344CB8AC3E}">
        <p14:creationId xmlns:p14="http://schemas.microsoft.com/office/powerpoint/2010/main" val="27917855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D35F-5351-42FC-8806-5D5C002E88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4C2CAF-0E71-45E4-8338-B1894BBDB6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8F615C-9FE7-4FD3-9195-9F81AA6FA26A}"/>
              </a:ext>
            </a:extLst>
          </p:cNvPr>
          <p:cNvSpPr>
            <a:spLocks noGrp="1"/>
          </p:cNvSpPr>
          <p:nvPr>
            <p:ph type="dt" sz="half" idx="10"/>
          </p:nvPr>
        </p:nvSpPr>
        <p:spPr/>
        <p:txBody>
          <a:bodyPr/>
          <a:lstStyle/>
          <a:p>
            <a:fld id="{D054AD14-5CB0-47C3-A9A4-664C40A3C9F3}" type="datetimeFigureOut">
              <a:rPr lang="en-US" smtClean="0"/>
              <a:t>11/12/2019</a:t>
            </a:fld>
            <a:endParaRPr lang="en-US"/>
          </a:p>
        </p:txBody>
      </p:sp>
      <p:sp>
        <p:nvSpPr>
          <p:cNvPr id="5" name="Footer Placeholder 4">
            <a:extLst>
              <a:ext uri="{FF2B5EF4-FFF2-40B4-BE49-F238E27FC236}">
                <a16:creationId xmlns:a16="http://schemas.microsoft.com/office/drawing/2014/main" id="{32296547-F02B-4AEF-A7BA-4FD2A1A730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84222-03EB-4817-8256-E674D8ADDCB7}"/>
              </a:ext>
            </a:extLst>
          </p:cNvPr>
          <p:cNvSpPr>
            <a:spLocks noGrp="1"/>
          </p:cNvSpPr>
          <p:nvPr>
            <p:ph type="sldNum" sz="quarter" idx="12"/>
          </p:nvPr>
        </p:nvSpPr>
        <p:spPr/>
        <p:txBody>
          <a:bodyPr/>
          <a:lstStyle/>
          <a:p>
            <a:fld id="{AE334941-0E1D-4B53-9D39-E10F0A412CDE}" type="slidenum">
              <a:rPr lang="en-US" smtClean="0"/>
              <a:t>‹#›</a:t>
            </a:fld>
            <a:endParaRPr lang="en-US"/>
          </a:p>
        </p:txBody>
      </p:sp>
    </p:spTree>
    <p:extLst>
      <p:ext uri="{BB962C8B-B14F-4D97-AF65-F5344CB8AC3E}">
        <p14:creationId xmlns:p14="http://schemas.microsoft.com/office/powerpoint/2010/main" val="31843742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9FE91F-A524-4370-8210-B1AB9D23B3E8}"/>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880896-87DC-4ED9-99C0-D06FF0923E60}"/>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77F661-4298-46E4-B873-D39D9CE8D39C}"/>
              </a:ext>
            </a:extLst>
          </p:cNvPr>
          <p:cNvSpPr>
            <a:spLocks noGrp="1"/>
          </p:cNvSpPr>
          <p:nvPr>
            <p:ph type="dt" sz="half" idx="10"/>
          </p:nvPr>
        </p:nvSpPr>
        <p:spPr/>
        <p:txBody>
          <a:bodyPr/>
          <a:lstStyle/>
          <a:p>
            <a:fld id="{D054AD14-5CB0-47C3-A9A4-664C40A3C9F3}" type="datetimeFigureOut">
              <a:rPr lang="en-US" smtClean="0"/>
              <a:t>11/12/2019</a:t>
            </a:fld>
            <a:endParaRPr lang="en-US"/>
          </a:p>
        </p:txBody>
      </p:sp>
      <p:sp>
        <p:nvSpPr>
          <p:cNvPr id="5" name="Footer Placeholder 4">
            <a:extLst>
              <a:ext uri="{FF2B5EF4-FFF2-40B4-BE49-F238E27FC236}">
                <a16:creationId xmlns:a16="http://schemas.microsoft.com/office/drawing/2014/main" id="{2C4230B2-28B1-4CAF-A64C-A324605A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BB477A-D77A-4C12-AFBC-FA0F3265771C}"/>
              </a:ext>
            </a:extLst>
          </p:cNvPr>
          <p:cNvSpPr>
            <a:spLocks noGrp="1"/>
          </p:cNvSpPr>
          <p:nvPr>
            <p:ph type="sldNum" sz="quarter" idx="12"/>
          </p:nvPr>
        </p:nvSpPr>
        <p:spPr/>
        <p:txBody>
          <a:bodyPr/>
          <a:lstStyle/>
          <a:p>
            <a:fld id="{AE334941-0E1D-4B53-9D39-E10F0A412CDE}" type="slidenum">
              <a:rPr lang="en-US" smtClean="0"/>
              <a:t>‹#›</a:t>
            </a:fld>
            <a:endParaRPr lang="en-US"/>
          </a:p>
        </p:txBody>
      </p:sp>
    </p:spTree>
    <p:extLst>
      <p:ext uri="{BB962C8B-B14F-4D97-AF65-F5344CB8AC3E}">
        <p14:creationId xmlns:p14="http://schemas.microsoft.com/office/powerpoint/2010/main" val="14689899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Enter slide title</a:t>
            </a:r>
          </a:p>
        </p:txBody>
      </p:sp>
      <p:sp>
        <p:nvSpPr>
          <p:cNvPr id="3" name="Content Placeholder 2"/>
          <p:cNvSpPr>
            <a:spLocks noGrp="1"/>
          </p:cNvSpPr>
          <p:nvPr>
            <p:ph idx="1" hasCustomPrompt="1"/>
          </p:nvPr>
        </p:nvSpPr>
        <p:spPr/>
        <p:txBody>
          <a:bodyPr/>
          <a:lstStyle>
            <a:lvl1pPr>
              <a:defRPr b="1">
                <a:solidFill>
                  <a:schemeClr val="accent1"/>
                </a:solidFill>
              </a:defRPr>
            </a:lvl1pPr>
            <a:lvl2pPr>
              <a:buClr>
                <a:schemeClr val="accent1"/>
              </a:buClr>
              <a:defRPr/>
            </a:lvl2pPr>
            <a:lvl3pPr>
              <a:buClr>
                <a:schemeClr val="accent3"/>
              </a:buClr>
              <a:defRPr baseline="0"/>
            </a:lvl3pPr>
            <a:lvl4pPr>
              <a:defRPr/>
            </a:lvl4pPr>
            <a:lvl5pPr>
              <a:defRPr/>
            </a:lvl5pPr>
          </a:lstStyle>
          <a:p>
            <a:pPr lvl="0"/>
            <a:r>
              <a:rPr lang="en-US" dirty="0"/>
              <a:t>First-level bullet</a:t>
            </a:r>
          </a:p>
          <a:p>
            <a:pPr lvl="1"/>
            <a:r>
              <a:rPr lang="en-US" dirty="0"/>
              <a:t>Second-level bullet</a:t>
            </a:r>
          </a:p>
          <a:p>
            <a:pPr lvl="2"/>
            <a:r>
              <a:rPr lang="en-US" dirty="0"/>
              <a:t>Third-level bullet</a:t>
            </a:r>
          </a:p>
          <a:p>
            <a:pPr lvl="3"/>
            <a:r>
              <a:rPr lang="en-US" dirty="0"/>
              <a:t>Fourth-level bullet</a:t>
            </a:r>
          </a:p>
          <a:p>
            <a:pPr lvl="4"/>
            <a:r>
              <a:rPr lang="en-US" dirty="0"/>
              <a:t>Fifth-level bullet</a:t>
            </a:r>
          </a:p>
        </p:txBody>
      </p:sp>
      <p:sp>
        <p:nvSpPr>
          <p:cNvPr id="6" name="Slide Number Placeholder 5"/>
          <p:cNvSpPr>
            <a:spLocks noGrp="1"/>
          </p:cNvSpPr>
          <p:nvPr>
            <p:ph type="sldNum" sz="quarter" idx="12"/>
          </p:nvPr>
        </p:nvSpPr>
        <p:spPr/>
        <p:txBody>
          <a:bodyPr/>
          <a:lstStyle/>
          <a:p>
            <a:fld id="{6039E477-088D-487D-A482-1547B74FD154}" type="slidenum">
              <a:rPr lang="en-US" smtClean="0"/>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t="86336"/>
          <a:stretch/>
        </p:blipFill>
        <p:spPr>
          <a:xfrm>
            <a:off x="0" y="6597038"/>
            <a:ext cx="9144000" cy="260962"/>
          </a:xfrm>
          <a:prstGeom prst="rect">
            <a:avLst/>
          </a:prstGeom>
        </p:spPr>
      </p:pic>
      <p:sp>
        <p:nvSpPr>
          <p:cNvPr id="9" name="Text Placeholder 8"/>
          <p:cNvSpPr>
            <a:spLocks noGrp="1"/>
          </p:cNvSpPr>
          <p:nvPr>
            <p:ph type="body" sz="quarter" idx="13" hasCustomPrompt="1"/>
          </p:nvPr>
        </p:nvSpPr>
        <p:spPr>
          <a:xfrm>
            <a:off x="628650" y="6356351"/>
            <a:ext cx="5829300" cy="365125"/>
          </a:xfrm>
        </p:spPr>
        <p:txBody>
          <a:bodyPr anchor="ctr"/>
          <a:lstStyle>
            <a:lvl1pPr marL="0" indent="0">
              <a:buNone/>
              <a:defRPr lang="en-US" sz="900" kern="1200" dirty="0">
                <a:solidFill>
                  <a:schemeClr val="tx1">
                    <a:tint val="75000"/>
                  </a:schemeClr>
                </a:solidFill>
                <a:latin typeface="+mn-lt"/>
                <a:ea typeface="+mn-ea"/>
                <a:cs typeface="+mn-cs"/>
              </a:defRPr>
            </a:lvl1pPr>
          </a:lstStyle>
          <a:p>
            <a:pPr lvl="0"/>
            <a:r>
              <a:rPr lang="en-US" dirty="0"/>
              <a:t>Enter citation</a:t>
            </a:r>
          </a:p>
        </p:txBody>
      </p:sp>
    </p:spTree>
    <p:extLst>
      <p:ext uri="{BB962C8B-B14F-4D97-AF65-F5344CB8AC3E}">
        <p14:creationId xmlns:p14="http://schemas.microsoft.com/office/powerpoint/2010/main" val="14505443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039E477-088D-487D-A482-1547B74FD154}" type="slidenum">
              <a:rPr lang="en-US" smtClean="0"/>
              <a:t>‹#›</a:t>
            </a:fld>
            <a:endParaRPr lang="en-US"/>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86336"/>
          <a:stretch/>
        </p:blipFill>
        <p:spPr>
          <a:xfrm>
            <a:off x="0" y="6597038"/>
            <a:ext cx="9144000" cy="260962"/>
          </a:xfrm>
          <a:prstGeom prst="rect">
            <a:avLst/>
          </a:prstGeom>
        </p:spPr>
      </p:pic>
      <p:sp>
        <p:nvSpPr>
          <p:cNvPr id="7" name="Text Placeholder 8"/>
          <p:cNvSpPr>
            <a:spLocks noGrp="1"/>
          </p:cNvSpPr>
          <p:nvPr>
            <p:ph type="body" sz="quarter" idx="13" hasCustomPrompt="1"/>
          </p:nvPr>
        </p:nvSpPr>
        <p:spPr>
          <a:xfrm>
            <a:off x="628650" y="6356351"/>
            <a:ext cx="5829300" cy="365125"/>
          </a:xfrm>
        </p:spPr>
        <p:txBody>
          <a:bodyPr anchor="ctr"/>
          <a:lstStyle>
            <a:lvl1pPr marL="0" indent="0">
              <a:buNone/>
              <a:defRPr lang="en-US" sz="900" kern="1200" dirty="0">
                <a:solidFill>
                  <a:schemeClr val="tx1">
                    <a:tint val="75000"/>
                  </a:schemeClr>
                </a:solidFill>
                <a:latin typeface="+mn-lt"/>
                <a:ea typeface="+mn-ea"/>
                <a:cs typeface="+mn-cs"/>
              </a:defRPr>
            </a:lvl1pPr>
          </a:lstStyle>
          <a:p>
            <a:pPr lvl="0"/>
            <a:r>
              <a:rPr lang="en-US" dirty="0"/>
              <a:t>Enter citation</a:t>
            </a:r>
          </a:p>
        </p:txBody>
      </p:sp>
    </p:spTree>
    <p:extLst>
      <p:ext uri="{BB962C8B-B14F-4D97-AF65-F5344CB8AC3E}">
        <p14:creationId xmlns:p14="http://schemas.microsoft.com/office/powerpoint/2010/main" val="754017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5" name="Freeform 14"/>
          <p:cNvSpPr/>
          <p:nvPr userDrawn="1"/>
        </p:nvSpPr>
        <p:spPr>
          <a:xfrm>
            <a:off x="1777514" y="3352800"/>
            <a:ext cx="7366486" cy="3505200"/>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5"/>
          <p:cNvSpPr>
            <a:spLocks noGrp="1"/>
          </p:cNvSpPr>
          <p:nvPr>
            <p:ph type="sldNum" sz="quarter" idx="12"/>
          </p:nvPr>
        </p:nvSpPr>
        <p:spPr>
          <a:xfrm>
            <a:off x="8534400" y="6446519"/>
            <a:ext cx="365760" cy="365760"/>
          </a:xfrm>
          <a:prstGeom prst="ellipse">
            <a:avLst/>
          </a:prstGeom>
          <a:ln>
            <a:solidFill>
              <a:schemeClr val="bg1"/>
            </a:solidFill>
          </a:ln>
        </p:spPr>
        <p:txBody>
          <a:bodyPr anchor="ctr" anchorCtr="1"/>
          <a:lstStyle>
            <a:lvl1pPr>
              <a:defRPr>
                <a:solidFill>
                  <a:schemeClr val="bg1"/>
                </a:solidFill>
              </a:defRPr>
            </a:lvl1pPr>
          </a:lstStyle>
          <a:p>
            <a:fld id="{2720EF26-1E39-4F64-8236-ED355D806952}" type="slidenum">
              <a:rPr lang="en-US" smtClean="0"/>
              <a:pPr/>
              <a:t>‹#›</a:t>
            </a:fld>
            <a:endParaRPr lang="en-US" dirty="0"/>
          </a:p>
        </p:txBody>
      </p:sp>
      <p:sp>
        <p:nvSpPr>
          <p:cNvPr id="14" name="Right Triangle 13"/>
          <p:cNvSpPr/>
          <p:nvPr userDrawn="1"/>
        </p:nvSpPr>
        <p:spPr>
          <a:xfrm>
            <a:off x="0" y="3352800"/>
            <a:ext cx="3571875" cy="3505200"/>
          </a:xfrm>
          <a:prstGeom prst="rtTriangle">
            <a:avLst/>
          </a:pr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3"/>
          <p:cNvSpPr>
            <a:spLocks noGrp="1"/>
          </p:cNvSpPr>
          <p:nvPr>
            <p:ph type="body" sz="quarter" idx="13"/>
          </p:nvPr>
        </p:nvSpPr>
        <p:spPr>
          <a:xfrm>
            <a:off x="0" y="3352800"/>
            <a:ext cx="9144000" cy="1447800"/>
          </a:xfrm>
        </p:spPr>
        <p:txBody>
          <a:bodyPr>
            <a:normAutofit/>
          </a:bodyPr>
          <a:lstStyle>
            <a:lvl1pPr marL="0" indent="0" algn="ctr">
              <a:buNone/>
              <a:defRPr sz="1800"/>
            </a:lvl1pPr>
          </a:lstStyle>
          <a:p>
            <a:pPr lvl="0"/>
            <a:r>
              <a:rPr lang="en-US" dirty="0"/>
              <a:t>Click to edit Master text styles</a:t>
            </a:r>
          </a:p>
        </p:txBody>
      </p:sp>
      <p:sp>
        <p:nvSpPr>
          <p:cNvPr id="11" name="Title 1"/>
          <p:cNvSpPr>
            <a:spLocks noGrp="1"/>
          </p:cNvSpPr>
          <p:nvPr>
            <p:ph type="ctrTitle"/>
          </p:nvPr>
        </p:nvSpPr>
        <p:spPr>
          <a:xfrm>
            <a:off x="0" y="2020198"/>
            <a:ext cx="9144000" cy="1204306"/>
          </a:xfrm>
          <a:prstGeom prst="rect">
            <a:avLst/>
          </a:prstGeom>
        </p:spPr>
        <p:txBody>
          <a:bodyPr bIns="9144" anchor="b"/>
          <a:lstStyle>
            <a:lvl1pPr algn="ctr">
              <a:defRPr sz="3600">
                <a:solidFill>
                  <a:schemeClr val="tx1">
                    <a:lumMod val="50000"/>
                    <a:lumOff val="50000"/>
                  </a:schemeClr>
                </a:solidFill>
              </a:defRPr>
            </a:lvl1pPr>
          </a:lstStyle>
          <a:p>
            <a:r>
              <a:rPr lang="en-US" dirty="0"/>
              <a:t>Click to edit Master title style</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118" y="6377374"/>
            <a:ext cx="410282" cy="473042"/>
          </a:xfrm>
          <a:prstGeom prst="rect">
            <a:avLst/>
          </a:prstGeom>
        </p:spPr>
      </p:pic>
      <p:pic>
        <p:nvPicPr>
          <p:cNvPr id="13" name="Picture 12" descr="PEPFAR Logo (JPG format).jpg"/>
          <p:cNvPicPr>
            <a:picLocks noChangeAspect="1"/>
          </p:cNvPicPr>
          <p:nvPr userDrawn="1"/>
        </p:nvPicPr>
        <p:blipFill rotWithShape="1">
          <a:blip r:embed="rId3" cstate="print"/>
          <a:srcRect l="8681" t="8771" r="13513" b="13557"/>
          <a:stretch/>
        </p:blipFill>
        <p:spPr>
          <a:xfrm>
            <a:off x="685800" y="6404345"/>
            <a:ext cx="457993" cy="457200"/>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Enter slide title</a:t>
            </a:r>
          </a:p>
        </p:txBody>
      </p:sp>
      <p:sp>
        <p:nvSpPr>
          <p:cNvPr id="3" name="Content Placeholder 2"/>
          <p:cNvSpPr>
            <a:spLocks noGrp="1"/>
          </p:cNvSpPr>
          <p:nvPr>
            <p:ph idx="1" hasCustomPrompt="1"/>
          </p:nvPr>
        </p:nvSpPr>
        <p:spPr/>
        <p:txBody>
          <a:bodyPr/>
          <a:lstStyle>
            <a:lvl1pPr>
              <a:defRPr b="1">
                <a:solidFill>
                  <a:schemeClr val="accent1"/>
                </a:solidFill>
              </a:defRPr>
            </a:lvl1pPr>
            <a:lvl2pPr>
              <a:buClr>
                <a:schemeClr val="accent1"/>
              </a:buClr>
              <a:defRPr/>
            </a:lvl2pPr>
            <a:lvl3pPr>
              <a:buClr>
                <a:schemeClr val="accent3"/>
              </a:buClr>
              <a:defRPr baseline="0"/>
            </a:lvl3pPr>
            <a:lvl4pPr>
              <a:defRPr/>
            </a:lvl4pPr>
            <a:lvl5pPr>
              <a:defRPr/>
            </a:lvl5pPr>
          </a:lstStyle>
          <a:p>
            <a:pPr lvl="0"/>
            <a:r>
              <a:rPr lang="en-US" dirty="0"/>
              <a:t>First-level bullet</a:t>
            </a:r>
          </a:p>
          <a:p>
            <a:pPr lvl="1"/>
            <a:r>
              <a:rPr lang="en-US" dirty="0"/>
              <a:t>Second-level bullet</a:t>
            </a:r>
          </a:p>
          <a:p>
            <a:pPr lvl="2"/>
            <a:r>
              <a:rPr lang="en-US" dirty="0"/>
              <a:t>Third-level bullet</a:t>
            </a:r>
          </a:p>
          <a:p>
            <a:pPr lvl="3"/>
            <a:r>
              <a:rPr lang="en-US" dirty="0"/>
              <a:t>Fourth-level bullet</a:t>
            </a:r>
          </a:p>
          <a:p>
            <a:pPr lvl="4"/>
            <a:r>
              <a:rPr lang="en-US" dirty="0"/>
              <a:t>Fifth-level bullet</a:t>
            </a:r>
          </a:p>
        </p:txBody>
      </p:sp>
      <p:sp>
        <p:nvSpPr>
          <p:cNvPr id="6" name="Slide Number Placeholder 5"/>
          <p:cNvSpPr>
            <a:spLocks noGrp="1"/>
          </p:cNvSpPr>
          <p:nvPr>
            <p:ph type="sldNum" sz="quarter" idx="12"/>
          </p:nvPr>
        </p:nvSpPr>
        <p:spPr/>
        <p:txBody>
          <a:bodyPr/>
          <a:lstStyle/>
          <a:p>
            <a:fld id="{6039E477-088D-487D-A482-1547B74FD154}" type="slidenum">
              <a:rPr lang="en-US" smtClean="0"/>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t="86336"/>
          <a:stretch/>
        </p:blipFill>
        <p:spPr>
          <a:xfrm>
            <a:off x="0" y="6597038"/>
            <a:ext cx="9144000" cy="260962"/>
          </a:xfrm>
          <a:prstGeom prst="rect">
            <a:avLst/>
          </a:prstGeom>
        </p:spPr>
      </p:pic>
      <p:sp>
        <p:nvSpPr>
          <p:cNvPr id="9" name="Text Placeholder 8"/>
          <p:cNvSpPr>
            <a:spLocks noGrp="1"/>
          </p:cNvSpPr>
          <p:nvPr>
            <p:ph type="body" sz="quarter" idx="13" hasCustomPrompt="1"/>
          </p:nvPr>
        </p:nvSpPr>
        <p:spPr>
          <a:xfrm>
            <a:off x="628650" y="6356351"/>
            <a:ext cx="5829300" cy="365125"/>
          </a:xfrm>
        </p:spPr>
        <p:txBody>
          <a:bodyPr anchor="ctr"/>
          <a:lstStyle>
            <a:lvl1pPr marL="0" indent="0">
              <a:buNone/>
              <a:defRPr lang="en-US" sz="900" kern="1200" dirty="0">
                <a:solidFill>
                  <a:schemeClr val="tx1">
                    <a:tint val="75000"/>
                  </a:schemeClr>
                </a:solidFill>
                <a:latin typeface="+mn-lt"/>
                <a:ea typeface="+mn-ea"/>
                <a:cs typeface="+mn-cs"/>
              </a:defRPr>
            </a:lvl1pPr>
          </a:lstStyle>
          <a:p>
            <a:pPr lvl="0"/>
            <a:r>
              <a:rPr lang="en-US" dirty="0"/>
              <a:t>Enter citation</a:t>
            </a:r>
          </a:p>
        </p:txBody>
      </p:sp>
    </p:spTree>
    <p:extLst>
      <p:ext uri="{BB962C8B-B14F-4D97-AF65-F5344CB8AC3E}">
        <p14:creationId xmlns:p14="http://schemas.microsoft.com/office/powerpoint/2010/main" val="11353493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Enter slide title</a:t>
            </a:r>
          </a:p>
        </p:txBody>
      </p:sp>
      <p:sp>
        <p:nvSpPr>
          <p:cNvPr id="3" name="Content Placeholder 2"/>
          <p:cNvSpPr>
            <a:spLocks noGrp="1"/>
          </p:cNvSpPr>
          <p:nvPr>
            <p:ph idx="1" hasCustomPrompt="1"/>
          </p:nvPr>
        </p:nvSpPr>
        <p:spPr/>
        <p:txBody>
          <a:bodyPr/>
          <a:lstStyle>
            <a:lvl1pPr>
              <a:defRPr b="1">
                <a:solidFill>
                  <a:schemeClr val="accent1"/>
                </a:solidFill>
              </a:defRPr>
            </a:lvl1pPr>
            <a:lvl2pPr>
              <a:buClr>
                <a:schemeClr val="accent1"/>
              </a:buClr>
              <a:defRPr/>
            </a:lvl2pPr>
            <a:lvl3pPr>
              <a:buClr>
                <a:schemeClr val="accent3"/>
              </a:buClr>
              <a:defRPr baseline="0"/>
            </a:lvl3pPr>
            <a:lvl4pPr>
              <a:defRPr/>
            </a:lvl4pPr>
            <a:lvl5pPr>
              <a:defRPr/>
            </a:lvl5pPr>
          </a:lstStyle>
          <a:p>
            <a:pPr lvl="0"/>
            <a:r>
              <a:rPr lang="en-US" dirty="0"/>
              <a:t>First-level bullet</a:t>
            </a:r>
          </a:p>
          <a:p>
            <a:pPr lvl="1"/>
            <a:r>
              <a:rPr lang="en-US" dirty="0"/>
              <a:t>Second-level bullet</a:t>
            </a:r>
          </a:p>
          <a:p>
            <a:pPr lvl="2"/>
            <a:r>
              <a:rPr lang="en-US" dirty="0"/>
              <a:t>Third-level bullet</a:t>
            </a:r>
          </a:p>
          <a:p>
            <a:pPr lvl="3"/>
            <a:r>
              <a:rPr lang="en-US" dirty="0"/>
              <a:t>Fourth-level bullet</a:t>
            </a:r>
          </a:p>
          <a:p>
            <a:pPr lvl="4"/>
            <a:r>
              <a:rPr lang="en-US" dirty="0"/>
              <a:t>Fifth-level bullet</a:t>
            </a:r>
          </a:p>
        </p:txBody>
      </p:sp>
      <p:sp>
        <p:nvSpPr>
          <p:cNvPr id="6" name="Slide Number Placeholder 5"/>
          <p:cNvSpPr>
            <a:spLocks noGrp="1"/>
          </p:cNvSpPr>
          <p:nvPr>
            <p:ph type="sldNum" sz="quarter" idx="12"/>
          </p:nvPr>
        </p:nvSpPr>
        <p:spPr/>
        <p:txBody>
          <a:bodyPr/>
          <a:lstStyle/>
          <a:p>
            <a:fld id="{6039E477-088D-487D-A482-1547B74FD154}" type="slidenum">
              <a:rPr lang="en-US" smtClean="0"/>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t="86336"/>
          <a:stretch/>
        </p:blipFill>
        <p:spPr>
          <a:xfrm>
            <a:off x="0" y="6597038"/>
            <a:ext cx="9144000" cy="260962"/>
          </a:xfrm>
          <a:prstGeom prst="rect">
            <a:avLst/>
          </a:prstGeom>
        </p:spPr>
      </p:pic>
      <p:sp>
        <p:nvSpPr>
          <p:cNvPr id="9" name="Text Placeholder 8"/>
          <p:cNvSpPr>
            <a:spLocks noGrp="1"/>
          </p:cNvSpPr>
          <p:nvPr>
            <p:ph type="body" sz="quarter" idx="13" hasCustomPrompt="1"/>
          </p:nvPr>
        </p:nvSpPr>
        <p:spPr>
          <a:xfrm>
            <a:off x="628650" y="6356351"/>
            <a:ext cx="5829300" cy="365125"/>
          </a:xfrm>
        </p:spPr>
        <p:txBody>
          <a:bodyPr anchor="ctr"/>
          <a:lstStyle>
            <a:lvl1pPr marL="0" indent="0">
              <a:buNone/>
              <a:defRPr lang="en-US" sz="900" kern="1200" dirty="0">
                <a:solidFill>
                  <a:schemeClr val="tx1">
                    <a:tint val="75000"/>
                  </a:schemeClr>
                </a:solidFill>
                <a:latin typeface="+mn-lt"/>
                <a:ea typeface="+mn-ea"/>
                <a:cs typeface="+mn-cs"/>
              </a:defRPr>
            </a:lvl1pPr>
          </a:lstStyle>
          <a:p>
            <a:pPr lvl="0"/>
            <a:r>
              <a:rPr lang="en-US" dirty="0"/>
              <a:t>Enter citation</a:t>
            </a:r>
          </a:p>
        </p:txBody>
      </p:sp>
    </p:spTree>
    <p:extLst>
      <p:ext uri="{BB962C8B-B14F-4D97-AF65-F5344CB8AC3E}">
        <p14:creationId xmlns:p14="http://schemas.microsoft.com/office/powerpoint/2010/main" val="12078351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Enter slide title</a:t>
            </a:r>
          </a:p>
        </p:txBody>
      </p:sp>
      <p:sp>
        <p:nvSpPr>
          <p:cNvPr id="3" name="Content Placeholder 2"/>
          <p:cNvSpPr>
            <a:spLocks noGrp="1"/>
          </p:cNvSpPr>
          <p:nvPr>
            <p:ph idx="1" hasCustomPrompt="1"/>
          </p:nvPr>
        </p:nvSpPr>
        <p:spPr/>
        <p:txBody>
          <a:bodyPr/>
          <a:lstStyle>
            <a:lvl1pPr>
              <a:defRPr b="1">
                <a:solidFill>
                  <a:schemeClr val="accent1"/>
                </a:solidFill>
              </a:defRPr>
            </a:lvl1pPr>
            <a:lvl2pPr>
              <a:buClr>
                <a:schemeClr val="accent1"/>
              </a:buClr>
              <a:defRPr/>
            </a:lvl2pPr>
            <a:lvl3pPr>
              <a:buClr>
                <a:schemeClr val="accent3"/>
              </a:buClr>
              <a:defRPr baseline="0"/>
            </a:lvl3pPr>
            <a:lvl4pPr>
              <a:defRPr/>
            </a:lvl4pPr>
            <a:lvl5pPr>
              <a:defRPr/>
            </a:lvl5pPr>
          </a:lstStyle>
          <a:p>
            <a:pPr lvl="0"/>
            <a:r>
              <a:rPr lang="en-US" dirty="0"/>
              <a:t>First-level bullet</a:t>
            </a:r>
          </a:p>
          <a:p>
            <a:pPr lvl="1"/>
            <a:r>
              <a:rPr lang="en-US" dirty="0"/>
              <a:t>Second-level bullet</a:t>
            </a:r>
          </a:p>
          <a:p>
            <a:pPr lvl="2"/>
            <a:r>
              <a:rPr lang="en-US" dirty="0"/>
              <a:t>Third-level bullet</a:t>
            </a:r>
          </a:p>
          <a:p>
            <a:pPr lvl="3"/>
            <a:r>
              <a:rPr lang="en-US" dirty="0"/>
              <a:t>Fourth-level bullet</a:t>
            </a:r>
          </a:p>
          <a:p>
            <a:pPr lvl="4"/>
            <a:r>
              <a:rPr lang="en-US" dirty="0"/>
              <a:t>Fifth-level bullet</a:t>
            </a:r>
          </a:p>
        </p:txBody>
      </p:sp>
      <p:sp>
        <p:nvSpPr>
          <p:cNvPr id="6" name="Slide Number Placeholder 5"/>
          <p:cNvSpPr>
            <a:spLocks noGrp="1"/>
          </p:cNvSpPr>
          <p:nvPr>
            <p:ph type="sldNum" sz="quarter" idx="12"/>
          </p:nvPr>
        </p:nvSpPr>
        <p:spPr/>
        <p:txBody>
          <a:bodyPr/>
          <a:lstStyle/>
          <a:p>
            <a:fld id="{6039E477-088D-487D-A482-1547B74FD154}" type="slidenum">
              <a:rPr lang="en-US" smtClean="0"/>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t="86336"/>
          <a:stretch/>
        </p:blipFill>
        <p:spPr>
          <a:xfrm>
            <a:off x="0" y="6597038"/>
            <a:ext cx="9144000" cy="260962"/>
          </a:xfrm>
          <a:prstGeom prst="rect">
            <a:avLst/>
          </a:prstGeom>
        </p:spPr>
      </p:pic>
      <p:sp>
        <p:nvSpPr>
          <p:cNvPr id="9" name="Text Placeholder 8"/>
          <p:cNvSpPr>
            <a:spLocks noGrp="1"/>
          </p:cNvSpPr>
          <p:nvPr>
            <p:ph type="body" sz="quarter" idx="13" hasCustomPrompt="1"/>
          </p:nvPr>
        </p:nvSpPr>
        <p:spPr>
          <a:xfrm>
            <a:off x="628650" y="6356351"/>
            <a:ext cx="5829300" cy="365125"/>
          </a:xfrm>
        </p:spPr>
        <p:txBody>
          <a:bodyPr anchor="ctr"/>
          <a:lstStyle>
            <a:lvl1pPr marL="0" indent="0">
              <a:buNone/>
              <a:defRPr lang="en-US" sz="900" kern="1200" dirty="0">
                <a:solidFill>
                  <a:schemeClr val="tx1">
                    <a:tint val="75000"/>
                  </a:schemeClr>
                </a:solidFill>
                <a:latin typeface="+mn-lt"/>
                <a:ea typeface="+mn-ea"/>
                <a:cs typeface="+mn-cs"/>
              </a:defRPr>
            </a:lvl1pPr>
          </a:lstStyle>
          <a:p>
            <a:pPr lvl="0"/>
            <a:r>
              <a:rPr lang="en-US" dirty="0"/>
              <a:t>Enter citation</a:t>
            </a:r>
          </a:p>
        </p:txBody>
      </p:sp>
    </p:spTree>
    <p:extLst>
      <p:ext uri="{BB962C8B-B14F-4D97-AF65-F5344CB8AC3E}">
        <p14:creationId xmlns:p14="http://schemas.microsoft.com/office/powerpoint/2010/main" val="23310900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Enter slide title</a:t>
            </a:r>
          </a:p>
        </p:txBody>
      </p:sp>
      <p:sp>
        <p:nvSpPr>
          <p:cNvPr id="3" name="Content Placeholder 2"/>
          <p:cNvSpPr>
            <a:spLocks noGrp="1"/>
          </p:cNvSpPr>
          <p:nvPr>
            <p:ph idx="1" hasCustomPrompt="1"/>
          </p:nvPr>
        </p:nvSpPr>
        <p:spPr/>
        <p:txBody>
          <a:bodyPr/>
          <a:lstStyle>
            <a:lvl1pPr>
              <a:defRPr b="1">
                <a:solidFill>
                  <a:schemeClr val="accent1"/>
                </a:solidFill>
              </a:defRPr>
            </a:lvl1pPr>
            <a:lvl2pPr>
              <a:buClr>
                <a:schemeClr val="accent1"/>
              </a:buClr>
              <a:defRPr/>
            </a:lvl2pPr>
            <a:lvl3pPr>
              <a:buClr>
                <a:schemeClr val="accent3"/>
              </a:buClr>
              <a:defRPr baseline="0"/>
            </a:lvl3pPr>
            <a:lvl4pPr>
              <a:defRPr/>
            </a:lvl4pPr>
            <a:lvl5pPr>
              <a:defRPr/>
            </a:lvl5pPr>
          </a:lstStyle>
          <a:p>
            <a:pPr lvl="0"/>
            <a:r>
              <a:rPr lang="en-US" dirty="0"/>
              <a:t>First-level bullet</a:t>
            </a:r>
          </a:p>
          <a:p>
            <a:pPr lvl="1"/>
            <a:r>
              <a:rPr lang="en-US" dirty="0"/>
              <a:t>Second-level bullet</a:t>
            </a:r>
          </a:p>
          <a:p>
            <a:pPr lvl="2"/>
            <a:r>
              <a:rPr lang="en-US" dirty="0"/>
              <a:t>Third-level bullet</a:t>
            </a:r>
          </a:p>
          <a:p>
            <a:pPr lvl="3"/>
            <a:r>
              <a:rPr lang="en-US" dirty="0"/>
              <a:t>Fourth-level bullet</a:t>
            </a:r>
          </a:p>
          <a:p>
            <a:pPr lvl="4"/>
            <a:r>
              <a:rPr lang="en-US" dirty="0"/>
              <a:t>Fifth-level bullet</a:t>
            </a:r>
          </a:p>
        </p:txBody>
      </p:sp>
      <p:sp>
        <p:nvSpPr>
          <p:cNvPr id="6" name="Slide Number Placeholder 5"/>
          <p:cNvSpPr>
            <a:spLocks noGrp="1"/>
          </p:cNvSpPr>
          <p:nvPr>
            <p:ph type="sldNum" sz="quarter" idx="12"/>
          </p:nvPr>
        </p:nvSpPr>
        <p:spPr/>
        <p:txBody>
          <a:bodyPr/>
          <a:lstStyle/>
          <a:p>
            <a:fld id="{6039E477-088D-487D-A482-1547B74FD154}" type="slidenum">
              <a:rPr lang="en-US" smtClean="0"/>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t="86336"/>
          <a:stretch/>
        </p:blipFill>
        <p:spPr>
          <a:xfrm>
            <a:off x="0" y="6597038"/>
            <a:ext cx="9144000" cy="260962"/>
          </a:xfrm>
          <a:prstGeom prst="rect">
            <a:avLst/>
          </a:prstGeom>
        </p:spPr>
      </p:pic>
      <p:sp>
        <p:nvSpPr>
          <p:cNvPr id="9" name="Text Placeholder 8"/>
          <p:cNvSpPr>
            <a:spLocks noGrp="1"/>
          </p:cNvSpPr>
          <p:nvPr>
            <p:ph type="body" sz="quarter" idx="13" hasCustomPrompt="1"/>
          </p:nvPr>
        </p:nvSpPr>
        <p:spPr>
          <a:xfrm>
            <a:off x="628650" y="6356351"/>
            <a:ext cx="5829300" cy="365125"/>
          </a:xfrm>
        </p:spPr>
        <p:txBody>
          <a:bodyPr anchor="ctr"/>
          <a:lstStyle>
            <a:lvl1pPr marL="0" indent="0">
              <a:buNone/>
              <a:defRPr lang="en-US" sz="900" kern="1200" dirty="0">
                <a:solidFill>
                  <a:schemeClr val="tx1">
                    <a:tint val="75000"/>
                  </a:schemeClr>
                </a:solidFill>
                <a:latin typeface="+mn-lt"/>
                <a:ea typeface="+mn-ea"/>
                <a:cs typeface="+mn-cs"/>
              </a:defRPr>
            </a:lvl1pPr>
          </a:lstStyle>
          <a:p>
            <a:pPr lvl="0"/>
            <a:r>
              <a:rPr lang="en-US" dirty="0"/>
              <a:t>Enter citation</a:t>
            </a:r>
          </a:p>
        </p:txBody>
      </p:sp>
    </p:spTree>
    <p:extLst>
      <p:ext uri="{BB962C8B-B14F-4D97-AF65-F5344CB8AC3E}">
        <p14:creationId xmlns:p14="http://schemas.microsoft.com/office/powerpoint/2010/main" val="1303253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5227320"/>
          </a:xfrm>
        </p:spPr>
        <p:txBody>
          <a:bodyPr/>
          <a:lstStyle>
            <a:lvl1pPr>
              <a:defRPr sz="2400">
                <a:latin typeface="Calibri" panose="020F0502020204030204" pitchFamily="34" charset="0"/>
              </a:defRPr>
            </a:lvl1pPr>
            <a:lvl2pPr>
              <a:defRPr sz="2000"/>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600">
                <a:latin typeface="Calibri" panose="020F0502020204030204" pitchFamily="34" charset="0"/>
              </a:defRPr>
            </a:lvl6pPr>
            <a:lvl7pPr>
              <a:defRPr sz="1200" b="0">
                <a:solidFill>
                  <a:schemeClr val="tx1">
                    <a:lumMod val="50000"/>
                    <a:lumOff val="50000"/>
                  </a:schemeClr>
                </a:solidFill>
                <a:latin typeface="Calibri" panose="020F0502020204030204" pitchFamily="34" charset="0"/>
              </a:defRPr>
            </a:lvl7pPr>
            <a:lvl8pPr>
              <a:defRPr sz="1200"/>
            </a:lvl8pPr>
            <a:lvl9pPr>
              <a:defRPr sz="1200"/>
            </a:lvl9pPr>
          </a:lstStyle>
          <a:p>
            <a:pPr lvl="0"/>
            <a:r>
              <a:rPr lang="en-US" dirty="0"/>
              <a:t>Click to edit Master text styles</a:t>
            </a:r>
          </a:p>
          <a:p>
            <a:pPr lvl="1"/>
            <a:r>
              <a:rPr lang="en-US" dirty="0"/>
              <a:t>Second Level</a:t>
            </a:r>
          </a:p>
          <a:p>
            <a:pPr lvl="3"/>
            <a:r>
              <a:rPr lang="en-US" dirty="0"/>
              <a:t>Third Level</a:t>
            </a:r>
          </a:p>
          <a:p>
            <a:pPr lvl="4"/>
            <a:r>
              <a:rPr lang="en-US" dirty="0"/>
              <a:t>Fourth Level</a:t>
            </a:r>
          </a:p>
          <a:p>
            <a:pPr lvl="5"/>
            <a:r>
              <a:rPr lang="en-US" dirty="0"/>
              <a:t>Fifth</a:t>
            </a:r>
          </a:p>
          <a:p>
            <a:pPr lvl="6"/>
            <a:r>
              <a:rPr lang="en-US" dirty="0"/>
              <a:t>Sixth</a:t>
            </a:r>
          </a:p>
          <a:p>
            <a:pPr lvl="7"/>
            <a:r>
              <a:rPr lang="en-US" dirty="0"/>
              <a:t>Seventh</a:t>
            </a:r>
          </a:p>
          <a:p>
            <a:pPr lvl="8"/>
            <a:r>
              <a:rPr lang="en-US" dirty="0"/>
              <a:t>Eighth</a:t>
            </a:r>
          </a:p>
        </p:txBody>
      </p:sp>
      <p:sp>
        <p:nvSpPr>
          <p:cNvPr id="4" name="Content Placeholder 3"/>
          <p:cNvSpPr>
            <a:spLocks noGrp="1"/>
          </p:cNvSpPr>
          <p:nvPr>
            <p:ph sz="half" idx="2"/>
          </p:nvPr>
        </p:nvSpPr>
        <p:spPr>
          <a:xfrm>
            <a:off x="4700016" y="1097280"/>
            <a:ext cx="3200400" cy="5227320"/>
          </a:xfrm>
        </p:spPr>
        <p:txBody>
          <a:bodyPr/>
          <a:lstStyle>
            <a:lvl1pPr>
              <a:defRPr sz="2400">
                <a:solidFill>
                  <a:schemeClr val="tx1">
                    <a:lumMod val="50000"/>
                    <a:lumOff val="50000"/>
                  </a:schemeClr>
                </a:solidFill>
                <a:latin typeface="Calibri" panose="020F0502020204030204" pitchFamily="34" charset="0"/>
              </a:defRPr>
            </a:lvl1pPr>
            <a:lvl2pPr>
              <a:defRPr sz="2000"/>
            </a:lvl2pPr>
            <a:lvl3pPr>
              <a:defRPr sz="2000">
                <a:solidFill>
                  <a:schemeClr val="tx1">
                    <a:lumMod val="50000"/>
                    <a:lumOff val="50000"/>
                  </a:schemeClr>
                </a:solidFill>
                <a:latin typeface="Calibri" panose="020F0502020204030204" pitchFamily="34" charset="0"/>
              </a:defRPr>
            </a:lvl3pPr>
            <a:lvl4pPr>
              <a:defRPr sz="1800">
                <a:solidFill>
                  <a:schemeClr val="tx1">
                    <a:lumMod val="50000"/>
                    <a:lumOff val="50000"/>
                  </a:schemeClr>
                </a:solidFill>
                <a:latin typeface="Calibri" panose="020F0502020204030204" pitchFamily="34" charset="0"/>
              </a:defRPr>
            </a:lvl4pPr>
            <a:lvl5pPr>
              <a:defRPr sz="1800">
                <a:solidFill>
                  <a:schemeClr val="tx1">
                    <a:lumMod val="50000"/>
                    <a:lumOff val="50000"/>
                  </a:schemeClr>
                </a:solidFill>
                <a:latin typeface="Calibri" panose="020F0502020204030204" pitchFamily="34" charset="0"/>
              </a:defRPr>
            </a:lvl5pPr>
            <a:lvl6pPr>
              <a:defRPr sz="1600">
                <a:solidFill>
                  <a:schemeClr val="tx1">
                    <a:lumMod val="50000"/>
                    <a:lumOff val="50000"/>
                  </a:schemeClr>
                </a:solidFill>
                <a:latin typeface="Calibri" panose="020F0502020204030204" pitchFamily="34" charset="0"/>
              </a:defRPr>
            </a:lvl6pPr>
            <a:lvl7pPr>
              <a:defRPr sz="1200">
                <a:solidFill>
                  <a:schemeClr val="tx1">
                    <a:lumMod val="50000"/>
                    <a:lumOff val="50000"/>
                  </a:schemeClr>
                </a:solidFill>
                <a:latin typeface="Calibri" panose="020F0502020204030204" pitchFamily="34" charset="0"/>
              </a:defRPr>
            </a:lvl7pPr>
            <a:lvl8pPr>
              <a:defRPr sz="1200"/>
            </a:lvl8pPr>
            <a:lvl9pPr>
              <a:defRPr sz="1200"/>
            </a:lvl9pPr>
          </a:lstStyle>
          <a:p>
            <a:pPr lvl="0"/>
            <a:r>
              <a:rPr lang="en-US" dirty="0"/>
              <a:t>Click to edit Master text styles</a:t>
            </a:r>
          </a:p>
          <a:p>
            <a:pPr lvl="1"/>
            <a:r>
              <a:rPr lang="en-US" dirty="0"/>
              <a:t>Second Level</a:t>
            </a:r>
          </a:p>
          <a:p>
            <a:pPr lvl="3"/>
            <a:r>
              <a:rPr lang="en-US" dirty="0"/>
              <a:t>Third Level</a:t>
            </a:r>
          </a:p>
          <a:p>
            <a:pPr lvl="4"/>
            <a:r>
              <a:rPr lang="en-US" dirty="0"/>
              <a:t>Fourth Level</a:t>
            </a:r>
          </a:p>
          <a:p>
            <a:pPr lvl="5"/>
            <a:r>
              <a:rPr lang="en-US" dirty="0"/>
              <a:t>Fifth</a:t>
            </a:r>
          </a:p>
          <a:p>
            <a:pPr lvl="6"/>
            <a:r>
              <a:rPr lang="en-US" dirty="0"/>
              <a:t>Sixth</a:t>
            </a:r>
          </a:p>
          <a:p>
            <a:pPr lvl="7"/>
            <a:r>
              <a:rPr lang="en-US" dirty="0"/>
              <a:t>Seventh</a:t>
            </a:r>
          </a:p>
          <a:p>
            <a:pPr lvl="8"/>
            <a:r>
              <a:rPr lang="en-US" dirty="0"/>
              <a:t>Eighth</a:t>
            </a:r>
          </a:p>
        </p:txBody>
      </p:sp>
      <p:sp>
        <p:nvSpPr>
          <p:cNvPr id="7" name="Slide Number Placeholder 6"/>
          <p:cNvSpPr>
            <a:spLocks noGrp="1"/>
          </p:cNvSpPr>
          <p:nvPr>
            <p:ph type="sldNum" sz="quarter" idx="12"/>
          </p:nvPr>
        </p:nvSpPr>
        <p:spPr>
          <a:xfrm>
            <a:off x="8534400" y="6446519"/>
            <a:ext cx="365760" cy="365760"/>
          </a:xfrm>
          <a:prstGeom prst="ellipse">
            <a:avLst/>
          </a:prstGeom>
        </p:spPr>
        <p:txBody>
          <a:bodyPr/>
          <a:lstStyle/>
          <a:p>
            <a:fld id="{2720EF26-1E39-4F64-8236-ED355D806952}" type="slidenum">
              <a:rPr lang="en-US" smtClean="0"/>
              <a:t>‹#›</a:t>
            </a:fld>
            <a:endParaRPr lang="en-US"/>
          </a:p>
        </p:txBody>
      </p:sp>
      <p:sp>
        <p:nvSpPr>
          <p:cNvPr id="5" name="Title 1"/>
          <p:cNvSpPr>
            <a:spLocks noGrp="1"/>
          </p:cNvSpPr>
          <p:nvPr>
            <p:ph type="title"/>
          </p:nvPr>
        </p:nvSpPr>
        <p:spPr>
          <a:xfrm>
            <a:off x="457200" y="365760"/>
            <a:ext cx="8229600" cy="548640"/>
          </a:xfrm>
          <a:prstGeom prst="rect">
            <a:avLst/>
          </a:prstGeom>
        </p:spPr>
        <p:txBody>
          <a:bodyPr/>
          <a:lstStyle>
            <a:lvl1pPr>
              <a:defRPr>
                <a:solidFill>
                  <a:schemeClr val="accent1"/>
                </a:solidFill>
              </a:defRPr>
            </a:lvl1pPr>
          </a:lstStyle>
          <a:p>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118" y="6377374"/>
            <a:ext cx="410282" cy="473042"/>
          </a:xfrm>
          <a:prstGeom prst="rect">
            <a:avLst/>
          </a:prstGeom>
        </p:spPr>
      </p:pic>
      <p:pic>
        <p:nvPicPr>
          <p:cNvPr id="8" name="Picture 7" descr="PEPFAR Logo (JPG format).jpg"/>
          <p:cNvPicPr>
            <a:picLocks noChangeAspect="1"/>
          </p:cNvPicPr>
          <p:nvPr userDrawn="1"/>
        </p:nvPicPr>
        <p:blipFill rotWithShape="1">
          <a:blip r:embed="rId3" cstate="print"/>
          <a:srcRect l="8681" t="8771" r="13513" b="13557"/>
          <a:stretch/>
        </p:blipFill>
        <p:spPr>
          <a:xfrm>
            <a:off x="685800" y="6404345"/>
            <a:ext cx="457993" cy="4572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534400" y="6446519"/>
            <a:ext cx="365760" cy="365760"/>
          </a:xfrm>
          <a:prstGeom prst="ellipse">
            <a:avLst/>
          </a:prstGeom>
        </p:spPr>
        <p:txBody>
          <a:bodyPr/>
          <a:lstStyle/>
          <a:p>
            <a:fld id="{2720EF26-1E39-4F64-8236-ED355D806952}" type="slidenum">
              <a:rPr lang="en-US" smtClean="0"/>
              <a:t>‹#›</a:t>
            </a:fld>
            <a:endParaRPr lang="en-US"/>
          </a:p>
        </p:txBody>
      </p:sp>
      <p:sp>
        <p:nvSpPr>
          <p:cNvPr id="3" name="Title 1"/>
          <p:cNvSpPr>
            <a:spLocks noGrp="1"/>
          </p:cNvSpPr>
          <p:nvPr>
            <p:ph type="title"/>
          </p:nvPr>
        </p:nvSpPr>
        <p:spPr>
          <a:xfrm>
            <a:off x="457200" y="365760"/>
            <a:ext cx="8229600" cy="548640"/>
          </a:xfrm>
          <a:prstGeom prst="rect">
            <a:avLst/>
          </a:prstGeom>
        </p:spPr>
        <p:txBody>
          <a:bodyPr/>
          <a:lstStyle>
            <a:lvl1pPr>
              <a:defRPr>
                <a:solidFill>
                  <a:schemeClr val="accent1"/>
                </a:solidFill>
              </a:defRPr>
            </a:lvl1pPr>
          </a:lstStyle>
          <a:p>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118" y="6377374"/>
            <a:ext cx="410282" cy="473042"/>
          </a:xfrm>
          <a:prstGeom prst="rect">
            <a:avLst/>
          </a:prstGeom>
        </p:spPr>
      </p:pic>
      <p:pic>
        <p:nvPicPr>
          <p:cNvPr id="6" name="Picture 5" descr="PEPFAR Logo (JPG format).jpg"/>
          <p:cNvPicPr>
            <a:picLocks noChangeAspect="1"/>
          </p:cNvPicPr>
          <p:nvPr userDrawn="1"/>
        </p:nvPicPr>
        <p:blipFill rotWithShape="1">
          <a:blip r:embed="rId3" cstate="print"/>
          <a:srcRect l="8681" t="8771" r="13513" b="13557"/>
          <a:stretch/>
        </p:blipFill>
        <p:spPr>
          <a:xfrm>
            <a:off x="685800" y="6404345"/>
            <a:ext cx="457993" cy="4572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8931-F51A-4857-AECD-B134E5A351B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9A112ABE-BCEF-46DE-AF87-9DB770A8274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94399A7-CC6C-4F2E-A557-AC9C1C95AC35}"/>
              </a:ext>
            </a:extLst>
          </p:cNvPr>
          <p:cNvSpPr>
            <a:spLocks noGrp="1"/>
          </p:cNvSpPr>
          <p:nvPr>
            <p:ph type="dt" sz="half" idx="10"/>
          </p:nvPr>
        </p:nvSpPr>
        <p:spPr/>
        <p:txBody>
          <a:bodyPr/>
          <a:lstStyle/>
          <a:p>
            <a:fld id="{D054AD14-5CB0-47C3-A9A4-664C40A3C9F3}" type="datetimeFigureOut">
              <a:rPr lang="en-US" smtClean="0"/>
              <a:t>11/12/2019</a:t>
            </a:fld>
            <a:endParaRPr lang="en-US"/>
          </a:p>
        </p:txBody>
      </p:sp>
      <p:sp>
        <p:nvSpPr>
          <p:cNvPr id="5" name="Footer Placeholder 4">
            <a:extLst>
              <a:ext uri="{FF2B5EF4-FFF2-40B4-BE49-F238E27FC236}">
                <a16:creationId xmlns:a16="http://schemas.microsoft.com/office/drawing/2014/main" id="{226C1F3F-15B0-4E32-B881-800B362CA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422CF0-EACF-4B1E-A801-61602D55EE88}"/>
              </a:ext>
            </a:extLst>
          </p:cNvPr>
          <p:cNvSpPr>
            <a:spLocks noGrp="1"/>
          </p:cNvSpPr>
          <p:nvPr>
            <p:ph type="sldNum" sz="quarter" idx="12"/>
          </p:nvPr>
        </p:nvSpPr>
        <p:spPr/>
        <p:txBody>
          <a:bodyPr/>
          <a:lstStyle/>
          <a:p>
            <a:fld id="{AE334941-0E1D-4B53-9D39-E10F0A412CDE}" type="slidenum">
              <a:rPr lang="en-US" smtClean="0"/>
              <a:t>‹#›</a:t>
            </a:fld>
            <a:endParaRPr lang="en-US"/>
          </a:p>
        </p:txBody>
      </p:sp>
    </p:spTree>
    <p:extLst>
      <p:ext uri="{BB962C8B-B14F-4D97-AF65-F5344CB8AC3E}">
        <p14:creationId xmlns:p14="http://schemas.microsoft.com/office/powerpoint/2010/main" val="2468758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B0FB8E2C-3F1A-FF46-84FD-592B4006263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19812" y="5138739"/>
            <a:ext cx="188118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143000" y="1308100"/>
            <a:ext cx="6858000" cy="2201863"/>
          </a:xfrm>
        </p:spPr>
        <p:txBody>
          <a:bodyPr anchor="b"/>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173162"/>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9" name="Text Placeholder 8"/>
          <p:cNvSpPr>
            <a:spLocks noGrp="1"/>
          </p:cNvSpPr>
          <p:nvPr>
            <p:ph type="body" sz="quarter" idx="13"/>
          </p:nvPr>
        </p:nvSpPr>
        <p:spPr>
          <a:xfrm>
            <a:off x="1143000" y="4867276"/>
            <a:ext cx="4800600" cy="1152524"/>
          </a:xfrm>
        </p:spPr>
        <p:txBody>
          <a:bodyPr anchor="b">
            <a:normAutofit/>
          </a:bodyPr>
          <a:lstStyle>
            <a:lvl1pPr marL="0" indent="0">
              <a:buNone/>
              <a:defRPr sz="1800" baseline="0"/>
            </a:lvl1pPr>
          </a:lstStyle>
          <a:p>
            <a:pPr lvl="0"/>
            <a:r>
              <a:rPr lang="en-US"/>
              <a:t>Click to edit Master text styles</a:t>
            </a:r>
          </a:p>
        </p:txBody>
      </p:sp>
    </p:spTree>
    <p:extLst>
      <p:ext uri="{BB962C8B-B14F-4D97-AF65-F5344CB8AC3E}">
        <p14:creationId xmlns:p14="http://schemas.microsoft.com/office/powerpoint/2010/main" val="450931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0C66E9BA-CF96-0543-A024-AF55BADA1A16}"/>
              </a:ext>
            </a:extLst>
          </p:cNvPr>
          <p:cNvPicPr>
            <a:picLocks noChangeAspect="1"/>
          </p:cNvPicPr>
          <p:nvPr userDrawn="1"/>
        </p:nvPicPr>
        <p:blipFill>
          <a:blip r:embed="rId2">
            <a:extLst>
              <a:ext uri="{28A0092B-C50C-407E-A947-70E740481C1C}">
                <a14:useLocalDpi xmlns:a14="http://schemas.microsoft.com/office/drawing/2010/main" val="0"/>
              </a:ext>
            </a:extLst>
          </a:blip>
          <a:srcRect t="86336"/>
          <a:stretch>
            <a:fillRect/>
          </a:stretch>
        </p:blipFill>
        <p:spPr bwMode="auto">
          <a:xfrm>
            <a:off x="0" y="6597650"/>
            <a:ext cx="9144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1">
                <a:solidFill>
                  <a:schemeClr val="accent1"/>
                </a:solidFill>
              </a:defRPr>
            </a:lvl1pPr>
            <a:lvl2pPr>
              <a:buClr>
                <a:schemeClr val="accent1"/>
              </a:buClr>
              <a:defRPr/>
            </a:lvl2pPr>
            <a:lvl3pPr>
              <a:buClr>
                <a:schemeClr val="accent3"/>
              </a:buClr>
              <a:defRPr baseline="0"/>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3"/>
          </p:nvPr>
        </p:nvSpPr>
        <p:spPr>
          <a:xfrm>
            <a:off x="628650" y="6356351"/>
            <a:ext cx="5829300" cy="365125"/>
          </a:xfrm>
        </p:spPr>
        <p:txBody>
          <a:bodyPr anchor="ctr"/>
          <a:lstStyle>
            <a:lvl1pPr marL="0" indent="0">
              <a:buNone/>
              <a:defRPr lang="en-US" sz="900" kern="1200" dirty="0">
                <a:solidFill>
                  <a:schemeClr val="tx1">
                    <a:tint val="75000"/>
                  </a:schemeClr>
                </a:solidFill>
                <a:latin typeface="+mn-lt"/>
                <a:ea typeface="+mn-ea"/>
                <a:cs typeface="+mn-cs"/>
              </a:defRPr>
            </a:lvl1pPr>
          </a:lstStyle>
          <a:p>
            <a:pPr lvl="0"/>
            <a:r>
              <a:rPr lang="en-US"/>
              <a:t>Click to edit Master text styles</a:t>
            </a:r>
          </a:p>
        </p:txBody>
      </p:sp>
      <p:sp>
        <p:nvSpPr>
          <p:cNvPr id="6" name="Slide Number Placeholder 5">
            <a:extLst>
              <a:ext uri="{FF2B5EF4-FFF2-40B4-BE49-F238E27FC236}">
                <a16:creationId xmlns:a16="http://schemas.microsoft.com/office/drawing/2014/main" id="{94323AFB-75DC-E243-9EC2-89D9BD2FA4EF}"/>
              </a:ext>
            </a:extLst>
          </p:cNvPr>
          <p:cNvSpPr>
            <a:spLocks noGrp="1"/>
          </p:cNvSpPr>
          <p:nvPr>
            <p:ph type="sldNum" sz="quarter" idx="14"/>
          </p:nvPr>
        </p:nvSpPr>
        <p:spPr/>
        <p:txBody>
          <a:bodyPr/>
          <a:lstStyle>
            <a:lvl1pPr>
              <a:defRPr/>
            </a:lvl1pPr>
          </a:lstStyle>
          <a:p>
            <a:fld id="{CA248B3F-DCD3-014D-966F-251FF205C235}" type="slidenum">
              <a:rPr lang="en-US" altLang="en-US"/>
              <a:pPr/>
              <a:t>‹#›</a:t>
            </a:fld>
            <a:endParaRPr lang="en-US" altLang="en-US"/>
          </a:p>
        </p:txBody>
      </p:sp>
    </p:spTree>
    <p:extLst>
      <p:ext uri="{BB962C8B-B14F-4D97-AF65-F5344CB8AC3E}">
        <p14:creationId xmlns:p14="http://schemas.microsoft.com/office/powerpoint/2010/main" val="121135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0C66E9BA-CF96-0543-A024-AF55BADA1A16}"/>
              </a:ext>
            </a:extLst>
          </p:cNvPr>
          <p:cNvPicPr>
            <a:picLocks noChangeAspect="1"/>
          </p:cNvPicPr>
          <p:nvPr userDrawn="1"/>
        </p:nvPicPr>
        <p:blipFill>
          <a:blip r:embed="rId2">
            <a:extLst>
              <a:ext uri="{28A0092B-C50C-407E-A947-70E740481C1C}">
                <a14:useLocalDpi xmlns:a14="http://schemas.microsoft.com/office/drawing/2010/main" val="0"/>
              </a:ext>
            </a:extLst>
          </a:blip>
          <a:srcRect t="86336"/>
          <a:stretch>
            <a:fillRect/>
          </a:stretch>
        </p:blipFill>
        <p:spPr bwMode="auto">
          <a:xfrm>
            <a:off x="0" y="6597650"/>
            <a:ext cx="9144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1">
                <a:solidFill>
                  <a:schemeClr val="accent1"/>
                </a:solidFill>
              </a:defRPr>
            </a:lvl1pPr>
            <a:lvl2pPr>
              <a:buClr>
                <a:schemeClr val="accent1"/>
              </a:buClr>
              <a:defRPr/>
            </a:lvl2pPr>
            <a:lvl3pPr>
              <a:buClr>
                <a:schemeClr val="accent3"/>
              </a:buClr>
              <a:defRPr baseline="0"/>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3"/>
          </p:nvPr>
        </p:nvSpPr>
        <p:spPr>
          <a:xfrm>
            <a:off x="628650" y="6356351"/>
            <a:ext cx="5829300" cy="365125"/>
          </a:xfrm>
        </p:spPr>
        <p:txBody>
          <a:bodyPr anchor="ctr"/>
          <a:lstStyle>
            <a:lvl1pPr marL="0" indent="0">
              <a:buNone/>
              <a:defRPr lang="en-US" sz="900" kern="1200" dirty="0">
                <a:solidFill>
                  <a:schemeClr val="tx1">
                    <a:tint val="75000"/>
                  </a:schemeClr>
                </a:solidFill>
                <a:latin typeface="+mn-lt"/>
                <a:ea typeface="+mn-ea"/>
                <a:cs typeface="+mn-cs"/>
              </a:defRPr>
            </a:lvl1pPr>
          </a:lstStyle>
          <a:p>
            <a:pPr lvl="0"/>
            <a:r>
              <a:rPr lang="en-US"/>
              <a:t>Click to edit Master text styles</a:t>
            </a:r>
          </a:p>
        </p:txBody>
      </p:sp>
      <p:sp>
        <p:nvSpPr>
          <p:cNvPr id="6" name="Slide Number Placeholder 5">
            <a:extLst>
              <a:ext uri="{FF2B5EF4-FFF2-40B4-BE49-F238E27FC236}">
                <a16:creationId xmlns:a16="http://schemas.microsoft.com/office/drawing/2014/main" id="{94323AFB-75DC-E243-9EC2-89D9BD2FA4EF}"/>
              </a:ext>
            </a:extLst>
          </p:cNvPr>
          <p:cNvSpPr>
            <a:spLocks noGrp="1"/>
          </p:cNvSpPr>
          <p:nvPr>
            <p:ph type="sldNum" sz="quarter" idx="14"/>
          </p:nvPr>
        </p:nvSpPr>
        <p:spPr/>
        <p:txBody>
          <a:bodyPr/>
          <a:lstStyle>
            <a:lvl1pPr>
              <a:defRPr/>
            </a:lvl1pPr>
          </a:lstStyle>
          <a:p>
            <a:fld id="{CA248B3F-DCD3-014D-966F-251FF205C235}" type="slidenum">
              <a:rPr lang="en-US" altLang="en-US"/>
              <a:pPr/>
              <a:t>‹#›</a:t>
            </a:fld>
            <a:endParaRPr lang="en-US" altLang="en-US"/>
          </a:p>
        </p:txBody>
      </p:sp>
    </p:spTree>
    <p:extLst>
      <p:ext uri="{BB962C8B-B14F-4D97-AF65-F5344CB8AC3E}">
        <p14:creationId xmlns:p14="http://schemas.microsoft.com/office/powerpoint/2010/main" val="1218719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7"/>
          <p:cNvSpPr/>
          <p:nvPr/>
        </p:nvSpPr>
        <p:spPr>
          <a:xfrm>
            <a:off x="1775132" y="6400799"/>
            <a:ext cx="7368867" cy="457201"/>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userDrawn="1"/>
        </p:nvSpPr>
        <p:spPr>
          <a:xfrm>
            <a:off x="-2382" y="6400800"/>
            <a:ext cx="6250782" cy="45720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 level</a:t>
            </a:r>
          </a:p>
          <a:p>
            <a:pPr lvl="8"/>
            <a:r>
              <a:rPr lang="en-US" dirty="0"/>
              <a:t>Ninth level</a:t>
            </a:r>
          </a:p>
          <a:p>
            <a:pPr lvl="8"/>
            <a:endParaRPr lang="en-US" dirty="0"/>
          </a:p>
        </p:txBody>
      </p:sp>
      <p:sp>
        <p:nvSpPr>
          <p:cNvPr id="10" name="Slide Number Placeholder 5"/>
          <p:cNvSpPr>
            <a:spLocks noGrp="1"/>
          </p:cNvSpPr>
          <p:nvPr>
            <p:ph type="sldNum" sz="quarter" idx="4"/>
          </p:nvPr>
        </p:nvSpPr>
        <p:spPr>
          <a:xfrm>
            <a:off x="8534400" y="6446519"/>
            <a:ext cx="365760" cy="365760"/>
          </a:xfrm>
          <a:prstGeom prst="ellipse">
            <a:avLst/>
          </a:prstGeom>
          <a:ln>
            <a:solidFill>
              <a:schemeClr val="bg1"/>
            </a:solidFill>
          </a:ln>
        </p:spPr>
        <p:txBody>
          <a:bodyPr lIns="0" tIns="0" rIns="0" bIns="0" anchor="ctr" anchorCtr="1"/>
          <a:lstStyle>
            <a:lvl1pPr algn="ctr">
              <a:defRPr sz="1100">
                <a:solidFill>
                  <a:schemeClr val="bg1"/>
                </a:solidFill>
                <a:latin typeface="Calibri" panose="020F0502020204030204" pitchFamily="34" charset="0"/>
              </a:defRPr>
            </a:lvl1pPr>
          </a:lstStyle>
          <a:p>
            <a:fld id="{2720EF26-1E39-4F64-8236-ED355D80695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8" r:id="rId5"/>
    <p:sldLayoutId id="2147483691"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ftr="0" dt="0"/>
  <p:txStyles>
    <p:titleStyle>
      <a:lvl1pPr algn="l" defTabSz="914400" rtl="0" eaLnBrk="1" latinLnBrk="0" hangingPunct="1">
        <a:spcBef>
          <a:spcPct val="0"/>
        </a:spcBef>
        <a:buNone/>
        <a:defRPr sz="3600" b="1" kern="1200" cap="none" baseline="0">
          <a:solidFill>
            <a:schemeClr val="tx1"/>
          </a:solidFill>
          <a:latin typeface="Calibri" panose="020F0502020204030204" pitchFamily="34" charset="0"/>
          <a:ea typeface="+mj-ea"/>
          <a:cs typeface="+mj-cs"/>
        </a:defRPr>
      </a:lvl1pPr>
    </p:titleStyle>
    <p:bodyStyle>
      <a:lvl1pPr marL="457200" indent="-457200" algn="l" defTabSz="914400" rtl="0" eaLnBrk="1" latinLnBrk="0" hangingPunct="1">
        <a:spcBef>
          <a:spcPts val="800"/>
        </a:spcBef>
        <a:buFont typeface="Arial" pitchFamily="34" charset="0"/>
        <a:buChar char="•"/>
        <a:defRPr sz="2800" b="0" kern="1200">
          <a:solidFill>
            <a:schemeClr val="tx1">
              <a:lumMod val="50000"/>
              <a:lumOff val="50000"/>
            </a:schemeClr>
          </a:solidFill>
          <a:latin typeface="Calibri" panose="020F0502020204030204" pitchFamily="34" charset="0"/>
          <a:ea typeface="+mn-ea"/>
          <a:cs typeface="+mn-cs"/>
        </a:defRPr>
      </a:lvl1pPr>
      <a:lvl2pPr marL="795338" indent="-333375" algn="l" defTabSz="914400" rtl="0" eaLnBrk="1" latinLnBrk="0" hangingPunct="1">
        <a:spcBef>
          <a:spcPts val="300"/>
        </a:spcBef>
        <a:buClr>
          <a:schemeClr val="accent2"/>
        </a:buClr>
        <a:buFont typeface="Courier New" panose="02070309020205020404" pitchFamily="49" charset="0"/>
        <a:buChar char="o"/>
        <a:defRPr sz="2400" kern="1200">
          <a:solidFill>
            <a:schemeClr val="tx1">
              <a:lumMod val="50000"/>
              <a:lumOff val="50000"/>
            </a:schemeClr>
          </a:solidFill>
          <a:latin typeface="Calibri" panose="020F0502020204030204" pitchFamily="34" charset="0"/>
          <a:ea typeface="+mn-ea"/>
          <a:cs typeface="+mn-cs"/>
        </a:defRPr>
      </a:lvl2pPr>
      <a:lvl3pPr marL="1139825" indent="-344488" algn="l" defTabSz="914400" rtl="0" eaLnBrk="1" latinLnBrk="0" hangingPunct="1">
        <a:spcBef>
          <a:spcPts val="300"/>
        </a:spcBef>
        <a:buClr>
          <a:schemeClr val="accent2"/>
        </a:buClr>
        <a:buFont typeface="Arial" panose="020B0604020202020204" pitchFamily="34" charset="0"/>
        <a:buChar char="•"/>
        <a:defRPr sz="2000" kern="1200">
          <a:solidFill>
            <a:schemeClr val="tx1">
              <a:lumMod val="50000"/>
              <a:lumOff val="50000"/>
            </a:schemeClr>
          </a:solidFill>
          <a:latin typeface="Calibri" panose="020F0502020204030204" pitchFamily="34" charset="0"/>
          <a:ea typeface="+mn-ea"/>
          <a:cs typeface="+mn-cs"/>
        </a:defRPr>
      </a:lvl3pPr>
      <a:lvl4pPr marL="1376363" indent="-236538" algn="l" defTabSz="914400" rtl="0" eaLnBrk="1" latinLnBrk="0" hangingPunct="1">
        <a:spcBef>
          <a:spcPts val="300"/>
        </a:spcBef>
        <a:buClr>
          <a:schemeClr val="accent2"/>
        </a:buClr>
        <a:buFont typeface="Calibri" panose="020F0502020204030204" pitchFamily="34" charset="0"/>
        <a:buChar char="⁻"/>
        <a:defRPr sz="1800" kern="1200">
          <a:solidFill>
            <a:schemeClr val="tx1">
              <a:lumMod val="50000"/>
              <a:lumOff val="50000"/>
            </a:schemeClr>
          </a:solidFill>
          <a:latin typeface="Calibri" panose="020F0502020204030204" pitchFamily="34" charset="0"/>
          <a:ea typeface="+mn-ea"/>
          <a:cs typeface="+mn-cs"/>
        </a:defRPr>
      </a:lvl4pPr>
      <a:lvl5pPr marL="1603375" indent="-227013" algn="l" defTabSz="914400" rtl="0" eaLnBrk="1" latinLnBrk="0" hangingPunct="1">
        <a:spcBef>
          <a:spcPts val="300"/>
        </a:spcBef>
        <a:buClr>
          <a:schemeClr val="accent2"/>
        </a:buClr>
        <a:buFont typeface="Calibri" panose="020F0502020204030204" pitchFamily="34" charset="0"/>
        <a:buChar char="⁻"/>
        <a:defRPr sz="1600" kern="1200">
          <a:solidFill>
            <a:schemeClr val="tx1">
              <a:lumMod val="50000"/>
              <a:lumOff val="50000"/>
            </a:schemeClr>
          </a:solidFill>
          <a:latin typeface="Calibri" panose="020F0502020204030204" pitchFamily="34" charset="0"/>
          <a:ea typeface="+mn-ea"/>
          <a:cs typeface="+mn-cs"/>
        </a:defRPr>
      </a:lvl5pPr>
      <a:lvl6pPr marL="1828800" indent="-225425" algn="l" defTabSz="914400" rtl="0" eaLnBrk="1" latinLnBrk="0" hangingPunct="1">
        <a:spcBef>
          <a:spcPts val="300"/>
        </a:spcBef>
        <a:buClr>
          <a:schemeClr val="accent2"/>
        </a:buClr>
        <a:buFont typeface="Wingdings" pitchFamily="2" charset="2"/>
        <a:buChar char="§"/>
        <a:defRPr sz="1400" kern="1200">
          <a:solidFill>
            <a:schemeClr val="tx1">
              <a:lumMod val="50000"/>
              <a:lumOff val="50000"/>
            </a:schemeClr>
          </a:solidFill>
          <a:latin typeface="Calibri" panose="020F0502020204030204" pitchFamily="34" charset="0"/>
          <a:ea typeface="+mn-ea"/>
          <a:cs typeface="+mn-cs"/>
        </a:defRPr>
      </a:lvl6pPr>
      <a:lvl7pPr marL="2054225" indent="-225425" algn="l" defTabSz="914400" rtl="0" eaLnBrk="1" latinLnBrk="0" hangingPunct="1">
        <a:spcBef>
          <a:spcPts val="300"/>
        </a:spcBef>
        <a:buClr>
          <a:schemeClr val="accent2"/>
        </a:buClr>
        <a:buFont typeface="Wingdings" pitchFamily="2" charset="2"/>
        <a:buChar char="§"/>
        <a:defRPr sz="1200" kern="1200">
          <a:solidFill>
            <a:schemeClr val="tx1">
              <a:lumMod val="50000"/>
              <a:lumOff val="50000"/>
            </a:schemeClr>
          </a:solidFill>
          <a:latin typeface="Calibri" panose="020F0502020204030204" pitchFamily="34" charset="0"/>
          <a:ea typeface="+mn-ea"/>
          <a:cs typeface="+mn-cs"/>
        </a:defRPr>
      </a:lvl7pPr>
      <a:lvl8pPr marL="2290763" indent="-236538" algn="l" defTabSz="914400" rtl="0" eaLnBrk="1" latinLnBrk="0" hangingPunct="1">
        <a:spcBef>
          <a:spcPts val="300"/>
        </a:spcBef>
        <a:buClr>
          <a:schemeClr val="accent2"/>
        </a:buClr>
        <a:buFont typeface="Wingdings" pitchFamily="2" charset="2"/>
        <a:buChar char="§"/>
        <a:defRPr sz="1200" kern="1200" baseline="0">
          <a:solidFill>
            <a:schemeClr val="tx1">
              <a:lumMod val="50000"/>
              <a:lumOff val="50000"/>
            </a:schemeClr>
          </a:solidFill>
          <a:latin typeface="Calibri" panose="020F0502020204030204" pitchFamily="34" charset="0"/>
          <a:ea typeface="+mn-ea"/>
          <a:cs typeface="+mn-cs"/>
        </a:defRPr>
      </a:lvl8pPr>
      <a:lvl9pPr marL="2517775" indent="-227013" algn="l" defTabSz="914400" rtl="0" eaLnBrk="1" latinLnBrk="0" hangingPunct="1">
        <a:spcBef>
          <a:spcPts val="300"/>
        </a:spcBef>
        <a:buClr>
          <a:schemeClr val="accent2"/>
        </a:buClr>
        <a:buFont typeface="Wingdings" pitchFamily="2" charset="2"/>
        <a:buChar char="§"/>
        <a:defRPr sz="1200" kern="1200">
          <a:solidFill>
            <a:schemeClr val="tx1">
              <a:lumMod val="50000"/>
              <a:lumOff val="5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D73843-49E6-43C5-AEA2-CF8F2C5BEAC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3FDBF6-F183-47E7-B1D7-055B7D53C02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EEC753-EF02-4F80-B76C-1A2F8596D91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054AD14-5CB0-47C3-A9A4-664C40A3C9F3}" type="datetimeFigureOut">
              <a:rPr lang="en-US" smtClean="0"/>
              <a:t>11/12/2019</a:t>
            </a:fld>
            <a:endParaRPr lang="en-US"/>
          </a:p>
        </p:txBody>
      </p:sp>
      <p:sp>
        <p:nvSpPr>
          <p:cNvPr id="5" name="Footer Placeholder 4">
            <a:extLst>
              <a:ext uri="{FF2B5EF4-FFF2-40B4-BE49-F238E27FC236}">
                <a16:creationId xmlns:a16="http://schemas.microsoft.com/office/drawing/2014/main" id="{DCFC865B-B8E4-4FB3-8AAB-75547482902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8015FF-B11D-4DE5-8B80-1C930190189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334941-0E1D-4B53-9D39-E10F0A412CDE}" type="slidenum">
              <a:rPr lang="en-US" smtClean="0"/>
              <a:t>‹#›</a:t>
            </a:fld>
            <a:endParaRPr lang="en-US"/>
          </a:p>
        </p:txBody>
      </p:sp>
    </p:spTree>
    <p:extLst>
      <p:ext uri="{BB962C8B-B14F-4D97-AF65-F5344CB8AC3E}">
        <p14:creationId xmlns:p14="http://schemas.microsoft.com/office/powerpoint/2010/main" val="428412894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2" r:id="rId12"/>
    <p:sldLayoutId id="2147483706" r:id="rId13"/>
    <p:sldLayoutId id="2147483707" r:id="rId14"/>
    <p:sldLayoutId id="2147483708" r:id="rId15"/>
    <p:sldLayoutId id="2147483709" r:id="rId16"/>
    <p:sldLayoutId id="2147483710" r:id="rId17"/>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hyperlink" Target="mailto:ymx4@cdc.gov" TargetMode="Externa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livingatlas.arcgis.com/en/browse/#d=2&amp;q=World%20Population%20Estimate" TargetMode="External"/><Relationship Id="rId3" Type="http://schemas.openxmlformats.org/officeDocument/2006/relationships/hyperlink" Target="https://landscan.ornl.gov/" TargetMode="External"/><Relationship Id="rId7" Type="http://schemas.openxmlformats.org/officeDocument/2006/relationships/hyperlink" Target="https://sedac.ciesin.columbia.edu/data/collection/grump-v1" TargetMode="External"/><Relationship Id="rId2" Type="http://schemas.openxmlformats.org/officeDocument/2006/relationships/hyperlink" Target="https://www.worldpop.org/" TargetMode="External"/><Relationship Id="rId1" Type="http://schemas.openxmlformats.org/officeDocument/2006/relationships/slideLayout" Target="../slideLayouts/slideLayout2.xml"/><Relationship Id="rId6" Type="http://schemas.openxmlformats.org/officeDocument/2006/relationships/hyperlink" Target="https://ghsl.jrc.ec.europa.eu/ghs_pop2019.php" TargetMode="External"/><Relationship Id="rId5" Type="http://schemas.openxmlformats.org/officeDocument/2006/relationships/hyperlink" Target="https://sedac.ciesin.columbia.edu/data/collection/gpw-v4" TargetMode="External"/><Relationship Id="rId4" Type="http://schemas.openxmlformats.org/officeDocument/2006/relationships/hyperlink" Target="https://data.humdata.org/organization/facebook" TargetMode="External"/><Relationship Id="rId9" Type="http://schemas.openxmlformats.org/officeDocument/2006/relationships/hyperlink" Target="https://www.census.gov/geographies/mapping-files/time-series/demo/international-programs/subnationalpopulation.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Denominators Team </a:t>
            </a:r>
            <a:br>
              <a:rPr lang="en-US" dirty="0"/>
            </a:br>
            <a:r>
              <a:rPr lang="en-US" dirty="0"/>
              <a:t>Project Updates</a:t>
            </a:r>
          </a:p>
        </p:txBody>
      </p:sp>
      <p:sp>
        <p:nvSpPr>
          <p:cNvPr id="3" name="Text Placeholder 2"/>
          <p:cNvSpPr>
            <a:spLocks noGrp="1"/>
          </p:cNvSpPr>
          <p:nvPr>
            <p:ph type="body" sz="quarter" idx="13"/>
          </p:nvPr>
        </p:nvSpPr>
        <p:spPr>
          <a:xfrm>
            <a:off x="0" y="3352800"/>
            <a:ext cx="9144000" cy="2971800"/>
          </a:xfrm>
        </p:spPr>
        <p:txBody>
          <a:bodyPr>
            <a:normAutofit/>
          </a:bodyPr>
          <a:lstStyle/>
          <a:p>
            <a:r>
              <a:rPr lang="en-US" dirty="0"/>
              <a:t>Roma Bhatkoti &amp; Joshua Davis</a:t>
            </a:r>
          </a:p>
          <a:p>
            <a:endParaRPr lang="en-US" dirty="0"/>
          </a:p>
          <a:p>
            <a:r>
              <a:rPr lang="en-US" dirty="0"/>
              <a:t>November 2019 </a:t>
            </a:r>
          </a:p>
        </p:txBody>
      </p:sp>
    </p:spTree>
    <p:extLst>
      <p:ext uri="{BB962C8B-B14F-4D97-AF65-F5344CB8AC3E}">
        <p14:creationId xmlns:p14="http://schemas.microsoft.com/office/powerpoint/2010/main" val="1487039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1DF8-D090-4BF5-B8CE-BFB950AB877C}"/>
              </a:ext>
            </a:extLst>
          </p:cNvPr>
          <p:cNvSpPr>
            <a:spLocks noGrp="1"/>
          </p:cNvSpPr>
          <p:nvPr>
            <p:ph type="ctrTitle"/>
          </p:nvPr>
        </p:nvSpPr>
        <p:spPr>
          <a:xfrm>
            <a:off x="762000" y="901700"/>
            <a:ext cx="7772400" cy="5054600"/>
          </a:xfrm>
        </p:spPr>
        <p:txBody>
          <a:bodyPr>
            <a:normAutofit/>
          </a:bodyPr>
          <a:lstStyle/>
          <a:p>
            <a:r>
              <a:rPr lang="en-US" dirty="0"/>
              <a:t>Denominator 1 -</a:t>
            </a:r>
            <a:br>
              <a:rPr lang="en-US" dirty="0"/>
            </a:br>
            <a:r>
              <a:rPr lang="en-US" dirty="0"/>
              <a:t>VMMC Presentation and discussion</a:t>
            </a:r>
            <a:br>
              <a:rPr lang="en-US" dirty="0"/>
            </a:br>
            <a:br>
              <a:rPr lang="en-US" dirty="0"/>
            </a:br>
            <a:r>
              <a:rPr lang="en-US" dirty="0"/>
              <a:t>Proposal for creating a running interagency measure </a:t>
            </a:r>
            <a:br>
              <a:rPr lang="en-US" dirty="0"/>
            </a:br>
            <a:r>
              <a:rPr lang="en-US" dirty="0"/>
              <a:t>of male circumcision coverage</a:t>
            </a:r>
          </a:p>
        </p:txBody>
      </p:sp>
    </p:spTree>
    <p:extLst>
      <p:ext uri="{BB962C8B-B14F-4D97-AF65-F5344CB8AC3E}">
        <p14:creationId xmlns:p14="http://schemas.microsoft.com/office/powerpoint/2010/main" val="36022201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EF51-7062-4407-B41A-CDAA033B538E}"/>
              </a:ext>
            </a:extLst>
          </p:cNvPr>
          <p:cNvSpPr>
            <a:spLocks noGrp="1"/>
          </p:cNvSpPr>
          <p:nvPr>
            <p:ph type="title"/>
          </p:nvPr>
        </p:nvSpPr>
        <p:spPr>
          <a:xfrm>
            <a:off x="628650" y="152401"/>
            <a:ext cx="7886700" cy="914400"/>
          </a:xfrm>
        </p:spPr>
        <p:txBody>
          <a:bodyPr/>
          <a:lstStyle/>
          <a:p>
            <a:pPr algn="ctr"/>
            <a:r>
              <a:rPr lang="en-US" dirty="0"/>
              <a:t>Problem Statement</a:t>
            </a:r>
          </a:p>
        </p:txBody>
      </p:sp>
      <p:sp>
        <p:nvSpPr>
          <p:cNvPr id="3" name="Content Placeholder 2">
            <a:extLst>
              <a:ext uri="{FF2B5EF4-FFF2-40B4-BE49-F238E27FC236}">
                <a16:creationId xmlns:a16="http://schemas.microsoft.com/office/drawing/2014/main" id="{1E619100-1F9A-4484-918C-E6808F042474}"/>
              </a:ext>
            </a:extLst>
          </p:cNvPr>
          <p:cNvSpPr>
            <a:spLocks noGrp="1"/>
          </p:cNvSpPr>
          <p:nvPr>
            <p:ph idx="1"/>
          </p:nvPr>
        </p:nvSpPr>
        <p:spPr>
          <a:xfrm>
            <a:off x="628650" y="1655128"/>
            <a:ext cx="7886700" cy="4517071"/>
          </a:xfrm>
        </p:spPr>
        <p:txBody>
          <a:bodyPr>
            <a:noAutofit/>
          </a:bodyPr>
          <a:lstStyle/>
          <a:p>
            <a:r>
              <a:rPr lang="en-US" sz="1800" dirty="0"/>
              <a:t>PEPFAR has supported over 20 million VMMCs, with current </a:t>
            </a:r>
            <a:r>
              <a:rPr lang="en-US" sz="1800" b="1" dirty="0"/>
              <a:t>annual</a:t>
            </a:r>
            <a:r>
              <a:rPr lang="en-US" sz="1800" dirty="0"/>
              <a:t> investments around $285 million</a:t>
            </a:r>
          </a:p>
          <a:p>
            <a:r>
              <a:rPr lang="en-US" sz="1800" dirty="0"/>
              <a:t>PEPFAR currently prioritizes achieving 80-90% coverage among males 15-29 years in priority districts</a:t>
            </a:r>
          </a:p>
          <a:p>
            <a:r>
              <a:rPr lang="en-US" sz="1800" dirty="0"/>
              <a:t>Efficient annual program planning and resource use therefore requires reliable measures of current coverage on the national and subnational (district) levels </a:t>
            </a:r>
          </a:p>
          <a:p>
            <a:r>
              <a:rPr lang="en-US" sz="1800" b="1" dirty="0"/>
              <a:t>These do not exist. </a:t>
            </a:r>
            <a:r>
              <a:rPr lang="en-US" sz="1800" dirty="0"/>
              <a:t>Current modeled estimates, </a:t>
            </a:r>
            <a:r>
              <a:rPr lang="en-US" sz="1800" dirty="0" err="1"/>
              <a:t>datapack</a:t>
            </a:r>
            <a:r>
              <a:rPr lang="en-US" sz="1800" dirty="0"/>
              <a:t> estimates and survey estimates are all unusable.</a:t>
            </a:r>
          </a:p>
          <a:p>
            <a:pPr lvl="1"/>
            <a:r>
              <a:rPr lang="en-US" dirty="0"/>
              <a:t>Modeled (DMPPT2) and survey coverage estimates for the same year and group sometimes disagree profoundly</a:t>
            </a:r>
          </a:p>
          <a:p>
            <a:pPr lvl="2"/>
            <a:r>
              <a:rPr lang="en-US" sz="1800" dirty="0"/>
              <a:t>DMPPT2 filled a gap and has given PEPFAR experience with processes for determining coverage, but we now need a revised process which cross-harmonizes</a:t>
            </a:r>
          </a:p>
          <a:p>
            <a:pPr lvl="1"/>
            <a:r>
              <a:rPr lang="en-US" dirty="0"/>
              <a:t>PHIA data is powered for provincial-level coverage, and even 2-3-year-old data is outdated because coverage in some areas increases quickly</a:t>
            </a:r>
          </a:p>
        </p:txBody>
      </p:sp>
    </p:spTree>
    <p:extLst>
      <p:ext uri="{BB962C8B-B14F-4D97-AF65-F5344CB8AC3E}">
        <p14:creationId xmlns:p14="http://schemas.microsoft.com/office/powerpoint/2010/main" val="3991895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7525C-DC60-47D4-B623-A91CC773CC1C}"/>
              </a:ext>
            </a:extLst>
          </p:cNvPr>
          <p:cNvSpPr>
            <a:spLocks noGrp="1"/>
          </p:cNvSpPr>
          <p:nvPr>
            <p:ph type="title"/>
          </p:nvPr>
        </p:nvSpPr>
        <p:spPr>
          <a:xfrm>
            <a:off x="696515" y="930550"/>
            <a:ext cx="7886700" cy="767949"/>
          </a:xfrm>
        </p:spPr>
        <p:txBody>
          <a:bodyPr/>
          <a:lstStyle/>
          <a:p>
            <a:pPr algn="ctr"/>
            <a:r>
              <a:rPr lang="en-US" dirty="0"/>
              <a:t>Case study: Uganda</a:t>
            </a:r>
          </a:p>
        </p:txBody>
      </p:sp>
      <p:graphicFrame>
        <p:nvGraphicFramePr>
          <p:cNvPr id="4" name="Table 3">
            <a:extLst>
              <a:ext uri="{FF2B5EF4-FFF2-40B4-BE49-F238E27FC236}">
                <a16:creationId xmlns:a16="http://schemas.microsoft.com/office/drawing/2014/main" id="{F01E7000-498D-48D4-BB78-6778F07FAA85}"/>
              </a:ext>
            </a:extLst>
          </p:cNvPr>
          <p:cNvGraphicFramePr>
            <a:graphicFrameLocks noGrp="1"/>
          </p:cNvGraphicFramePr>
          <p:nvPr>
            <p:extLst/>
          </p:nvPr>
        </p:nvGraphicFramePr>
        <p:xfrm>
          <a:off x="321466" y="1698499"/>
          <a:ext cx="8822538" cy="2563740"/>
        </p:xfrm>
        <a:graphic>
          <a:graphicData uri="http://schemas.openxmlformats.org/drawingml/2006/table">
            <a:tbl>
              <a:tblPr firstRow="1" bandRow="1">
                <a:tableStyleId>{5C22544A-7EE6-4342-B048-85BDC9FD1C3A}</a:tableStyleId>
              </a:tblPr>
              <a:tblGrid>
                <a:gridCol w="980282">
                  <a:extLst>
                    <a:ext uri="{9D8B030D-6E8A-4147-A177-3AD203B41FA5}">
                      <a16:colId xmlns:a16="http://schemas.microsoft.com/office/drawing/2014/main" val="3570093306"/>
                    </a:ext>
                  </a:extLst>
                </a:gridCol>
                <a:gridCol w="980282">
                  <a:extLst>
                    <a:ext uri="{9D8B030D-6E8A-4147-A177-3AD203B41FA5}">
                      <a16:colId xmlns:a16="http://schemas.microsoft.com/office/drawing/2014/main" val="1579662261"/>
                    </a:ext>
                  </a:extLst>
                </a:gridCol>
                <a:gridCol w="980282">
                  <a:extLst>
                    <a:ext uri="{9D8B030D-6E8A-4147-A177-3AD203B41FA5}">
                      <a16:colId xmlns:a16="http://schemas.microsoft.com/office/drawing/2014/main" val="127004351"/>
                    </a:ext>
                  </a:extLst>
                </a:gridCol>
                <a:gridCol w="980282">
                  <a:extLst>
                    <a:ext uri="{9D8B030D-6E8A-4147-A177-3AD203B41FA5}">
                      <a16:colId xmlns:a16="http://schemas.microsoft.com/office/drawing/2014/main" val="2577882124"/>
                    </a:ext>
                  </a:extLst>
                </a:gridCol>
                <a:gridCol w="980282">
                  <a:extLst>
                    <a:ext uri="{9D8B030D-6E8A-4147-A177-3AD203B41FA5}">
                      <a16:colId xmlns:a16="http://schemas.microsoft.com/office/drawing/2014/main" val="178757786"/>
                    </a:ext>
                  </a:extLst>
                </a:gridCol>
                <a:gridCol w="980282">
                  <a:extLst>
                    <a:ext uri="{9D8B030D-6E8A-4147-A177-3AD203B41FA5}">
                      <a16:colId xmlns:a16="http://schemas.microsoft.com/office/drawing/2014/main" val="2565960982"/>
                    </a:ext>
                  </a:extLst>
                </a:gridCol>
                <a:gridCol w="980282">
                  <a:extLst>
                    <a:ext uri="{9D8B030D-6E8A-4147-A177-3AD203B41FA5}">
                      <a16:colId xmlns:a16="http://schemas.microsoft.com/office/drawing/2014/main" val="1330365853"/>
                    </a:ext>
                  </a:extLst>
                </a:gridCol>
                <a:gridCol w="980282">
                  <a:extLst>
                    <a:ext uri="{9D8B030D-6E8A-4147-A177-3AD203B41FA5}">
                      <a16:colId xmlns:a16="http://schemas.microsoft.com/office/drawing/2014/main" val="2244667997"/>
                    </a:ext>
                  </a:extLst>
                </a:gridCol>
                <a:gridCol w="980282">
                  <a:extLst>
                    <a:ext uri="{9D8B030D-6E8A-4147-A177-3AD203B41FA5}">
                      <a16:colId xmlns:a16="http://schemas.microsoft.com/office/drawing/2014/main" val="2025366918"/>
                    </a:ext>
                  </a:extLst>
                </a:gridCol>
              </a:tblGrid>
              <a:tr h="632070">
                <a:tc>
                  <a:txBody>
                    <a:bodyPr/>
                    <a:lstStyle/>
                    <a:p>
                      <a:pPr algn="ctr"/>
                      <a:endParaRPr lang="en-US" sz="800" dirty="0"/>
                    </a:p>
                  </a:txBody>
                  <a:tcPr marL="68580" marR="68580" marT="34290" marB="34290" anchor="ctr"/>
                </a:tc>
                <a:tc>
                  <a:txBody>
                    <a:bodyPr/>
                    <a:lstStyle/>
                    <a:p>
                      <a:pPr algn="ctr" rtl="0"/>
                      <a:r>
                        <a:rPr lang="en-US" sz="800" b="0" i="0" u="none" strike="noStrike" kern="1200" baseline="0" dirty="0" err="1">
                          <a:solidFill>
                            <a:schemeClr val="lt1"/>
                          </a:solidFill>
                          <a:latin typeface="+mn-lt"/>
                          <a:ea typeface="+mn-ea"/>
                          <a:cs typeface="+mn-cs"/>
                        </a:rPr>
                        <a:t>eSwatini</a:t>
                      </a:r>
                      <a:r>
                        <a:rPr lang="en-US" sz="800" b="0" i="0" u="none" strike="noStrike" kern="1200" baseline="0" dirty="0">
                          <a:solidFill>
                            <a:schemeClr val="lt1"/>
                          </a:solidFill>
                          <a:latin typeface="+mn-lt"/>
                          <a:ea typeface="+mn-ea"/>
                          <a:cs typeface="+mn-cs"/>
                        </a:rPr>
                        <a:t>, Aug 2016-March 2017</a:t>
                      </a:r>
                      <a:endParaRPr lang="en-US" sz="800" dirty="0"/>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u="none" strike="noStrike" kern="1200" baseline="0" dirty="0">
                          <a:solidFill>
                            <a:schemeClr val="lt1"/>
                          </a:solidFill>
                          <a:latin typeface="+mn-lt"/>
                          <a:ea typeface="+mn-ea"/>
                          <a:cs typeface="+mn-cs"/>
                        </a:rPr>
                        <a:t>Lesotho, Nov 2016-May 2017</a:t>
                      </a:r>
                    </a:p>
                  </a:txBody>
                  <a:tcPr marL="68580" marR="68580" marT="34290" marB="34290" anchor="ctr"/>
                </a:tc>
                <a:tc>
                  <a:txBody>
                    <a:bodyPr/>
                    <a:lstStyle/>
                    <a:p>
                      <a:pPr algn="ctr" rtl="0"/>
                      <a:r>
                        <a:rPr lang="en-US" sz="800" b="0" i="0" u="none" strike="noStrike" kern="1200" baseline="0" dirty="0">
                          <a:solidFill>
                            <a:schemeClr val="lt1"/>
                          </a:solidFill>
                          <a:latin typeface="+mn-lt"/>
                          <a:ea typeface="+mn-ea"/>
                          <a:cs typeface="+mn-cs"/>
                        </a:rPr>
                        <a:t>Malawi, Nov 2015-</a:t>
                      </a:r>
                    </a:p>
                    <a:p>
                      <a:pPr algn="ctr" rtl="0"/>
                      <a:r>
                        <a:rPr lang="en-US" sz="800" b="0" i="0" u="none" strike="noStrike" kern="1200" baseline="0" dirty="0">
                          <a:solidFill>
                            <a:schemeClr val="lt1"/>
                          </a:solidFill>
                          <a:latin typeface="+mn-lt"/>
                          <a:ea typeface="+mn-ea"/>
                          <a:cs typeface="+mn-cs"/>
                        </a:rPr>
                        <a:t>Aug 2016</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u="none" strike="noStrike" kern="1200" baseline="0" dirty="0">
                          <a:solidFill>
                            <a:schemeClr val="lt1"/>
                          </a:solidFill>
                          <a:latin typeface="+mn-lt"/>
                          <a:ea typeface="+mn-ea"/>
                          <a:cs typeface="+mn-cs"/>
                        </a:rPr>
                        <a:t>Namibia, June-Dec 2017</a:t>
                      </a:r>
                    </a:p>
                  </a:txBody>
                  <a:tcPr marL="68580" marR="68580" marT="34290" marB="34290" anchor="ctr"/>
                </a:tc>
                <a:tc>
                  <a:txBody>
                    <a:bodyPr/>
                    <a:lstStyle/>
                    <a:p>
                      <a:pPr algn="ctr" rtl="0"/>
                      <a:r>
                        <a:rPr lang="en-US" sz="800" b="0" i="0" u="none" strike="noStrike" kern="1200" baseline="0" dirty="0">
                          <a:solidFill>
                            <a:schemeClr val="lt1"/>
                          </a:solidFill>
                          <a:latin typeface="+mn-lt"/>
                          <a:ea typeface="+mn-ea"/>
                          <a:cs typeface="+mn-cs"/>
                        </a:rPr>
                        <a:t>Tanzania, </a:t>
                      </a:r>
                    </a:p>
                    <a:p>
                      <a:pPr algn="ctr" rtl="0"/>
                      <a:r>
                        <a:rPr lang="en-US" sz="800" b="0" i="0" u="none" strike="noStrike" kern="1200" baseline="0" dirty="0">
                          <a:solidFill>
                            <a:schemeClr val="lt1"/>
                          </a:solidFill>
                          <a:latin typeface="+mn-lt"/>
                          <a:ea typeface="+mn-ea"/>
                          <a:cs typeface="+mn-cs"/>
                        </a:rPr>
                        <a:t>Oct 2016-</a:t>
                      </a:r>
                    </a:p>
                    <a:p>
                      <a:pPr algn="ctr" rtl="0"/>
                      <a:r>
                        <a:rPr lang="en-US" sz="800" b="0" i="0" u="none" strike="noStrike" kern="1200" baseline="0" dirty="0">
                          <a:solidFill>
                            <a:schemeClr val="lt1"/>
                          </a:solidFill>
                          <a:latin typeface="+mn-lt"/>
                          <a:ea typeface="+mn-ea"/>
                          <a:cs typeface="+mn-cs"/>
                        </a:rPr>
                        <a:t>    Aug 2017	</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u="none" strike="noStrike" kern="1200" baseline="0" dirty="0">
                          <a:solidFill>
                            <a:schemeClr val="lt1"/>
                          </a:solidFill>
                          <a:latin typeface="+mn-lt"/>
                          <a:ea typeface="+mn-ea"/>
                          <a:cs typeface="+mn-cs"/>
                        </a:rPr>
                        <a:t>Uganda,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u="none" strike="noStrike" kern="1200" baseline="0" dirty="0">
                          <a:solidFill>
                            <a:schemeClr val="lt1"/>
                          </a:solidFill>
                          <a:latin typeface="+mn-lt"/>
                          <a:ea typeface="+mn-ea"/>
                          <a:cs typeface="+mn-cs"/>
                        </a:rPr>
                        <a:t>Aug 2016-Mar 2017</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u="none" strike="noStrike" kern="1200" baseline="0" dirty="0">
                          <a:solidFill>
                            <a:schemeClr val="lt1"/>
                          </a:solidFill>
                          <a:latin typeface="+mn-lt"/>
                          <a:ea typeface="+mn-ea"/>
                          <a:cs typeface="+mn-cs"/>
                        </a:rPr>
                        <a:t>Zambia, March-Aug 2016</a:t>
                      </a:r>
                    </a:p>
                  </a:txBody>
                  <a:tcPr marL="68580" marR="68580" marT="34290" marB="34290" anchor="ctr"/>
                </a:tc>
                <a:tc>
                  <a:txBody>
                    <a:bodyPr/>
                    <a:lstStyle/>
                    <a:p>
                      <a:pPr algn="ctr" rtl="0"/>
                      <a:r>
                        <a:rPr lang="en-US" sz="800" b="0" i="0" u="none" strike="noStrike" kern="1200" baseline="0" dirty="0">
                          <a:solidFill>
                            <a:schemeClr val="lt1"/>
                          </a:solidFill>
                          <a:latin typeface="+mn-lt"/>
                          <a:ea typeface="+mn-ea"/>
                          <a:cs typeface="+mn-cs"/>
                        </a:rPr>
                        <a:t>Zimbabwe, Oct 2015-Aug 2016</a:t>
                      </a:r>
                      <a:endParaRPr lang="en-US" sz="800" dirty="0"/>
                    </a:p>
                  </a:txBody>
                  <a:tcPr marL="68580" marR="68580" marT="34290" marB="34290" anchor="ctr"/>
                </a:tc>
                <a:extLst>
                  <a:ext uri="{0D108BD9-81ED-4DB2-BD59-A6C34878D82A}">
                    <a16:rowId xmlns:a16="http://schemas.microsoft.com/office/drawing/2014/main" val="2388400410"/>
                  </a:ext>
                </a:extLst>
              </a:tr>
              <a:tr h="445770">
                <a:tc>
                  <a:txBody>
                    <a:bodyPr/>
                    <a:lstStyle/>
                    <a:p>
                      <a:pPr algn="ctr"/>
                      <a:r>
                        <a:rPr lang="en-US" sz="800" dirty="0"/>
                        <a:t>DMPPT2 </a:t>
                      </a:r>
                    </a:p>
                    <a:p>
                      <a:pPr algn="ctr"/>
                      <a:r>
                        <a:rPr lang="en-US" sz="800" dirty="0"/>
                        <a:t>15-29 </a:t>
                      </a:r>
                    </a:p>
                    <a:p>
                      <a:pPr algn="ctr"/>
                      <a:r>
                        <a:rPr lang="en-US" sz="800" dirty="0"/>
                        <a:t>MC coverage</a:t>
                      </a:r>
                    </a:p>
                  </a:txBody>
                  <a:tcPr marL="68580" marR="68580" marT="34290" marB="34290" anchor="ctr"/>
                </a:tc>
                <a:tc>
                  <a:txBody>
                    <a:bodyPr/>
                    <a:lstStyle/>
                    <a:p>
                      <a:pPr algn="ctr"/>
                      <a:r>
                        <a:rPr lang="en-US" sz="900" dirty="0"/>
                        <a:t>29 </a:t>
                      </a:r>
                    </a:p>
                    <a:p>
                      <a:pPr algn="ctr"/>
                      <a:r>
                        <a:rPr lang="en-US" sz="900" dirty="0"/>
                        <a:t>(28 – 30)</a:t>
                      </a:r>
                    </a:p>
                  </a:txBody>
                  <a:tcPr marL="68580" marR="68580" marT="34290" marB="34290" anchor="ctr"/>
                </a:tc>
                <a:tc>
                  <a:txBody>
                    <a:bodyPr/>
                    <a:lstStyle/>
                    <a:p>
                      <a:pPr algn="ctr"/>
                      <a:r>
                        <a:rPr lang="en-US" sz="900" dirty="0"/>
                        <a:t>41</a:t>
                      </a:r>
                    </a:p>
                    <a:p>
                      <a:pPr algn="ctr"/>
                      <a:r>
                        <a:rPr lang="en-US" sz="900" dirty="0"/>
                        <a:t>(37 – 44)</a:t>
                      </a:r>
                    </a:p>
                  </a:txBody>
                  <a:tcPr marL="68580" marR="68580" marT="34290" marB="34290" anchor="ctr"/>
                </a:tc>
                <a:tc>
                  <a:txBody>
                    <a:bodyPr/>
                    <a:lstStyle/>
                    <a:p>
                      <a:pPr algn="ctr"/>
                      <a:r>
                        <a:rPr lang="en-US" sz="900" dirty="0"/>
                        <a:t>21</a:t>
                      </a:r>
                    </a:p>
                    <a:p>
                      <a:pPr algn="ctr"/>
                      <a:r>
                        <a:rPr lang="en-US" sz="900" dirty="0"/>
                        <a:t>(19 – 22)</a:t>
                      </a:r>
                    </a:p>
                  </a:txBody>
                  <a:tcPr marL="68580" marR="68580" marT="34290" marB="34290" anchor="ctr"/>
                </a:tc>
                <a:tc>
                  <a:txBody>
                    <a:bodyPr/>
                    <a:lstStyle/>
                    <a:p>
                      <a:pPr algn="ctr"/>
                      <a:r>
                        <a:rPr lang="en-US" sz="900" dirty="0"/>
                        <a:t>35</a:t>
                      </a:r>
                    </a:p>
                    <a:p>
                      <a:pPr algn="ctr"/>
                      <a:r>
                        <a:rPr lang="en-US" sz="900" dirty="0"/>
                        <a:t>(33 – 38)</a:t>
                      </a:r>
                    </a:p>
                  </a:txBody>
                  <a:tcPr marL="68580" marR="68580" marT="34290" marB="34290" anchor="ctr"/>
                </a:tc>
                <a:tc>
                  <a:txBody>
                    <a:bodyPr/>
                    <a:lstStyle/>
                    <a:p>
                      <a:pPr algn="ctr"/>
                      <a:r>
                        <a:rPr lang="en-US" sz="900" dirty="0"/>
                        <a:t>79 </a:t>
                      </a:r>
                    </a:p>
                    <a:p>
                      <a:pPr algn="ctr"/>
                      <a:r>
                        <a:rPr lang="en-US" sz="900" dirty="0"/>
                        <a:t>(78 – 80)</a:t>
                      </a:r>
                    </a:p>
                  </a:txBody>
                  <a:tcPr marL="68580" marR="68580" marT="34290" marB="34290" anchor="ctr"/>
                </a:tc>
                <a:tc>
                  <a:txBody>
                    <a:bodyPr/>
                    <a:lstStyle/>
                    <a:p>
                      <a:pPr algn="ctr"/>
                      <a:r>
                        <a:rPr lang="en-US" sz="900" dirty="0">
                          <a:solidFill>
                            <a:srgbClr val="FF0000"/>
                          </a:solidFill>
                        </a:rPr>
                        <a:t>55</a:t>
                      </a:r>
                    </a:p>
                    <a:p>
                      <a:pPr algn="ctr"/>
                      <a:r>
                        <a:rPr lang="en-US" sz="900" dirty="0"/>
                        <a:t>(51 – 59)</a:t>
                      </a:r>
                    </a:p>
                  </a:txBody>
                  <a:tcPr marL="68580" marR="68580" marT="34290" marB="34290" anchor="ctr"/>
                </a:tc>
                <a:tc>
                  <a:txBody>
                    <a:bodyPr/>
                    <a:lstStyle/>
                    <a:p>
                      <a:pPr algn="ctr"/>
                      <a:r>
                        <a:rPr lang="en-US" sz="900" dirty="0"/>
                        <a:t>(no DMPPT2 model)</a:t>
                      </a:r>
                    </a:p>
                  </a:txBody>
                  <a:tcPr marL="68580" marR="68580" marT="34290" marB="34290" anchor="ctr"/>
                </a:tc>
                <a:tc>
                  <a:txBody>
                    <a:bodyPr/>
                    <a:lstStyle/>
                    <a:p>
                      <a:pPr algn="ctr"/>
                      <a:r>
                        <a:rPr lang="en-US" sz="900" dirty="0"/>
                        <a:t>23</a:t>
                      </a:r>
                    </a:p>
                    <a:p>
                      <a:pPr algn="ctr"/>
                      <a:r>
                        <a:rPr lang="en-US" sz="900" dirty="0"/>
                        <a:t>(22 – 25)</a:t>
                      </a:r>
                    </a:p>
                  </a:txBody>
                  <a:tcPr marL="68580" marR="68580" marT="34290" marB="34290" anchor="ctr"/>
                </a:tc>
                <a:extLst>
                  <a:ext uri="{0D108BD9-81ED-4DB2-BD59-A6C34878D82A}">
                    <a16:rowId xmlns:a16="http://schemas.microsoft.com/office/drawing/2014/main" val="1326994971"/>
                  </a:ext>
                </a:extLst>
              </a:tr>
              <a:tr h="342900">
                <a:tc>
                  <a:txBody>
                    <a:bodyPr/>
                    <a:lstStyle/>
                    <a:p>
                      <a:pPr algn="ctr"/>
                      <a:r>
                        <a:rPr lang="en-US" sz="800" dirty="0"/>
                        <a:t>PHIA 15-29 medical only MC coverage</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baseline="0" dirty="0">
                          <a:solidFill>
                            <a:schemeClr val="dk1"/>
                          </a:solidFill>
                          <a:latin typeface="+mn-lt"/>
                          <a:ea typeface="+mn-ea"/>
                          <a:cs typeface="+mn-cs"/>
                        </a:rPr>
                        <a:t>33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baseline="0" dirty="0">
                          <a:solidFill>
                            <a:schemeClr val="dk1"/>
                          </a:solidFill>
                          <a:latin typeface="+mn-lt"/>
                          <a:ea typeface="+mn-ea"/>
                          <a:cs typeface="+mn-cs"/>
                        </a:rPr>
                        <a:t>(30-35</a:t>
                      </a:r>
                      <a:r>
                        <a:rPr lang="en-US" sz="900" b="0" i="0" u="none" strike="noStrike" kern="1200" baseline="0">
                          <a:solidFill>
                            <a:schemeClr val="dk1"/>
                          </a:solidFill>
                          <a:latin typeface="+mn-lt"/>
                          <a:ea typeface="+mn-ea"/>
                          <a:cs typeface="+mn-cs"/>
                        </a:rPr>
                        <a:t>) </a:t>
                      </a:r>
                      <a:endParaRPr lang="en-US" sz="900" b="0" i="0" u="none" strike="noStrike" kern="1200" baseline="0" dirty="0">
                        <a:solidFill>
                          <a:schemeClr val="dk1"/>
                        </a:solidFill>
                        <a:latin typeface="+mn-lt"/>
                        <a:ea typeface="+mn-ea"/>
                        <a:cs typeface="+mn-cs"/>
                      </a:endParaRPr>
                    </a:p>
                  </a:txBody>
                  <a:tcPr marL="68580" marR="68580" marT="34290" marB="34290" anchor="ctr"/>
                </a:tc>
                <a:tc>
                  <a:txBody>
                    <a:bodyPr/>
                    <a:lstStyle/>
                    <a:p>
                      <a:pPr algn="ctr"/>
                      <a:r>
                        <a:rPr lang="en-US" sz="900" dirty="0"/>
                        <a:t>46 (43-49)</a:t>
                      </a:r>
                    </a:p>
                  </a:txBody>
                  <a:tcPr marL="68580" marR="68580" marT="34290" marB="34290" anchor="ctr"/>
                </a:tc>
                <a:tc>
                  <a:txBody>
                    <a:bodyPr/>
                    <a:lstStyle/>
                    <a:p>
                      <a:pPr algn="ctr"/>
                      <a:r>
                        <a:rPr lang="en-US" sz="900" dirty="0"/>
                        <a:t>12 (10-13)</a:t>
                      </a:r>
                    </a:p>
                  </a:txBody>
                  <a:tcPr marL="68580" marR="68580" marT="34290" marB="34290" anchor="ctr"/>
                </a:tc>
                <a:tc>
                  <a:txBody>
                    <a:bodyPr/>
                    <a:lstStyle/>
                    <a:p>
                      <a:pPr algn="ctr"/>
                      <a:r>
                        <a:rPr lang="en-US" sz="900" dirty="0"/>
                        <a:t>28 (25-30)</a:t>
                      </a:r>
                    </a:p>
                  </a:txBody>
                  <a:tcPr marL="68580" marR="68580" marT="34290" marB="34290" anchor="ctr"/>
                </a:tc>
                <a:tc>
                  <a:txBody>
                    <a:bodyPr/>
                    <a:lstStyle/>
                    <a:p>
                      <a:pPr algn="ctr"/>
                      <a:r>
                        <a:rPr lang="en-US" sz="900" dirty="0"/>
                        <a:t>57 (54-59)</a:t>
                      </a:r>
                    </a:p>
                  </a:txBody>
                  <a:tcPr marL="68580" marR="68580" marT="34290" marB="34290" anchor="ctr"/>
                </a:tc>
                <a:tc>
                  <a:txBody>
                    <a:bodyPr/>
                    <a:lstStyle/>
                    <a:p>
                      <a:pPr algn="ctr"/>
                      <a:r>
                        <a:rPr lang="en-US" sz="900" dirty="0">
                          <a:solidFill>
                            <a:srgbClr val="FF0000"/>
                          </a:solidFill>
                        </a:rPr>
                        <a:t>27 </a:t>
                      </a:r>
                      <a:r>
                        <a:rPr lang="en-US" sz="900" dirty="0"/>
                        <a:t>(25-29)</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26 (25-28)</a:t>
                      </a:r>
                    </a:p>
                  </a:txBody>
                  <a:tcPr marL="68580" marR="68580" marT="34290" marB="34290" anchor="ctr"/>
                </a:tc>
                <a:tc>
                  <a:txBody>
                    <a:bodyPr/>
                    <a:lstStyle/>
                    <a:p>
                      <a:pPr algn="ctr"/>
                      <a:r>
                        <a:rPr lang="en-US" sz="900" dirty="0"/>
                        <a:t>17</a:t>
                      </a:r>
                      <a:r>
                        <a:rPr lang="en-US" sz="900" baseline="0" dirty="0"/>
                        <a:t> (16-19)</a:t>
                      </a:r>
                      <a:endParaRPr lang="en-US" sz="900" dirty="0"/>
                    </a:p>
                  </a:txBody>
                  <a:tcPr marL="68580" marR="68580" marT="34290" marB="34290" anchor="ctr"/>
                </a:tc>
                <a:extLst>
                  <a:ext uri="{0D108BD9-81ED-4DB2-BD59-A6C34878D82A}">
                    <a16:rowId xmlns:a16="http://schemas.microsoft.com/office/drawing/2014/main" val="2142574085"/>
                  </a:ext>
                </a:extLst>
              </a:tr>
              <a:tr h="445770">
                <a:tc>
                  <a:txBody>
                    <a:bodyPr/>
                    <a:lstStyle/>
                    <a:p>
                      <a:pPr algn="ctr"/>
                      <a:r>
                        <a:rPr lang="en-US" sz="800" dirty="0"/>
                        <a:t>PHIA 15-29 nonmedical MC coverage</a:t>
                      </a:r>
                    </a:p>
                  </a:txBody>
                  <a:tcPr marL="68580" marR="68580" marT="34290" marB="34290" anchor="ctr"/>
                </a:tc>
                <a:tc>
                  <a:txBody>
                    <a:bodyPr/>
                    <a:lstStyle/>
                    <a:p>
                      <a:pPr algn="ctr"/>
                      <a:r>
                        <a:rPr lang="en-US" sz="900" dirty="0"/>
                        <a:t>1 (0-1)</a:t>
                      </a:r>
                    </a:p>
                  </a:txBody>
                  <a:tcPr marL="68580" marR="68580" marT="34290" marB="34290" anchor="ctr"/>
                </a:tc>
                <a:tc>
                  <a:txBody>
                    <a:bodyPr/>
                    <a:lstStyle/>
                    <a:p>
                      <a:pPr algn="ctr"/>
                      <a:r>
                        <a:rPr lang="en-US" sz="900" dirty="0"/>
                        <a:t>23 (21-25)</a:t>
                      </a:r>
                    </a:p>
                  </a:txBody>
                  <a:tcPr marL="68580" marR="68580" marT="34290" marB="34290" anchor="ctr"/>
                </a:tc>
                <a:tc>
                  <a:txBody>
                    <a:bodyPr/>
                    <a:lstStyle/>
                    <a:p>
                      <a:pPr algn="ctr"/>
                      <a:r>
                        <a:rPr lang="en-US" sz="900" dirty="0"/>
                        <a:t>14 (13-16)</a:t>
                      </a:r>
                    </a:p>
                  </a:txBody>
                  <a:tcPr marL="68580" marR="68580" marT="34290" marB="34290" anchor="ctr"/>
                </a:tc>
                <a:tc>
                  <a:txBody>
                    <a:bodyPr/>
                    <a:lstStyle/>
                    <a:p>
                      <a:pPr algn="ctr"/>
                      <a:r>
                        <a:rPr lang="en-US" sz="900" dirty="0"/>
                        <a:t>12 (10-16)</a:t>
                      </a:r>
                    </a:p>
                  </a:txBody>
                  <a:tcPr marL="68580" marR="68580" marT="34290" marB="34290" anchor="ctr"/>
                </a:tc>
                <a:tc>
                  <a:txBody>
                    <a:bodyPr/>
                    <a:lstStyle/>
                    <a:p>
                      <a:pPr algn="ctr"/>
                      <a:r>
                        <a:rPr lang="en-US" sz="900" dirty="0"/>
                        <a:t>23 (21-25)</a:t>
                      </a:r>
                    </a:p>
                  </a:txBody>
                  <a:tcPr marL="68580" marR="68580" marT="34290" marB="34290" anchor="ctr"/>
                </a:tc>
                <a:tc>
                  <a:txBody>
                    <a:bodyPr/>
                    <a:lstStyle/>
                    <a:p>
                      <a:pPr algn="ctr"/>
                      <a:r>
                        <a:rPr lang="en-US" sz="900" dirty="0">
                          <a:solidFill>
                            <a:srgbClr val="FF0000"/>
                          </a:solidFill>
                        </a:rPr>
                        <a:t>19</a:t>
                      </a:r>
                      <a:r>
                        <a:rPr lang="en-US" sz="900" dirty="0"/>
                        <a:t> (17-20)</a:t>
                      </a:r>
                    </a:p>
                  </a:txBody>
                  <a:tcPr marL="68580" marR="68580" marT="34290" marB="34290" anchor="ctr"/>
                </a:tc>
                <a:tc>
                  <a:txBody>
                    <a:bodyPr/>
                    <a:lstStyle/>
                    <a:p>
                      <a:pPr algn="ctr"/>
                      <a:r>
                        <a:rPr lang="en-US" sz="900" dirty="0"/>
                        <a:t>5 (4-6)</a:t>
                      </a:r>
                    </a:p>
                  </a:txBody>
                  <a:tcPr marL="68580" marR="68580" marT="34290" marB="34290" anchor="ctr"/>
                </a:tc>
                <a:tc>
                  <a:txBody>
                    <a:bodyPr/>
                    <a:lstStyle/>
                    <a:p>
                      <a:pPr algn="ctr"/>
                      <a:r>
                        <a:rPr lang="en-US" sz="900" dirty="0"/>
                        <a:t>1 (1-2)</a:t>
                      </a:r>
                    </a:p>
                  </a:txBody>
                  <a:tcPr marL="68580" marR="68580" marT="34290" marB="34290" anchor="ctr"/>
                </a:tc>
                <a:extLst>
                  <a:ext uri="{0D108BD9-81ED-4DB2-BD59-A6C34878D82A}">
                    <a16:rowId xmlns:a16="http://schemas.microsoft.com/office/drawing/2014/main" val="1081438603"/>
                  </a:ext>
                </a:extLst>
              </a:tr>
              <a:tr h="697230">
                <a:tc>
                  <a:txBody>
                    <a:bodyPr/>
                    <a:lstStyle/>
                    <a:p>
                      <a:pPr algn="ctr"/>
                      <a:r>
                        <a:rPr lang="en-US" sz="800" dirty="0"/>
                        <a:t>Is DMPPT2</a:t>
                      </a:r>
                      <a:r>
                        <a:rPr lang="en-US" sz="800" baseline="0" dirty="0"/>
                        <a:t> between PHIA medical and PHIA all MC?</a:t>
                      </a:r>
                      <a:endParaRPr lang="en-US" sz="800" dirty="0"/>
                    </a:p>
                  </a:txBody>
                  <a:tcPr marL="68580" marR="68580" marT="34290" marB="34290" anchor="ctr"/>
                </a:tc>
                <a:tc>
                  <a:txBody>
                    <a:bodyPr/>
                    <a:lstStyle/>
                    <a:p>
                      <a:pPr algn="ctr"/>
                      <a:r>
                        <a:rPr lang="en-US" sz="800" dirty="0">
                          <a:solidFill>
                            <a:schemeClr val="accent2">
                              <a:lumMod val="75000"/>
                            </a:schemeClr>
                          </a:solidFill>
                        </a:rPr>
                        <a:t>No,</a:t>
                      </a:r>
                      <a:r>
                        <a:rPr lang="en-US" sz="800" baseline="0" dirty="0">
                          <a:solidFill>
                            <a:schemeClr val="accent2">
                              <a:lumMod val="75000"/>
                            </a:schemeClr>
                          </a:solidFill>
                        </a:rPr>
                        <a:t> but uncertainties (nearly) overlap</a:t>
                      </a:r>
                      <a:endParaRPr lang="en-US" sz="800" dirty="0">
                        <a:solidFill>
                          <a:schemeClr val="accent2">
                            <a:lumMod val="75000"/>
                          </a:schemeClr>
                        </a:solidFill>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accent2">
                              <a:lumMod val="75000"/>
                            </a:schemeClr>
                          </a:solidFill>
                        </a:rPr>
                        <a:t>No,</a:t>
                      </a:r>
                      <a:r>
                        <a:rPr lang="en-US" sz="800" baseline="0" dirty="0">
                          <a:solidFill>
                            <a:schemeClr val="accent2">
                              <a:lumMod val="75000"/>
                            </a:schemeClr>
                          </a:solidFill>
                        </a:rPr>
                        <a:t> but uncertainties overlap when nonmedical coverage excluded</a:t>
                      </a:r>
                      <a:endParaRPr lang="en-US" sz="800" dirty="0">
                        <a:solidFill>
                          <a:schemeClr val="accent2">
                            <a:lumMod val="75000"/>
                          </a:schemeClr>
                        </a:solidFill>
                      </a:endParaRPr>
                    </a:p>
                  </a:txBody>
                  <a:tcPr marL="68580" marR="68580" marT="34290" marB="34290" anchor="ctr"/>
                </a:tc>
                <a:tc>
                  <a:txBody>
                    <a:bodyPr/>
                    <a:lstStyle/>
                    <a:p>
                      <a:pPr algn="ctr"/>
                      <a:r>
                        <a:rPr lang="en-US" sz="800" dirty="0">
                          <a:solidFill>
                            <a:srgbClr val="00B0F0"/>
                          </a:solidFill>
                        </a:rPr>
                        <a:t>yes</a:t>
                      </a:r>
                    </a:p>
                  </a:txBody>
                  <a:tcPr marL="68580" marR="68580" marT="34290" marB="34290" anchor="ctr"/>
                </a:tc>
                <a:tc>
                  <a:txBody>
                    <a:bodyPr/>
                    <a:lstStyle/>
                    <a:p>
                      <a:pPr algn="ctr"/>
                      <a:r>
                        <a:rPr lang="en-US" sz="800" dirty="0">
                          <a:solidFill>
                            <a:srgbClr val="00B0F0"/>
                          </a:solidFill>
                        </a:rPr>
                        <a:t>yes</a:t>
                      </a:r>
                    </a:p>
                  </a:txBody>
                  <a:tcPr marL="68580" marR="68580" marT="34290" marB="34290" anchor="ctr"/>
                </a:tc>
                <a:tc>
                  <a:txBody>
                    <a:bodyPr/>
                    <a:lstStyle/>
                    <a:p>
                      <a:pPr algn="ctr"/>
                      <a:r>
                        <a:rPr lang="en-US" sz="800" dirty="0">
                          <a:solidFill>
                            <a:schemeClr val="accent2">
                              <a:lumMod val="75000"/>
                            </a:schemeClr>
                          </a:solidFill>
                        </a:rPr>
                        <a:t>No, but uncertainties overlap when nonmedical coverage included</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FF0000"/>
                          </a:solidFill>
                        </a:rPr>
                        <a:t>No; uncertainties do not overlap; value</a:t>
                      </a:r>
                      <a:r>
                        <a:rPr lang="en-US" sz="800" baseline="0" dirty="0">
                          <a:solidFill>
                            <a:srgbClr val="FF0000"/>
                          </a:solidFill>
                        </a:rPr>
                        <a:t> is closest to PHIA all MC coverage</a:t>
                      </a:r>
                      <a:endParaRPr lang="en-US" sz="800" dirty="0">
                        <a:solidFill>
                          <a:srgbClr val="FF0000"/>
                        </a:solidFill>
                      </a:endParaRPr>
                    </a:p>
                  </a:txBody>
                  <a:tcPr marL="68580" marR="68580" marT="34290" marB="34290" anchor="ctr"/>
                </a:tc>
                <a:tc>
                  <a:txBody>
                    <a:bodyPr/>
                    <a:lstStyle/>
                    <a:p>
                      <a:pPr algn="ctr"/>
                      <a:r>
                        <a:rPr lang="en-US" sz="800" dirty="0"/>
                        <a:t>N/A</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FF0000"/>
                          </a:solidFill>
                        </a:rPr>
                        <a:t>No; uncertainties do not overlap; value is closest</a:t>
                      </a:r>
                      <a:r>
                        <a:rPr lang="en-US" sz="800" baseline="0" dirty="0">
                          <a:solidFill>
                            <a:srgbClr val="FF0000"/>
                          </a:solidFill>
                        </a:rPr>
                        <a:t> to PHIA all MC coverage</a:t>
                      </a:r>
                      <a:endParaRPr lang="en-US" sz="800" dirty="0"/>
                    </a:p>
                  </a:txBody>
                  <a:tcPr marL="68580" marR="68580" marT="34290" marB="34290" anchor="ctr"/>
                </a:tc>
                <a:extLst>
                  <a:ext uri="{0D108BD9-81ED-4DB2-BD59-A6C34878D82A}">
                    <a16:rowId xmlns:a16="http://schemas.microsoft.com/office/drawing/2014/main" val="2220406803"/>
                  </a:ext>
                </a:extLst>
              </a:tr>
            </a:tbl>
          </a:graphicData>
        </a:graphic>
      </p:graphicFrame>
      <p:sp>
        <p:nvSpPr>
          <p:cNvPr id="5" name="Rectangle 4">
            <a:extLst>
              <a:ext uri="{FF2B5EF4-FFF2-40B4-BE49-F238E27FC236}">
                <a16:creationId xmlns:a16="http://schemas.microsoft.com/office/drawing/2014/main" id="{D0A7B8A1-F927-4676-B8F7-4E2464565029}"/>
              </a:ext>
            </a:extLst>
          </p:cNvPr>
          <p:cNvSpPr/>
          <p:nvPr/>
        </p:nvSpPr>
        <p:spPr>
          <a:xfrm>
            <a:off x="6204647" y="1708320"/>
            <a:ext cx="958645" cy="2544097"/>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6" name="TextBox 5">
            <a:extLst>
              <a:ext uri="{FF2B5EF4-FFF2-40B4-BE49-F238E27FC236}">
                <a16:creationId xmlns:a16="http://schemas.microsoft.com/office/drawing/2014/main" id="{771F7762-87C2-4B69-AAD4-8B338C9DEA1A}"/>
              </a:ext>
            </a:extLst>
          </p:cNvPr>
          <p:cNvSpPr txBox="1"/>
          <p:nvPr/>
        </p:nvSpPr>
        <p:spPr>
          <a:xfrm>
            <a:off x="219454" y="4387933"/>
            <a:ext cx="8924546" cy="1754326"/>
          </a:xfrm>
          <a:prstGeom prst="rect">
            <a:avLst/>
          </a:prstGeom>
          <a:noFill/>
        </p:spPr>
        <p:txBody>
          <a:bodyPr wrap="square" rtlCol="0">
            <a:spAutoFit/>
          </a:bodyPr>
          <a:lstStyle/>
          <a:p>
            <a:pPr marL="214313" indent="-214313" defTabSz="685800">
              <a:buFont typeface="Arial" panose="020B0604020202020204" pitchFamily="34" charset="0"/>
              <a:buChar char="•"/>
            </a:pPr>
            <a:r>
              <a:rPr lang="en-US" sz="1350" b="1" dirty="0">
                <a:solidFill>
                  <a:prstClr val="black"/>
                </a:solidFill>
                <a:latin typeface="Calibri" panose="020F0502020204030204"/>
              </a:rPr>
              <a:t>Coverage: </a:t>
            </a:r>
            <a:r>
              <a:rPr lang="en-US" sz="1350" dirty="0">
                <a:solidFill>
                  <a:prstClr val="black"/>
                </a:solidFill>
                <a:latin typeface="Calibri" panose="020F0502020204030204"/>
              </a:rPr>
              <a:t>55% vs 46% national-level coverage in DMPPT2 vs PHIA estimates for 2016-2017</a:t>
            </a:r>
          </a:p>
          <a:p>
            <a:pPr marL="557213" lvl="1" indent="-214313" defTabSz="685800">
              <a:buFont typeface="Arial" panose="020B0604020202020204" pitchFamily="34" charset="0"/>
              <a:buChar char="•"/>
            </a:pPr>
            <a:r>
              <a:rPr lang="en-US" sz="1350" dirty="0">
                <a:solidFill>
                  <a:prstClr val="black"/>
                </a:solidFill>
                <a:latin typeface="Calibri" panose="020F0502020204030204"/>
              </a:rPr>
              <a:t>Does not include subnational-level variations</a:t>
            </a:r>
          </a:p>
          <a:p>
            <a:pPr marL="214313" indent="-214313" defTabSz="685800">
              <a:buFont typeface="Arial" panose="020B0604020202020204" pitchFamily="34" charset="0"/>
              <a:buChar char="•"/>
            </a:pPr>
            <a:r>
              <a:rPr lang="en-US" sz="1350" b="1" dirty="0">
                <a:solidFill>
                  <a:prstClr val="black"/>
                </a:solidFill>
                <a:latin typeface="Calibri" panose="020F0502020204030204"/>
              </a:rPr>
              <a:t>Achievement inputs: </a:t>
            </a:r>
            <a:r>
              <a:rPr lang="en-US" sz="1350" dirty="0">
                <a:solidFill>
                  <a:prstClr val="black"/>
                </a:solidFill>
                <a:latin typeface="Calibri" panose="020F0502020204030204"/>
              </a:rPr>
              <a:t>Total VMMCs performed 2012-2017 = </a:t>
            </a:r>
            <a:r>
              <a:rPr lang="en-US" sz="1350" b="1" dirty="0">
                <a:solidFill>
                  <a:prstClr val="black"/>
                </a:solidFill>
                <a:latin typeface="Calibri" panose="020F0502020204030204"/>
              </a:rPr>
              <a:t>2.2 million in DMPPT2 </a:t>
            </a:r>
            <a:r>
              <a:rPr lang="en-US" sz="1350" dirty="0">
                <a:solidFill>
                  <a:prstClr val="black"/>
                </a:solidFill>
                <a:latin typeface="Calibri" panose="020F0502020204030204"/>
              </a:rPr>
              <a:t>inputs, vs. </a:t>
            </a:r>
            <a:r>
              <a:rPr lang="en-US" sz="1350" b="1" dirty="0">
                <a:solidFill>
                  <a:prstClr val="black"/>
                </a:solidFill>
                <a:latin typeface="Calibri" panose="020F0502020204030204"/>
              </a:rPr>
              <a:t>4.0 million in WHO </a:t>
            </a:r>
            <a:r>
              <a:rPr lang="en-US" sz="1350" dirty="0">
                <a:solidFill>
                  <a:prstClr val="black"/>
                </a:solidFill>
                <a:latin typeface="Calibri" panose="020F0502020204030204"/>
              </a:rPr>
              <a:t>estimates and </a:t>
            </a:r>
            <a:r>
              <a:rPr lang="en-US" sz="1350" b="1" dirty="0">
                <a:solidFill>
                  <a:prstClr val="black"/>
                </a:solidFill>
                <a:latin typeface="Calibri" panose="020F0502020204030204"/>
              </a:rPr>
              <a:t>3.6 million</a:t>
            </a:r>
            <a:r>
              <a:rPr lang="en-US" sz="1350" dirty="0">
                <a:solidFill>
                  <a:prstClr val="black"/>
                </a:solidFill>
                <a:latin typeface="Calibri" panose="020F0502020204030204"/>
              </a:rPr>
              <a:t> reported by PEPFAR alone  (DMPPT2 total MCs across 14 MC countries </a:t>
            </a:r>
            <a:r>
              <a:rPr lang="en-US" sz="1350" b="1" dirty="0">
                <a:solidFill>
                  <a:prstClr val="black"/>
                </a:solidFill>
                <a:latin typeface="Calibri" panose="020F0502020204030204"/>
              </a:rPr>
              <a:t>nearly 1.3 million </a:t>
            </a:r>
            <a:r>
              <a:rPr lang="en-US" sz="1350" dirty="0">
                <a:solidFill>
                  <a:prstClr val="black"/>
                </a:solidFill>
                <a:latin typeface="Calibri" panose="020F0502020204030204"/>
              </a:rPr>
              <a:t>below PEPFAR)</a:t>
            </a:r>
          </a:p>
          <a:p>
            <a:pPr marL="214313" indent="-214313" defTabSz="685800">
              <a:buFont typeface="Arial" panose="020B0604020202020204" pitchFamily="34" charset="0"/>
              <a:buChar char="•"/>
            </a:pPr>
            <a:r>
              <a:rPr lang="en-US" sz="1350" dirty="0">
                <a:solidFill>
                  <a:prstClr val="black"/>
                </a:solidFill>
                <a:latin typeface="Calibri" panose="020F0502020204030204"/>
              </a:rPr>
              <a:t>This level of uncertainty exists in a country that gets nearly $36 million annually in PEPFAR VMMC funding</a:t>
            </a:r>
          </a:p>
          <a:p>
            <a:pPr marL="557213" lvl="1" indent="-214313" defTabSz="685800">
              <a:buFont typeface="Arial" panose="020B0604020202020204" pitchFamily="34" charset="0"/>
              <a:buChar char="•"/>
            </a:pPr>
            <a:r>
              <a:rPr lang="en-US" sz="1350" dirty="0">
                <a:solidFill>
                  <a:prstClr val="black"/>
                </a:solidFill>
                <a:latin typeface="Calibri" panose="020F0502020204030204"/>
              </a:rPr>
              <a:t>How long will this be needed? Is it still needed?</a:t>
            </a:r>
          </a:p>
          <a:p>
            <a:pPr marL="557213" lvl="1" indent="-214313" defTabSz="685800">
              <a:buFont typeface="Arial" panose="020B0604020202020204" pitchFamily="34" charset="0"/>
              <a:buChar char="•"/>
            </a:pPr>
            <a:r>
              <a:rPr lang="en-US" sz="1350" dirty="0">
                <a:solidFill>
                  <a:prstClr val="black"/>
                </a:solidFill>
                <a:latin typeface="Calibri" panose="020F0502020204030204"/>
              </a:rPr>
              <a:t>Uganda is a successful VMMC country – should it get more money to finish faster and free up future resources?</a:t>
            </a:r>
          </a:p>
        </p:txBody>
      </p:sp>
    </p:spTree>
    <p:extLst>
      <p:ext uri="{BB962C8B-B14F-4D97-AF65-F5344CB8AC3E}">
        <p14:creationId xmlns:p14="http://schemas.microsoft.com/office/powerpoint/2010/main" val="3166375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38D76-B490-4368-A39A-9A5E3A517E81}"/>
              </a:ext>
            </a:extLst>
          </p:cNvPr>
          <p:cNvSpPr>
            <a:spLocks noGrp="1"/>
          </p:cNvSpPr>
          <p:nvPr>
            <p:ph type="title"/>
          </p:nvPr>
        </p:nvSpPr>
        <p:spPr/>
        <p:txBody>
          <a:bodyPr/>
          <a:lstStyle/>
          <a:p>
            <a:pPr algn="ctr"/>
            <a:r>
              <a:rPr lang="en-US" dirty="0"/>
              <a:t>Problem statement – cont’d</a:t>
            </a:r>
          </a:p>
        </p:txBody>
      </p:sp>
      <p:sp>
        <p:nvSpPr>
          <p:cNvPr id="3" name="Content Placeholder 2">
            <a:extLst>
              <a:ext uri="{FF2B5EF4-FFF2-40B4-BE49-F238E27FC236}">
                <a16:creationId xmlns:a16="http://schemas.microsoft.com/office/drawing/2014/main" id="{5DE34055-64C2-4448-BB99-B2637DD681BE}"/>
              </a:ext>
            </a:extLst>
          </p:cNvPr>
          <p:cNvSpPr>
            <a:spLocks noGrp="1"/>
          </p:cNvSpPr>
          <p:nvPr>
            <p:ph idx="1"/>
          </p:nvPr>
        </p:nvSpPr>
        <p:spPr/>
        <p:txBody>
          <a:bodyPr/>
          <a:lstStyle/>
          <a:p>
            <a:r>
              <a:rPr lang="en-US" dirty="0"/>
              <a:t>In addition to being inconsistent, existing estimates have overlapping processes and functions</a:t>
            </a:r>
          </a:p>
          <a:p>
            <a:pPr lvl="1"/>
            <a:r>
              <a:rPr lang="en-US" dirty="0"/>
              <a:t>Populating VMMC_CIRC_NAT and VMMC_TOTALCIRC_NAT_MER requires the same input data as annually updating DMPPT2, but processes have been separate and values are not cross-harmonized</a:t>
            </a:r>
          </a:p>
          <a:p>
            <a:pPr lvl="1"/>
            <a:r>
              <a:rPr lang="en-US" dirty="0"/>
              <a:t>PEPFAR and WHO annual achievement estimates are cross-harmonized with each other but not DMPPT2 </a:t>
            </a:r>
          </a:p>
          <a:p>
            <a:pPr lvl="1"/>
            <a:r>
              <a:rPr lang="en-US" dirty="0" err="1"/>
              <a:t>Datapack</a:t>
            </a:r>
            <a:r>
              <a:rPr lang="en-US" dirty="0"/>
              <a:t> is populated and updated by countries - may use any or none of these sources</a:t>
            </a:r>
          </a:p>
          <a:p>
            <a:r>
              <a:rPr lang="en-US" dirty="0"/>
              <a:t>A sustainable process needs to be housed somewhere sustainable – e.g. ICPI would be preferable to an implementing partner</a:t>
            </a:r>
          </a:p>
        </p:txBody>
      </p:sp>
    </p:spTree>
    <p:extLst>
      <p:ext uri="{BB962C8B-B14F-4D97-AF65-F5344CB8AC3E}">
        <p14:creationId xmlns:p14="http://schemas.microsoft.com/office/powerpoint/2010/main" val="2249887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FC79B-456A-4574-B357-D4AC80FA195C}"/>
              </a:ext>
            </a:extLst>
          </p:cNvPr>
          <p:cNvSpPr>
            <a:spLocks noGrp="1"/>
          </p:cNvSpPr>
          <p:nvPr>
            <p:ph type="title"/>
          </p:nvPr>
        </p:nvSpPr>
        <p:spPr/>
        <p:txBody>
          <a:bodyPr/>
          <a:lstStyle/>
          <a:p>
            <a:pPr algn="ctr"/>
            <a:r>
              <a:rPr lang="en-US" dirty="0"/>
              <a:t>Objective</a:t>
            </a:r>
          </a:p>
        </p:txBody>
      </p:sp>
      <p:sp>
        <p:nvSpPr>
          <p:cNvPr id="3" name="Content Placeholder 2">
            <a:extLst>
              <a:ext uri="{FF2B5EF4-FFF2-40B4-BE49-F238E27FC236}">
                <a16:creationId xmlns:a16="http://schemas.microsoft.com/office/drawing/2014/main" id="{721FB293-58D1-4EDC-97CF-B38A56746C7D}"/>
              </a:ext>
            </a:extLst>
          </p:cNvPr>
          <p:cNvSpPr>
            <a:spLocks noGrp="1"/>
          </p:cNvSpPr>
          <p:nvPr>
            <p:ph idx="1"/>
          </p:nvPr>
        </p:nvSpPr>
        <p:spPr/>
        <p:txBody>
          <a:bodyPr>
            <a:normAutofit/>
          </a:bodyPr>
          <a:lstStyle/>
          <a:p>
            <a:r>
              <a:rPr lang="en-US" dirty="0"/>
              <a:t>A unified interagency, validated, cross-harmonized, and regularly updated coverage estimation process used to populate all planning tools is needed</a:t>
            </a:r>
          </a:p>
          <a:p>
            <a:r>
              <a:rPr lang="en-US" dirty="0"/>
              <a:t>Specific process</a:t>
            </a:r>
          </a:p>
          <a:p>
            <a:pPr lvl="1"/>
            <a:r>
              <a:rPr lang="en-US" dirty="0"/>
              <a:t>Still to be defined, but could have similarities to one or more existing processes</a:t>
            </a:r>
          </a:p>
          <a:p>
            <a:pPr lvl="1"/>
            <a:r>
              <a:rPr lang="en-US" dirty="0"/>
              <a:t>Needed inputs would include (source may vary between countries):</a:t>
            </a:r>
          </a:p>
          <a:p>
            <a:pPr lvl="2"/>
            <a:r>
              <a:rPr lang="en-US" dirty="0"/>
              <a:t>Baseline coverage estimates - harmonized with latest PHIA data, but more granular</a:t>
            </a:r>
          </a:p>
          <a:p>
            <a:pPr lvl="2"/>
            <a:r>
              <a:rPr lang="en-US" dirty="0"/>
              <a:t>Annual VMMCs achieved by age</a:t>
            </a:r>
          </a:p>
          <a:p>
            <a:pPr lvl="2"/>
            <a:r>
              <a:rPr lang="en-US" dirty="0"/>
              <a:t>Population age structure and distribution of VMMC achievements</a:t>
            </a:r>
          </a:p>
          <a:p>
            <a:r>
              <a:rPr lang="en-US" dirty="0"/>
              <a:t>Ideally, redefining VMMC_TOTALCIRC_NAT as a coverage indicator would give national-level estimates a widely accessible ‘home’</a:t>
            </a:r>
          </a:p>
        </p:txBody>
      </p:sp>
    </p:spTree>
    <p:extLst>
      <p:ext uri="{BB962C8B-B14F-4D97-AF65-F5344CB8AC3E}">
        <p14:creationId xmlns:p14="http://schemas.microsoft.com/office/powerpoint/2010/main" val="2272486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7F065-BC54-48C1-9CB0-E1137B9D5EE8}"/>
              </a:ext>
            </a:extLst>
          </p:cNvPr>
          <p:cNvSpPr>
            <a:spLocks noGrp="1"/>
          </p:cNvSpPr>
          <p:nvPr>
            <p:ph type="title"/>
          </p:nvPr>
        </p:nvSpPr>
        <p:spPr/>
        <p:txBody>
          <a:bodyPr/>
          <a:lstStyle/>
          <a:p>
            <a:pPr algn="ctr"/>
            <a:r>
              <a:rPr lang="en-US" dirty="0"/>
              <a:t>Outline of steps for developing objective</a:t>
            </a:r>
          </a:p>
        </p:txBody>
      </p:sp>
      <p:sp>
        <p:nvSpPr>
          <p:cNvPr id="3" name="Content Placeholder 2">
            <a:extLst>
              <a:ext uri="{FF2B5EF4-FFF2-40B4-BE49-F238E27FC236}">
                <a16:creationId xmlns:a16="http://schemas.microsoft.com/office/drawing/2014/main" id="{C75F2FAD-D373-4FDB-8A02-6A37E10C51D9}"/>
              </a:ext>
            </a:extLst>
          </p:cNvPr>
          <p:cNvSpPr>
            <a:spLocks noGrp="1"/>
          </p:cNvSpPr>
          <p:nvPr>
            <p:ph idx="1"/>
          </p:nvPr>
        </p:nvSpPr>
        <p:spPr/>
        <p:txBody>
          <a:bodyPr>
            <a:normAutofit/>
          </a:bodyPr>
          <a:lstStyle/>
          <a:p>
            <a:r>
              <a:rPr lang="en-US" dirty="0"/>
              <a:t>Review currently available primary data sources (PEPFAR indicators, PHIA, </a:t>
            </a:r>
            <a:r>
              <a:rPr lang="en-US" dirty="0" err="1"/>
              <a:t>MoH</a:t>
            </a:r>
            <a:r>
              <a:rPr lang="en-US" dirty="0"/>
              <a:t> reporting, others) and existing approaches/estimates (</a:t>
            </a:r>
            <a:r>
              <a:rPr lang="en-US" dirty="0" err="1"/>
              <a:t>datapack</a:t>
            </a:r>
            <a:r>
              <a:rPr lang="en-US" dirty="0"/>
              <a:t>, DMPPT2, others) to identify limitations, gaps and inconsistencies</a:t>
            </a:r>
          </a:p>
          <a:p>
            <a:r>
              <a:rPr lang="en-US" dirty="0"/>
              <a:t>Identify standardized data elements and a verification process</a:t>
            </a:r>
          </a:p>
          <a:p>
            <a:pPr lvl="1"/>
            <a:r>
              <a:rPr lang="en-US" dirty="0"/>
              <a:t>Details in proposal</a:t>
            </a:r>
          </a:p>
          <a:p>
            <a:pPr lvl="1"/>
            <a:r>
              <a:rPr lang="en-US" dirty="0"/>
              <a:t>Inputs need to be harmonized with </a:t>
            </a:r>
            <a:r>
              <a:rPr lang="en-US" dirty="0" err="1"/>
              <a:t>MoH</a:t>
            </a:r>
            <a:r>
              <a:rPr lang="en-US" dirty="0"/>
              <a:t>, PEPFAR and WHO/UNAIDS data</a:t>
            </a:r>
          </a:p>
          <a:p>
            <a:r>
              <a:rPr lang="en-US" dirty="0"/>
              <a:t>Develop the tool Propose associated changes to the </a:t>
            </a:r>
            <a:r>
              <a:rPr lang="en-US" dirty="0" err="1"/>
              <a:t>datapack</a:t>
            </a:r>
            <a:r>
              <a:rPr lang="en-US" dirty="0"/>
              <a:t> process and PEPFAR MER indicators </a:t>
            </a:r>
          </a:p>
          <a:p>
            <a:r>
              <a:rPr lang="en-US" dirty="0"/>
              <a:t>Timeline: start process ASAP, complete in time for COP21 process</a:t>
            </a:r>
          </a:p>
        </p:txBody>
      </p:sp>
    </p:spTree>
    <p:extLst>
      <p:ext uri="{BB962C8B-B14F-4D97-AF65-F5344CB8AC3E}">
        <p14:creationId xmlns:p14="http://schemas.microsoft.com/office/powerpoint/2010/main" val="368014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9A0CA-687B-493F-B292-31C57DA195C5}"/>
              </a:ext>
            </a:extLst>
          </p:cNvPr>
          <p:cNvSpPr>
            <a:spLocks noGrp="1"/>
          </p:cNvSpPr>
          <p:nvPr>
            <p:ph type="title"/>
          </p:nvPr>
        </p:nvSpPr>
        <p:spPr/>
        <p:txBody>
          <a:bodyPr/>
          <a:lstStyle/>
          <a:p>
            <a:pPr algn="ctr"/>
            <a:r>
              <a:rPr lang="en-US" dirty="0"/>
              <a:t>Deliverables</a:t>
            </a:r>
          </a:p>
        </p:txBody>
      </p:sp>
      <p:sp>
        <p:nvSpPr>
          <p:cNvPr id="3" name="Content Placeholder 2">
            <a:extLst>
              <a:ext uri="{FF2B5EF4-FFF2-40B4-BE49-F238E27FC236}">
                <a16:creationId xmlns:a16="http://schemas.microsoft.com/office/drawing/2014/main" id="{DB9D1B26-2DEF-49C9-BCA2-78E69769C56D}"/>
              </a:ext>
            </a:extLst>
          </p:cNvPr>
          <p:cNvSpPr>
            <a:spLocks noGrp="1"/>
          </p:cNvSpPr>
          <p:nvPr>
            <p:ph idx="1"/>
          </p:nvPr>
        </p:nvSpPr>
        <p:spPr/>
        <p:txBody>
          <a:bodyPr>
            <a:normAutofit/>
          </a:bodyPr>
          <a:lstStyle/>
          <a:p>
            <a:r>
              <a:rPr lang="en-US" dirty="0"/>
              <a:t>Validated, harmonized tool providing age-specific national and district-level MC coverage estimation, directly accessible by PEPFAR HQ and field offices</a:t>
            </a:r>
          </a:p>
          <a:p>
            <a:r>
              <a:rPr lang="en-US" dirty="0"/>
              <a:t>Comparison table of data sources, variables collected, definitions used, process for verification</a:t>
            </a:r>
          </a:p>
          <a:p>
            <a:r>
              <a:rPr lang="en-US" dirty="0"/>
              <a:t>Summary document on how the tool internal process is similar to and different from previous sources for coverage estimates</a:t>
            </a:r>
          </a:p>
          <a:p>
            <a:r>
              <a:rPr lang="en-US" dirty="0"/>
              <a:t>Agreed-on process and roles for incorporating available data streams to update tool at least annually</a:t>
            </a:r>
          </a:p>
          <a:p>
            <a:r>
              <a:rPr lang="en-US"/>
              <a:t>Recommendations </a:t>
            </a:r>
            <a:r>
              <a:rPr lang="en-US" dirty="0"/>
              <a:t>to changes to </a:t>
            </a:r>
            <a:r>
              <a:rPr lang="en-US" dirty="0" err="1"/>
              <a:t>datapack</a:t>
            </a:r>
            <a:r>
              <a:rPr lang="en-US" dirty="0"/>
              <a:t> process and PEPFAR MER Indicators to inform COP20 and future reporting</a:t>
            </a:r>
          </a:p>
          <a:p>
            <a:endParaRPr lang="en-US" dirty="0"/>
          </a:p>
        </p:txBody>
      </p:sp>
    </p:spTree>
    <p:extLst>
      <p:ext uri="{BB962C8B-B14F-4D97-AF65-F5344CB8AC3E}">
        <p14:creationId xmlns:p14="http://schemas.microsoft.com/office/powerpoint/2010/main" val="3212964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1DF8-D090-4BF5-B8CE-BFB950AB877C}"/>
              </a:ext>
            </a:extLst>
          </p:cNvPr>
          <p:cNvSpPr>
            <a:spLocks noGrp="1"/>
          </p:cNvSpPr>
          <p:nvPr>
            <p:ph type="ctrTitle"/>
          </p:nvPr>
        </p:nvSpPr>
        <p:spPr>
          <a:xfrm>
            <a:off x="1295400" y="1828800"/>
            <a:ext cx="6858000" cy="2387600"/>
          </a:xfrm>
        </p:spPr>
        <p:txBody>
          <a:bodyPr>
            <a:normAutofit fontScale="90000"/>
          </a:bodyPr>
          <a:lstStyle/>
          <a:p>
            <a:r>
              <a:rPr lang="en-US" b="1" dirty="0"/>
              <a:t>Denominator 2 - KP population presentation and discussion</a:t>
            </a:r>
            <a:br>
              <a:rPr lang="en-US" b="1" dirty="0"/>
            </a:br>
            <a:endParaRPr lang="en-US" b="1" dirty="0"/>
          </a:p>
        </p:txBody>
      </p:sp>
    </p:spTree>
    <p:extLst>
      <p:ext uri="{BB962C8B-B14F-4D97-AF65-F5344CB8AC3E}">
        <p14:creationId xmlns:p14="http://schemas.microsoft.com/office/powerpoint/2010/main" val="4136638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080" y="228600"/>
            <a:ext cx="7886700" cy="756286"/>
          </a:xfrm>
        </p:spPr>
        <p:txBody>
          <a:bodyPr/>
          <a:lstStyle/>
          <a:p>
            <a:r>
              <a:rPr lang="en-US" b="1" dirty="0"/>
              <a:t>Background</a:t>
            </a:r>
          </a:p>
        </p:txBody>
      </p:sp>
      <p:sp>
        <p:nvSpPr>
          <p:cNvPr id="3" name="Content Placeholder 2"/>
          <p:cNvSpPr>
            <a:spLocks noGrp="1"/>
          </p:cNvSpPr>
          <p:nvPr>
            <p:ph idx="1"/>
          </p:nvPr>
        </p:nvSpPr>
        <p:spPr>
          <a:xfrm>
            <a:off x="391160" y="1128396"/>
            <a:ext cx="8448040" cy="5227955"/>
          </a:xfrm>
        </p:spPr>
        <p:txBody>
          <a:bodyPr>
            <a:noAutofit/>
          </a:bodyPr>
          <a:lstStyle/>
          <a:p>
            <a:r>
              <a:rPr lang="en-US" sz="1500" b="0" dirty="0"/>
              <a:t>CDC and USAID KP Team working with John Hopkins to develop KP Atlas. </a:t>
            </a:r>
          </a:p>
          <a:p>
            <a:r>
              <a:rPr lang="en-US" sz="1500" b="0" dirty="0"/>
              <a:t>A comprehensive systematic literature review has been conducted to identify and list KP studies based on inclusion and exclusion criteria.</a:t>
            </a:r>
          </a:p>
          <a:p>
            <a:r>
              <a:rPr lang="en-US" sz="1500" b="0" dirty="0"/>
              <a:t>John Hopkins working on methodology for quantifying key population sizes at the subnational level.</a:t>
            </a:r>
          </a:p>
          <a:p>
            <a:r>
              <a:rPr lang="en-US" sz="1500" b="0" dirty="0"/>
              <a:t>While, survey based direct estimates of key populations are available in a few urban centers, no data on key population size exists in areas without sufficient infrastructure. </a:t>
            </a:r>
          </a:p>
          <a:p>
            <a:pPr marL="0" indent="0">
              <a:buNone/>
            </a:pPr>
            <a:r>
              <a:rPr lang="en-US" sz="1500" dirty="0"/>
              <a:t>John Hopkins Approach </a:t>
            </a:r>
          </a:p>
          <a:p>
            <a:r>
              <a:rPr lang="en-US" sz="1500" b="0" dirty="0"/>
              <a:t>Bayesian regression approach to produce estimates of MSM in areas of Côte d’Ivoire by imputing missing covariates using geo-spatial information that allows for uncertainty quantification leading to confidence bounds for predicted MSM population size estimates.</a:t>
            </a:r>
          </a:p>
          <a:p>
            <a:r>
              <a:rPr lang="en-US" sz="1500" b="0" dirty="0"/>
              <a:t>This process provided population size estimate where there are no empirical data.</a:t>
            </a:r>
          </a:p>
          <a:p>
            <a:pPr marL="0" lvl="0" indent="0">
              <a:buNone/>
            </a:pPr>
            <a:r>
              <a:rPr lang="en-US" sz="1500" dirty="0"/>
              <a:t>Planned Activity</a:t>
            </a:r>
          </a:p>
          <a:p>
            <a:pPr lvl="0"/>
            <a:r>
              <a:rPr lang="en-US" sz="1500" b="0" dirty="0"/>
              <a:t>Promoting the use of KP denominator data in other analyses by incorporating them in planned platforms like PAW, shiny apps and other products from our workstream – </a:t>
            </a:r>
            <a:r>
              <a:rPr lang="en-US" sz="1500" dirty="0"/>
              <a:t>Currently Under Progress</a:t>
            </a:r>
          </a:p>
          <a:p>
            <a:pPr lvl="0"/>
            <a:r>
              <a:rPr lang="en-US" sz="1500" b="0" dirty="0"/>
              <a:t>Using these estimates as one source, together with other estimates, program data, and other relevant data sources, in order to get even better KP denominators (i.e. KP living with HIV) for program planning. For example, we may have a rigorously conducted survey that is over 5 years old but can we use modeling such as SAE or other approaches to bring in more recent population data and/or more recent program data that allows us to update that old estimate.</a:t>
            </a:r>
          </a:p>
          <a:p>
            <a:pPr lvl="0"/>
            <a:r>
              <a:rPr lang="en-US" sz="1500" b="0" dirty="0"/>
              <a:t>Collaborating with John Hopkins for SAE approach…?</a:t>
            </a:r>
            <a:endParaRPr lang="en-US" sz="1500" dirty="0"/>
          </a:p>
          <a:p>
            <a:endParaRPr lang="en-US" sz="1500" b="0" dirty="0"/>
          </a:p>
        </p:txBody>
      </p:sp>
      <p:sp>
        <p:nvSpPr>
          <p:cNvPr id="4" name="Slide Number Placeholder 3"/>
          <p:cNvSpPr>
            <a:spLocks noGrp="1"/>
          </p:cNvSpPr>
          <p:nvPr>
            <p:ph type="sldNum" sz="quarter" idx="12"/>
          </p:nvPr>
        </p:nvSpPr>
        <p:spPr/>
        <p:txBody>
          <a:bodyPr/>
          <a:lstStyle/>
          <a:p>
            <a:fld id="{6039E477-088D-487D-A482-1547B74FD154}" type="slidenum">
              <a:rPr lang="en-US" smtClean="0"/>
              <a:t>18</a:t>
            </a:fld>
            <a:endParaRPr lang="en-US" dirty="0"/>
          </a:p>
        </p:txBody>
      </p:sp>
    </p:spTree>
    <p:extLst>
      <p:ext uri="{BB962C8B-B14F-4D97-AF65-F5344CB8AC3E}">
        <p14:creationId xmlns:p14="http://schemas.microsoft.com/office/powerpoint/2010/main" val="1432996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836EC-2B61-4501-9429-00EA38410982}"/>
              </a:ext>
            </a:extLst>
          </p:cNvPr>
          <p:cNvSpPr>
            <a:spLocks noGrp="1"/>
          </p:cNvSpPr>
          <p:nvPr>
            <p:ph type="title"/>
          </p:nvPr>
        </p:nvSpPr>
        <p:spPr>
          <a:xfrm>
            <a:off x="512748" y="2286536"/>
            <a:ext cx="8137199" cy="1966635"/>
          </a:xfrm>
        </p:spPr>
        <p:txBody>
          <a:bodyPr>
            <a:normAutofit fontScale="90000"/>
          </a:bodyPr>
          <a:lstStyle/>
          <a:p>
            <a:pPr algn="ctr"/>
            <a:r>
              <a:rPr lang="en-US" sz="3975" b="1" dirty="0"/>
              <a:t>Global HIV data repository summary</a:t>
            </a:r>
            <a:br>
              <a:rPr lang="en-US" dirty="0"/>
            </a:br>
            <a:br>
              <a:rPr lang="en-US" dirty="0"/>
            </a:br>
            <a:br>
              <a:rPr lang="en-US" dirty="0"/>
            </a:br>
            <a:r>
              <a:rPr lang="en-US" sz="2325" dirty="0"/>
              <a:t>USAID/Johns Hopkins University </a:t>
            </a:r>
            <a:br>
              <a:rPr lang="en-US" sz="2325" dirty="0"/>
            </a:br>
            <a:r>
              <a:rPr lang="en-US" sz="2325" dirty="0"/>
              <a:t>November, 12, 2019</a:t>
            </a:r>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528348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822960" y="1447800"/>
            <a:ext cx="7520940" cy="4724400"/>
          </a:xfrm>
        </p:spPr>
        <p:txBody>
          <a:bodyPr>
            <a:normAutofit/>
          </a:bodyPr>
          <a:lstStyle/>
          <a:p>
            <a:r>
              <a:rPr lang="en-US" b="1" dirty="0"/>
              <a:t>Denominator 3 - Population DREAMS update – Roma</a:t>
            </a:r>
          </a:p>
          <a:p>
            <a:r>
              <a:rPr lang="en-US" b="1" dirty="0"/>
              <a:t>Denominator 1 - VMMC Presentation and discussion– Stephanie/Carlos</a:t>
            </a:r>
          </a:p>
          <a:p>
            <a:r>
              <a:rPr lang="en-US" b="1" dirty="0"/>
              <a:t>Denominator 2 - KP population presentation and discussion – Roma/Mala</a:t>
            </a:r>
          </a:p>
          <a:p>
            <a:r>
              <a:rPr lang="en-US" b="1" dirty="0">
                <a:solidFill>
                  <a:srgbClr val="FF0000"/>
                </a:solidFill>
              </a:rPr>
              <a:t>YODA update – Ian/Ray</a:t>
            </a:r>
          </a:p>
          <a:p>
            <a:r>
              <a:rPr lang="en-US" b="1" dirty="0">
                <a:solidFill>
                  <a:srgbClr val="FF0000"/>
                </a:solidFill>
              </a:rPr>
              <a:t>Denominator 4 – PLHIV - DATIM and NAOMI alignment process – Roma/Josh/Scott</a:t>
            </a:r>
          </a:p>
        </p:txBody>
      </p:sp>
      <p:sp>
        <p:nvSpPr>
          <p:cNvPr id="4" name="Slide Number Placeholder 3"/>
          <p:cNvSpPr>
            <a:spLocks noGrp="1"/>
          </p:cNvSpPr>
          <p:nvPr>
            <p:ph type="sldNum" sz="quarter" idx="4"/>
          </p:nvPr>
        </p:nvSpPr>
        <p:spPr/>
        <p:txBody>
          <a:bodyPr/>
          <a:lstStyle/>
          <a:p>
            <a:fld id="{2720EF26-1E39-4F64-8236-ED355D806952}" type="slidenum">
              <a:rPr lang="en-US" smtClean="0"/>
              <a:pPr/>
              <a:t>2</a:t>
            </a:fld>
            <a:endParaRPr lang="en-US" dirty="0"/>
          </a:p>
        </p:txBody>
      </p:sp>
    </p:spTree>
    <p:extLst>
      <p:ext uri="{BB962C8B-B14F-4D97-AF65-F5344CB8AC3E}">
        <p14:creationId xmlns:p14="http://schemas.microsoft.com/office/powerpoint/2010/main" val="1041947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0857D-0A58-4CE8-AEF8-72FF8438B72D}"/>
              </a:ext>
            </a:extLst>
          </p:cNvPr>
          <p:cNvSpPr>
            <a:spLocks noGrp="1"/>
          </p:cNvSpPr>
          <p:nvPr>
            <p:ph type="title"/>
          </p:nvPr>
        </p:nvSpPr>
        <p:spPr>
          <a:xfrm>
            <a:off x="304800" y="136524"/>
            <a:ext cx="8239748" cy="994172"/>
          </a:xfrm>
        </p:spPr>
        <p:txBody>
          <a:bodyPr>
            <a:normAutofit/>
          </a:bodyPr>
          <a:lstStyle/>
          <a:p>
            <a:r>
              <a:rPr lang="en-US" dirty="0"/>
              <a:t>Repository </a:t>
            </a:r>
            <a:r>
              <a:rPr lang="en-US" b="1" dirty="0">
                <a:solidFill>
                  <a:schemeClr val="accent5"/>
                </a:solidFill>
              </a:rPr>
              <a:t>Inclusion criteria</a:t>
            </a:r>
          </a:p>
        </p:txBody>
      </p:sp>
      <p:sp>
        <p:nvSpPr>
          <p:cNvPr id="3" name="Content Placeholder 2">
            <a:extLst>
              <a:ext uri="{FF2B5EF4-FFF2-40B4-BE49-F238E27FC236}">
                <a16:creationId xmlns:a16="http://schemas.microsoft.com/office/drawing/2014/main" id="{CBC4A342-FF28-4A00-A869-4321F774197A}"/>
              </a:ext>
            </a:extLst>
          </p:cNvPr>
          <p:cNvSpPr>
            <a:spLocks noGrp="1"/>
          </p:cNvSpPr>
          <p:nvPr>
            <p:ph idx="1"/>
          </p:nvPr>
        </p:nvSpPr>
        <p:spPr>
          <a:xfrm>
            <a:off x="490582" y="1298972"/>
            <a:ext cx="8162836" cy="5422504"/>
          </a:xfrm>
        </p:spPr>
        <p:txBody>
          <a:bodyPr>
            <a:noAutofit/>
          </a:bodyPr>
          <a:lstStyle/>
          <a:p>
            <a:r>
              <a:rPr lang="en-US" sz="1600" dirty="0"/>
              <a:t>Studies of any design  from all countries and settings with data among key population (even if these groups are not the main focus of the study), capturing burden and risk of HIV, including:</a:t>
            </a:r>
          </a:p>
          <a:p>
            <a:pPr lvl="1"/>
            <a:r>
              <a:rPr lang="en-US" sz="1600" dirty="0"/>
              <a:t>Prevalence, incidence, prevention and treatment cascade</a:t>
            </a:r>
          </a:p>
          <a:p>
            <a:pPr lvl="1"/>
            <a:r>
              <a:rPr lang="en-US" sz="1600" dirty="0"/>
              <a:t>Population size estimates</a:t>
            </a:r>
          </a:p>
          <a:p>
            <a:pPr lvl="1"/>
            <a:r>
              <a:rPr lang="en-US" sz="1600" dirty="0"/>
              <a:t>Experienced violence and engagement with healthcare systems</a:t>
            </a:r>
          </a:p>
          <a:p>
            <a:r>
              <a:rPr lang="en-US" sz="1600" dirty="0"/>
              <a:t>Participants in studies can be of any age, race, or ethnicity</a:t>
            </a:r>
          </a:p>
          <a:p>
            <a:r>
              <a:rPr lang="en-US" sz="1600" dirty="0"/>
              <a:t>Published between January 1, 2006 and January 1, 2019</a:t>
            </a:r>
          </a:p>
          <a:p>
            <a:r>
              <a:rPr lang="en-US" sz="1600" dirty="0"/>
              <a:t>Data must be from one of the following:</a:t>
            </a:r>
          </a:p>
          <a:p>
            <a:pPr lvl="1"/>
            <a:r>
              <a:rPr lang="en-US" sz="1600" dirty="0"/>
              <a:t>published in a peer-reviewed journal</a:t>
            </a:r>
          </a:p>
          <a:p>
            <a:pPr lvl="1"/>
            <a:r>
              <a:rPr lang="en-US" sz="1600" dirty="0"/>
              <a:t>presented as an abstract at a scientific conference</a:t>
            </a:r>
          </a:p>
          <a:p>
            <a:pPr lvl="1"/>
            <a:r>
              <a:rPr lang="en-US" sz="1600" dirty="0"/>
              <a:t>available on the web from governmental or non-governmental sources</a:t>
            </a:r>
          </a:p>
          <a:p>
            <a:pPr lvl="1"/>
            <a:r>
              <a:rPr lang="en-US" sz="1600" dirty="0"/>
              <a:t>submitted to UNAIDS via Global Aids Monitoring (GAM) system or to the CDC database</a:t>
            </a:r>
            <a:br>
              <a:rPr lang="en-US" sz="1600" dirty="0"/>
            </a:br>
            <a:endParaRPr lang="en-US" sz="1600" dirty="0"/>
          </a:p>
          <a:p>
            <a:r>
              <a:rPr lang="en-US" sz="1600" dirty="0"/>
              <a:t>Qualitative studies and modeling studies are included as searchable records in the data repository, but qualitative data is not abstracted or included in the quantitative narrative analysis.</a:t>
            </a:r>
          </a:p>
          <a:p>
            <a:pPr marL="0" indent="0">
              <a:buNone/>
            </a:pPr>
            <a:endParaRPr lang="en-US" sz="1600" dirty="0"/>
          </a:p>
          <a:p>
            <a:endParaRPr lang="en-US" sz="1600" dirty="0"/>
          </a:p>
        </p:txBody>
      </p:sp>
      <p:sp>
        <p:nvSpPr>
          <p:cNvPr id="4" name="Text Placeholder 3"/>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004207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0857D-0A58-4CE8-AEF8-72FF8438B72D}"/>
              </a:ext>
            </a:extLst>
          </p:cNvPr>
          <p:cNvSpPr>
            <a:spLocks noGrp="1"/>
          </p:cNvSpPr>
          <p:nvPr>
            <p:ph type="title"/>
          </p:nvPr>
        </p:nvSpPr>
        <p:spPr/>
        <p:txBody>
          <a:bodyPr>
            <a:normAutofit/>
          </a:bodyPr>
          <a:lstStyle/>
          <a:p>
            <a:r>
              <a:rPr lang="en-US" dirty="0"/>
              <a:t>Repository </a:t>
            </a:r>
            <a:r>
              <a:rPr lang="en-US" b="1" dirty="0">
                <a:solidFill>
                  <a:schemeClr val="accent5"/>
                </a:solidFill>
              </a:rPr>
              <a:t>Exclusion criteria</a:t>
            </a:r>
          </a:p>
        </p:txBody>
      </p:sp>
      <p:sp>
        <p:nvSpPr>
          <p:cNvPr id="4" name="Text Placeholder 3"/>
          <p:cNvSpPr>
            <a:spLocks noGrp="1"/>
          </p:cNvSpPr>
          <p:nvPr>
            <p:ph type="body" sz="quarter" idx="13"/>
          </p:nvPr>
        </p:nvSpPr>
        <p:spPr/>
        <p:txBody>
          <a:bodyPr/>
          <a:lstStyle/>
          <a:p>
            <a:endParaRPr lang="en-US"/>
          </a:p>
        </p:txBody>
      </p:sp>
      <p:sp>
        <p:nvSpPr>
          <p:cNvPr id="5" name="Content Placeholder 2">
            <a:extLst>
              <a:ext uri="{FF2B5EF4-FFF2-40B4-BE49-F238E27FC236}">
                <a16:creationId xmlns:a16="http://schemas.microsoft.com/office/drawing/2014/main" id="{9A48DA70-C952-4798-9CB2-EE1F80E4C579}"/>
              </a:ext>
            </a:extLst>
          </p:cNvPr>
          <p:cNvSpPr txBox="1">
            <a:spLocks/>
          </p:cNvSpPr>
          <p:nvPr/>
        </p:nvSpPr>
        <p:spPr>
          <a:xfrm>
            <a:off x="480702" y="1762739"/>
            <a:ext cx="8663299" cy="3427229"/>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dirty="0">
                <a:solidFill>
                  <a:prstClr val="black"/>
                </a:solidFill>
              </a:rPr>
              <a:t>Studies where sample size was less than 50</a:t>
            </a:r>
          </a:p>
          <a:p>
            <a:r>
              <a:rPr lang="en-US" sz="1500" dirty="0">
                <a:solidFill>
                  <a:prstClr val="black"/>
                </a:solidFill>
              </a:rPr>
              <a:t>Studies published in languages other than English, French, or Spanish</a:t>
            </a:r>
          </a:p>
        </p:txBody>
      </p:sp>
    </p:spTree>
    <p:extLst>
      <p:ext uri="{BB962C8B-B14F-4D97-AF65-F5344CB8AC3E}">
        <p14:creationId xmlns:p14="http://schemas.microsoft.com/office/powerpoint/2010/main" val="1941187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D37D4-23FC-4A86-B2F5-9B45FEBB8F71}"/>
              </a:ext>
            </a:extLst>
          </p:cNvPr>
          <p:cNvSpPr>
            <a:spLocks noGrp="1"/>
          </p:cNvSpPr>
          <p:nvPr>
            <p:ph type="title"/>
          </p:nvPr>
        </p:nvSpPr>
        <p:spPr/>
        <p:txBody>
          <a:bodyPr/>
          <a:lstStyle/>
          <a:p>
            <a:r>
              <a:rPr lang="en-US" b="1" dirty="0">
                <a:solidFill>
                  <a:schemeClr val="accent5"/>
                </a:solidFill>
              </a:rPr>
              <a:t>Repository records</a:t>
            </a:r>
            <a:br>
              <a:rPr lang="en-US" dirty="0"/>
            </a:br>
            <a:r>
              <a:rPr lang="en-US" dirty="0"/>
              <a:t> </a:t>
            </a:r>
            <a:r>
              <a:rPr lang="en-US" sz="1875" dirty="0"/>
              <a:t>(1 record per data source*)</a:t>
            </a:r>
          </a:p>
        </p:txBody>
      </p:sp>
      <p:sp>
        <p:nvSpPr>
          <p:cNvPr id="3" name="Content Placeholder 2">
            <a:extLst>
              <a:ext uri="{FF2B5EF4-FFF2-40B4-BE49-F238E27FC236}">
                <a16:creationId xmlns:a16="http://schemas.microsoft.com/office/drawing/2014/main" id="{44CE6032-0897-4B58-AE22-ED2C492BB4A4}"/>
              </a:ext>
            </a:extLst>
          </p:cNvPr>
          <p:cNvSpPr>
            <a:spLocks noGrp="1"/>
          </p:cNvSpPr>
          <p:nvPr>
            <p:ph idx="1"/>
          </p:nvPr>
        </p:nvSpPr>
        <p:spPr/>
        <p:txBody>
          <a:bodyPr>
            <a:normAutofit/>
          </a:bodyPr>
          <a:lstStyle/>
          <a:p>
            <a:pPr marL="0" indent="0">
              <a:buNone/>
            </a:pPr>
            <a:r>
              <a:rPr lang="en-US" sz="1800" u="sng" dirty="0"/>
              <a:t># records </a:t>
            </a:r>
            <a:r>
              <a:rPr lang="en-US" u="sng" dirty="0"/>
              <a:t>(</a:t>
            </a:r>
            <a:r>
              <a:rPr lang="en-US" u="sng" dirty="0">
                <a:solidFill>
                  <a:schemeClr val="accent5"/>
                </a:solidFill>
              </a:rPr>
              <a:t>%</a:t>
            </a:r>
            <a:r>
              <a:rPr lang="en-US" u="sng" dirty="0"/>
              <a:t>)   </a:t>
            </a:r>
            <a:r>
              <a:rPr lang="en-US" sz="1800" u="sng" dirty="0"/>
              <a:t>key population library</a:t>
            </a:r>
          </a:p>
          <a:p>
            <a:r>
              <a:rPr lang="en-US" dirty="0"/>
              <a:t>1059 (</a:t>
            </a:r>
            <a:r>
              <a:rPr lang="en-US" dirty="0">
                <a:solidFill>
                  <a:schemeClr val="accent5"/>
                </a:solidFill>
              </a:rPr>
              <a:t>26%</a:t>
            </a:r>
            <a:r>
              <a:rPr lang="en-US" dirty="0"/>
              <a:t>) FSW </a:t>
            </a:r>
          </a:p>
          <a:p>
            <a:r>
              <a:rPr lang="en-US" dirty="0"/>
              <a:t>1186 (</a:t>
            </a:r>
            <a:r>
              <a:rPr lang="en-US" dirty="0">
                <a:solidFill>
                  <a:schemeClr val="accent5"/>
                </a:solidFill>
              </a:rPr>
              <a:t>28%</a:t>
            </a:r>
            <a:r>
              <a:rPr lang="en-US" dirty="0"/>
              <a:t>) MSM </a:t>
            </a:r>
          </a:p>
          <a:p>
            <a:r>
              <a:rPr lang="en-US" dirty="0"/>
              <a:t>251    (</a:t>
            </a:r>
            <a:r>
              <a:rPr lang="en-US" dirty="0">
                <a:solidFill>
                  <a:schemeClr val="accent5"/>
                </a:solidFill>
              </a:rPr>
              <a:t>6%</a:t>
            </a:r>
            <a:r>
              <a:rPr lang="en-US" dirty="0"/>
              <a:t>) Transgender persons </a:t>
            </a:r>
          </a:p>
          <a:p>
            <a:r>
              <a:rPr lang="en-US" dirty="0"/>
              <a:t>292    (</a:t>
            </a:r>
            <a:r>
              <a:rPr lang="en-US" dirty="0">
                <a:solidFill>
                  <a:schemeClr val="accent5"/>
                </a:solidFill>
              </a:rPr>
              <a:t>7%</a:t>
            </a:r>
            <a:r>
              <a:rPr lang="en-US" dirty="0"/>
              <a:t>)  Incarcerated </a:t>
            </a:r>
          </a:p>
          <a:p>
            <a:r>
              <a:rPr lang="en-US" dirty="0"/>
              <a:t>1351 (</a:t>
            </a:r>
            <a:r>
              <a:rPr lang="en-US" dirty="0">
                <a:solidFill>
                  <a:schemeClr val="accent5"/>
                </a:solidFill>
              </a:rPr>
              <a:t>32%</a:t>
            </a:r>
            <a:r>
              <a:rPr lang="en-US" dirty="0"/>
              <a:t>) PWUD </a:t>
            </a:r>
          </a:p>
          <a:p>
            <a:pPr marL="0" indent="0">
              <a:buNone/>
            </a:pPr>
            <a:r>
              <a:rPr lang="en-US" dirty="0"/>
              <a:t>________________________</a:t>
            </a:r>
          </a:p>
          <a:p>
            <a:pPr marL="0" indent="0">
              <a:buNone/>
            </a:pPr>
            <a:r>
              <a:rPr lang="en-US" dirty="0"/>
              <a:t>  4139  (100%)</a:t>
            </a:r>
          </a:p>
          <a:p>
            <a:pPr marL="0" indent="0">
              <a:buNone/>
            </a:pPr>
            <a:endParaRPr lang="en-US" dirty="0"/>
          </a:p>
        </p:txBody>
      </p:sp>
      <p:sp>
        <p:nvSpPr>
          <p:cNvPr id="7" name="Text Placeholder 6"/>
          <p:cNvSpPr>
            <a:spLocks noGrp="1"/>
          </p:cNvSpPr>
          <p:nvPr>
            <p:ph type="body" sz="quarter" idx="13"/>
          </p:nvPr>
        </p:nvSpPr>
        <p:spPr/>
        <p:txBody>
          <a:bodyPr/>
          <a:lstStyle/>
          <a:p>
            <a:endParaRPr lang="en-US"/>
          </a:p>
        </p:txBody>
      </p:sp>
      <p:sp>
        <p:nvSpPr>
          <p:cNvPr id="4" name="Title 1">
            <a:extLst>
              <a:ext uri="{FF2B5EF4-FFF2-40B4-BE49-F238E27FC236}">
                <a16:creationId xmlns:a16="http://schemas.microsoft.com/office/drawing/2014/main" id="{D1E33343-0A2F-4F49-8425-98B3A2CE449C}"/>
              </a:ext>
            </a:extLst>
          </p:cNvPr>
          <p:cNvSpPr txBox="1">
            <a:spLocks/>
          </p:cNvSpPr>
          <p:nvPr/>
        </p:nvSpPr>
        <p:spPr>
          <a:xfrm>
            <a:off x="5137031" y="923276"/>
            <a:ext cx="382905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b="1" dirty="0">
                <a:solidFill>
                  <a:srgbClr val="FFC000"/>
                </a:solidFill>
              </a:rPr>
              <a:t>Sources from CDC</a:t>
            </a:r>
          </a:p>
        </p:txBody>
      </p:sp>
      <p:sp>
        <p:nvSpPr>
          <p:cNvPr id="5" name="Content Placeholder 2">
            <a:extLst>
              <a:ext uri="{FF2B5EF4-FFF2-40B4-BE49-F238E27FC236}">
                <a16:creationId xmlns:a16="http://schemas.microsoft.com/office/drawing/2014/main" id="{74E92017-3412-4489-A973-4556AE955E5F}"/>
              </a:ext>
            </a:extLst>
          </p:cNvPr>
          <p:cNvSpPr txBox="1">
            <a:spLocks/>
          </p:cNvSpPr>
          <p:nvPr/>
        </p:nvSpPr>
        <p:spPr>
          <a:xfrm>
            <a:off x="4807010" y="2107564"/>
            <a:ext cx="4248031"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b="1" dirty="0">
                <a:solidFill>
                  <a:srgbClr val="FFC000"/>
                </a:solidFill>
              </a:rPr>
              <a:t>233</a:t>
            </a:r>
            <a:r>
              <a:rPr lang="en-US" sz="2100" dirty="0">
                <a:solidFill>
                  <a:prstClr val="black"/>
                </a:solidFill>
              </a:rPr>
              <a:t> HIV-related data points from CDC already present in repository</a:t>
            </a:r>
          </a:p>
          <a:p>
            <a:pPr marL="0" indent="0">
              <a:buNone/>
            </a:pPr>
            <a:endParaRPr lang="en-US" sz="2100" dirty="0">
              <a:solidFill>
                <a:prstClr val="black"/>
              </a:solidFill>
            </a:endParaRPr>
          </a:p>
          <a:p>
            <a:pPr marL="0" indent="0">
              <a:buNone/>
            </a:pPr>
            <a:r>
              <a:rPr lang="en-US" sz="2100" b="1" dirty="0">
                <a:solidFill>
                  <a:srgbClr val="FFC000"/>
                </a:solidFill>
              </a:rPr>
              <a:t>133</a:t>
            </a:r>
            <a:r>
              <a:rPr lang="en-US" sz="2100" dirty="0">
                <a:solidFill>
                  <a:prstClr val="black"/>
                </a:solidFill>
              </a:rPr>
              <a:t> additional sources from CDC</a:t>
            </a:r>
            <a:br>
              <a:rPr lang="en-US" sz="2100" dirty="0">
                <a:solidFill>
                  <a:prstClr val="black"/>
                </a:solidFill>
              </a:rPr>
            </a:br>
            <a:r>
              <a:rPr lang="en-US" sz="2100" dirty="0">
                <a:solidFill>
                  <a:prstClr val="black"/>
                </a:solidFill>
              </a:rPr>
              <a:t>added to repository</a:t>
            </a:r>
          </a:p>
        </p:txBody>
      </p:sp>
      <p:sp>
        <p:nvSpPr>
          <p:cNvPr id="6" name="Content Placeholder 2">
            <a:extLst>
              <a:ext uri="{FF2B5EF4-FFF2-40B4-BE49-F238E27FC236}">
                <a16:creationId xmlns:a16="http://schemas.microsoft.com/office/drawing/2014/main" id="{A33DBE20-0B3B-420E-98DA-5D08D29C1294}"/>
              </a:ext>
            </a:extLst>
          </p:cNvPr>
          <p:cNvSpPr txBox="1">
            <a:spLocks/>
          </p:cNvSpPr>
          <p:nvPr/>
        </p:nvSpPr>
        <p:spPr>
          <a:xfrm>
            <a:off x="482629" y="5733617"/>
            <a:ext cx="6876413" cy="242238"/>
          </a:xfrm>
          <a:prstGeom prst="rect">
            <a:avLst/>
          </a:prstGeom>
        </p:spPr>
        <p:txBody>
          <a:bodyPr vert="horz" lIns="68580" tIns="34290" rIns="68580" bIns="3429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prstClr val="black"/>
                </a:solidFill>
              </a:rPr>
              <a:t>*Sources reporting on multiple key populations will report data for each KP as a separate record in each key population library</a:t>
            </a:r>
          </a:p>
        </p:txBody>
      </p:sp>
    </p:spTree>
    <p:extLst>
      <p:ext uri="{BB962C8B-B14F-4D97-AF65-F5344CB8AC3E}">
        <p14:creationId xmlns:p14="http://schemas.microsoft.com/office/powerpoint/2010/main" val="620141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FFDD-9CF0-48D5-A6BB-E5707DD25603}"/>
              </a:ext>
            </a:extLst>
          </p:cNvPr>
          <p:cNvSpPr>
            <a:spLocks noGrp="1"/>
          </p:cNvSpPr>
          <p:nvPr>
            <p:ph type="title"/>
          </p:nvPr>
        </p:nvSpPr>
        <p:spPr/>
        <p:txBody>
          <a:bodyPr/>
          <a:lstStyle/>
          <a:p>
            <a:r>
              <a:rPr lang="en-US" dirty="0"/>
              <a:t>Repository PSE data: reported methods </a:t>
            </a:r>
            <a:r>
              <a:rPr lang="en-US" b="1" dirty="0">
                <a:solidFill>
                  <a:schemeClr val="accent5"/>
                </a:solidFill>
              </a:rPr>
              <a:t>breakdown</a:t>
            </a:r>
          </a:p>
        </p:txBody>
      </p:sp>
      <p:sp>
        <p:nvSpPr>
          <p:cNvPr id="3" name="Content Placeholder 2">
            <a:extLst>
              <a:ext uri="{FF2B5EF4-FFF2-40B4-BE49-F238E27FC236}">
                <a16:creationId xmlns:a16="http://schemas.microsoft.com/office/drawing/2014/main" id="{3BE503C8-B5B4-4CDF-9005-70E3101742A9}"/>
              </a:ext>
            </a:extLst>
          </p:cNvPr>
          <p:cNvSpPr>
            <a:spLocks noGrp="1"/>
          </p:cNvSpPr>
          <p:nvPr>
            <p:ph idx="1"/>
          </p:nvPr>
        </p:nvSpPr>
        <p:spPr/>
        <p:txBody>
          <a:bodyPr/>
          <a:lstStyle/>
          <a:p>
            <a:pPr marL="0" indent="0">
              <a:buNone/>
            </a:pPr>
            <a:r>
              <a:rPr lang="en-US" dirty="0">
                <a:solidFill>
                  <a:schemeClr val="accent5"/>
                </a:solidFill>
              </a:rPr>
              <a:t>14% </a:t>
            </a:r>
            <a:r>
              <a:rPr lang="en-US" dirty="0"/>
              <a:t>Service multiplier</a:t>
            </a:r>
          </a:p>
          <a:p>
            <a:pPr marL="0" indent="0">
              <a:buNone/>
            </a:pPr>
            <a:r>
              <a:rPr lang="en-US" dirty="0">
                <a:solidFill>
                  <a:schemeClr val="accent5"/>
                </a:solidFill>
              </a:rPr>
              <a:t> 5% </a:t>
            </a:r>
            <a:r>
              <a:rPr lang="en-US" dirty="0"/>
              <a:t>Unique object multiplier</a:t>
            </a:r>
          </a:p>
          <a:p>
            <a:pPr marL="0" indent="0">
              <a:buNone/>
            </a:pPr>
            <a:r>
              <a:rPr lang="en-US" dirty="0">
                <a:solidFill>
                  <a:schemeClr val="accent5"/>
                </a:solidFill>
              </a:rPr>
              <a:t>14%</a:t>
            </a:r>
            <a:r>
              <a:rPr lang="en-US" dirty="0"/>
              <a:t> Capture-recapture</a:t>
            </a:r>
          </a:p>
          <a:p>
            <a:pPr marL="0" indent="0">
              <a:buNone/>
            </a:pPr>
            <a:r>
              <a:rPr lang="en-US" dirty="0">
                <a:solidFill>
                  <a:schemeClr val="accent5"/>
                </a:solidFill>
              </a:rPr>
              <a:t>31% </a:t>
            </a:r>
            <a:r>
              <a:rPr lang="en-US" dirty="0"/>
              <a:t>Mapping and enumeration</a:t>
            </a:r>
          </a:p>
          <a:p>
            <a:pPr marL="0" indent="0">
              <a:buNone/>
            </a:pPr>
            <a:r>
              <a:rPr lang="en-US" dirty="0">
                <a:solidFill>
                  <a:schemeClr val="accent5"/>
                </a:solidFill>
              </a:rPr>
              <a:t>34% </a:t>
            </a:r>
            <a:r>
              <a:rPr lang="en-US" dirty="0"/>
              <a:t>Other (Literature review, Delphi, Wisdom of the crowds, other methods)</a:t>
            </a:r>
          </a:p>
        </p:txBody>
      </p:sp>
      <p:sp>
        <p:nvSpPr>
          <p:cNvPr id="4" name="Text Placeholder 3"/>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41924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Current exercise</a:t>
            </a:r>
          </a:p>
        </p:txBody>
      </p:sp>
      <p:sp>
        <p:nvSpPr>
          <p:cNvPr id="3" name="Content Placeholder 2"/>
          <p:cNvSpPr>
            <a:spLocks noGrp="1"/>
          </p:cNvSpPr>
          <p:nvPr>
            <p:ph idx="1"/>
          </p:nvPr>
        </p:nvSpPr>
        <p:spPr/>
        <p:txBody>
          <a:bodyPr>
            <a:noAutofit/>
          </a:bodyPr>
          <a:lstStyle/>
          <a:p>
            <a:pPr marL="0" indent="0">
              <a:buNone/>
            </a:pPr>
            <a:r>
              <a:rPr lang="en-US" dirty="0"/>
              <a:t>Objective:</a:t>
            </a:r>
            <a:r>
              <a:rPr lang="en-US" b="0" dirty="0"/>
              <a:t> To work with a dataset of Key Populations Estimates studies across PEPFAR countries conducted from 2014-2019</a:t>
            </a:r>
          </a:p>
          <a:p>
            <a:pPr marL="0" indent="0">
              <a:buNone/>
            </a:pPr>
            <a:endParaRPr lang="en-US" b="0" dirty="0"/>
          </a:p>
          <a:p>
            <a:pPr marL="0" indent="0">
              <a:buNone/>
            </a:pPr>
            <a:r>
              <a:rPr lang="en-US" dirty="0"/>
              <a:t>Goal:</a:t>
            </a:r>
            <a:r>
              <a:rPr lang="en-US" b="0" dirty="0"/>
              <a:t> a machine readable data set of CDC accepted studies of robust methodology that provide estimates for at least one of the five WHO defined Key Populations (FSW, MSM, TG, PWID, Prisoners)</a:t>
            </a:r>
            <a:endParaRPr lang="en-US" dirty="0"/>
          </a:p>
          <a:p>
            <a:pPr marL="685800" lvl="2" indent="0">
              <a:buNone/>
            </a:pPr>
            <a:endParaRPr lang="en-US" dirty="0"/>
          </a:p>
        </p:txBody>
      </p:sp>
      <p:sp>
        <p:nvSpPr>
          <p:cNvPr id="4" name="Slide Number Placeholder 3"/>
          <p:cNvSpPr>
            <a:spLocks noGrp="1"/>
          </p:cNvSpPr>
          <p:nvPr>
            <p:ph type="sldNum" sz="quarter" idx="12"/>
          </p:nvPr>
        </p:nvSpPr>
        <p:spPr/>
        <p:txBody>
          <a:bodyPr/>
          <a:lstStyle/>
          <a:p>
            <a:fld id="{6039E477-088D-487D-A482-1547B74FD154}" type="slidenum">
              <a:rPr lang="en-US" smtClean="0"/>
              <a:t>24</a:t>
            </a:fld>
            <a:endParaRPr lang="en-US" dirty="0"/>
          </a:p>
        </p:txBody>
      </p:sp>
    </p:spTree>
    <p:extLst>
      <p:ext uri="{BB962C8B-B14F-4D97-AF65-F5344CB8AC3E}">
        <p14:creationId xmlns:p14="http://schemas.microsoft.com/office/powerpoint/2010/main" val="2802113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b="0" dirty="0"/>
              <a:t>Step 1: Defined which exclusions to implement </a:t>
            </a:r>
          </a:p>
          <a:p>
            <a:pPr marL="0" indent="0">
              <a:buNone/>
            </a:pPr>
            <a:r>
              <a:rPr lang="en-US" b="0" dirty="0"/>
              <a:t>Step 2: Performed the following exclusions</a:t>
            </a:r>
          </a:p>
          <a:p>
            <a:pPr marL="0" indent="0">
              <a:buNone/>
            </a:pPr>
            <a:r>
              <a:rPr lang="en-US" b="0" dirty="0"/>
              <a:t>	</a:t>
            </a:r>
            <a:r>
              <a:rPr lang="en-US" sz="1800" dirty="0"/>
              <a:t>We excluded:</a:t>
            </a:r>
          </a:p>
          <a:p>
            <a:pPr marL="0" indent="0">
              <a:buNone/>
            </a:pPr>
            <a:r>
              <a:rPr lang="en-US" sz="1800" dirty="0"/>
              <a:t>	-Non-PEPFAR countries</a:t>
            </a:r>
          </a:p>
          <a:p>
            <a:pPr marL="0" indent="0">
              <a:buNone/>
            </a:pPr>
            <a:r>
              <a:rPr lang="en-US" sz="1800" dirty="0"/>
              <a:t>	-Studies with data collection before 2014</a:t>
            </a:r>
          </a:p>
          <a:p>
            <a:pPr marL="0" indent="0">
              <a:buNone/>
            </a:pPr>
            <a:r>
              <a:rPr lang="en-US" sz="1800" dirty="0"/>
              <a:t>	-Studies in general population or a non-WHO Key Pop</a:t>
            </a:r>
          </a:p>
          <a:p>
            <a:pPr marL="0" indent="0">
              <a:buNone/>
            </a:pPr>
            <a:r>
              <a:rPr lang="en-US" sz="1800" dirty="0"/>
              <a:t>	-Studies with non-robust methodologies</a:t>
            </a:r>
          </a:p>
          <a:p>
            <a:pPr marL="0" indent="0">
              <a:buNone/>
            </a:pPr>
            <a:r>
              <a:rPr lang="en-US" b="0" dirty="0"/>
              <a:t>Step 3: Assign PEPFAR validated geographic data as needed</a:t>
            </a:r>
          </a:p>
          <a:p>
            <a:pPr marL="0" indent="0">
              <a:buNone/>
            </a:pPr>
            <a:r>
              <a:rPr lang="en-US" b="0" dirty="0"/>
              <a:t>Step 4: Split up studies from multiple geographic locations as needed</a:t>
            </a:r>
          </a:p>
          <a:p>
            <a:pPr marL="0" indent="0">
              <a:buNone/>
            </a:pPr>
            <a:endParaRPr lang="en-US" dirty="0"/>
          </a:p>
          <a:p>
            <a:pPr marL="0" indent="0">
              <a:buNone/>
            </a:pPr>
            <a:endParaRPr lang="en-US" dirty="0"/>
          </a:p>
          <a:p>
            <a:pPr marL="0" indent="0">
              <a:buNone/>
            </a:pPr>
            <a:endParaRPr lang="en-US" dirty="0"/>
          </a:p>
          <a:p>
            <a:pPr marL="685800" lvl="2" indent="0">
              <a:buNone/>
            </a:pPr>
            <a:endParaRPr lang="en-US" dirty="0"/>
          </a:p>
        </p:txBody>
      </p:sp>
      <p:sp>
        <p:nvSpPr>
          <p:cNvPr id="4" name="Slide Number Placeholder 3"/>
          <p:cNvSpPr>
            <a:spLocks noGrp="1"/>
          </p:cNvSpPr>
          <p:nvPr>
            <p:ph type="sldNum" sz="quarter" idx="12"/>
          </p:nvPr>
        </p:nvSpPr>
        <p:spPr/>
        <p:txBody>
          <a:bodyPr/>
          <a:lstStyle/>
          <a:p>
            <a:fld id="{6039E477-088D-487D-A482-1547B74FD154}" type="slidenum">
              <a:rPr lang="en-US" smtClean="0"/>
              <a:t>25</a:t>
            </a:fld>
            <a:endParaRPr lang="en-US" dirty="0"/>
          </a:p>
        </p:txBody>
      </p:sp>
      <p:sp>
        <p:nvSpPr>
          <p:cNvPr id="7" name="Title 1">
            <a:extLst>
              <a:ext uri="{FF2B5EF4-FFF2-40B4-BE49-F238E27FC236}">
                <a16:creationId xmlns:a16="http://schemas.microsoft.com/office/drawing/2014/main" id="{48E64614-F342-40D6-AF0F-9020E04001C5}"/>
              </a:ext>
            </a:extLst>
          </p:cNvPr>
          <p:cNvSpPr txBox="1">
            <a:spLocks/>
          </p:cNvSpPr>
          <p:nvPr/>
        </p:nvSpPr>
        <p:spPr>
          <a:xfrm>
            <a:off x="781050" y="517526"/>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baseline="0">
                <a:solidFill>
                  <a:schemeClr val="tx1"/>
                </a:solidFill>
                <a:latin typeface="+mj-lt"/>
                <a:ea typeface="+mj-ea"/>
                <a:cs typeface="+mj-cs"/>
              </a:defRPr>
            </a:lvl1pPr>
          </a:lstStyle>
          <a:p>
            <a:r>
              <a:rPr lang="en-US" b="1"/>
              <a:t>Current exercise</a:t>
            </a:r>
            <a:endParaRPr lang="en-US" b="1" dirty="0"/>
          </a:p>
        </p:txBody>
      </p:sp>
    </p:spTree>
    <p:extLst>
      <p:ext uri="{BB962C8B-B14F-4D97-AF65-F5344CB8AC3E}">
        <p14:creationId xmlns:p14="http://schemas.microsoft.com/office/powerpoint/2010/main" val="2298921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b="0" dirty="0"/>
              <a:t>Robust Methodologies</a:t>
            </a:r>
          </a:p>
          <a:p>
            <a:pPr marL="0" indent="0">
              <a:buNone/>
            </a:pPr>
            <a:r>
              <a:rPr lang="en-US" b="0" dirty="0"/>
              <a:t>-Multiplier</a:t>
            </a:r>
          </a:p>
          <a:p>
            <a:pPr marL="0" indent="0">
              <a:buNone/>
            </a:pPr>
            <a:endParaRPr lang="en-US" b="0" dirty="0"/>
          </a:p>
          <a:p>
            <a:pPr marL="0" indent="0">
              <a:buNone/>
            </a:pPr>
            <a:endParaRPr lang="en-US" b="0" dirty="0"/>
          </a:p>
          <a:p>
            <a:pPr marL="0" indent="0">
              <a:buNone/>
            </a:pPr>
            <a:r>
              <a:rPr lang="en-US" b="0" dirty="0"/>
              <a:t>Excluded Methodologies (per CDC guidelines)</a:t>
            </a:r>
          </a:p>
          <a:p>
            <a:pPr marL="0" indent="0">
              <a:buNone/>
            </a:pPr>
            <a:r>
              <a:rPr lang="en-US" dirty="0"/>
              <a:t>-</a:t>
            </a:r>
            <a:r>
              <a:rPr lang="en-US" b="0" dirty="0"/>
              <a:t>Census</a:t>
            </a:r>
          </a:p>
          <a:p>
            <a:pPr marL="0" indent="0">
              <a:buNone/>
            </a:pPr>
            <a:r>
              <a:rPr lang="en-US" b="0" dirty="0"/>
              <a:t>-Mapping</a:t>
            </a:r>
          </a:p>
          <a:p>
            <a:pPr marL="0" indent="0">
              <a:buNone/>
            </a:pPr>
            <a:r>
              <a:rPr lang="en-US" b="0" dirty="0"/>
              <a:t>-Extrapolation</a:t>
            </a:r>
          </a:p>
          <a:p>
            <a:pPr marL="0" indent="0">
              <a:buNone/>
            </a:pPr>
            <a:endParaRPr lang="en-US" dirty="0"/>
          </a:p>
          <a:p>
            <a:pPr marL="0" indent="0">
              <a:buNone/>
            </a:pPr>
            <a:endParaRPr lang="en-US" dirty="0"/>
          </a:p>
          <a:p>
            <a:pPr marL="0" indent="0">
              <a:buNone/>
            </a:pPr>
            <a:endParaRPr lang="en-US" dirty="0"/>
          </a:p>
          <a:p>
            <a:pPr marL="685800" lvl="2" indent="0">
              <a:buNone/>
            </a:pPr>
            <a:endParaRPr lang="en-US" dirty="0"/>
          </a:p>
        </p:txBody>
      </p:sp>
      <p:sp>
        <p:nvSpPr>
          <p:cNvPr id="4" name="Slide Number Placeholder 3"/>
          <p:cNvSpPr>
            <a:spLocks noGrp="1"/>
          </p:cNvSpPr>
          <p:nvPr>
            <p:ph type="sldNum" sz="quarter" idx="12"/>
          </p:nvPr>
        </p:nvSpPr>
        <p:spPr/>
        <p:txBody>
          <a:bodyPr/>
          <a:lstStyle/>
          <a:p>
            <a:fld id="{6039E477-088D-487D-A482-1547B74FD154}" type="slidenum">
              <a:rPr lang="en-US" smtClean="0"/>
              <a:t>26</a:t>
            </a:fld>
            <a:endParaRPr lang="en-US" dirty="0"/>
          </a:p>
        </p:txBody>
      </p:sp>
      <p:sp>
        <p:nvSpPr>
          <p:cNvPr id="7" name="Title 1">
            <a:extLst>
              <a:ext uri="{FF2B5EF4-FFF2-40B4-BE49-F238E27FC236}">
                <a16:creationId xmlns:a16="http://schemas.microsoft.com/office/drawing/2014/main" id="{0C292F95-82FA-4B49-8512-ED21607F6AC9}"/>
              </a:ext>
            </a:extLst>
          </p:cNvPr>
          <p:cNvSpPr>
            <a:spLocks noGrp="1"/>
          </p:cNvSpPr>
          <p:nvPr>
            <p:ph type="title"/>
          </p:nvPr>
        </p:nvSpPr>
        <p:spPr>
          <a:xfrm>
            <a:off x="628650" y="365126"/>
            <a:ext cx="7886700" cy="1325563"/>
          </a:xfrm>
        </p:spPr>
        <p:txBody>
          <a:bodyPr/>
          <a:lstStyle/>
          <a:p>
            <a:r>
              <a:rPr lang="en-US" b="1" dirty="0"/>
              <a:t>Current exercise</a:t>
            </a:r>
          </a:p>
        </p:txBody>
      </p:sp>
    </p:spTree>
    <p:extLst>
      <p:ext uri="{BB962C8B-B14F-4D97-AF65-F5344CB8AC3E}">
        <p14:creationId xmlns:p14="http://schemas.microsoft.com/office/powerpoint/2010/main" val="3306502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040911-7782-4E99-9F70-D8A8B17DFBDC}"/>
              </a:ext>
            </a:extLst>
          </p:cNvPr>
          <p:cNvSpPr>
            <a:spLocks noGrp="1"/>
          </p:cNvSpPr>
          <p:nvPr>
            <p:ph idx="1"/>
          </p:nvPr>
        </p:nvSpPr>
        <p:spPr/>
        <p:txBody>
          <a:bodyPr/>
          <a:lstStyle/>
          <a:p>
            <a:pPr marL="0" indent="0">
              <a:buNone/>
            </a:pPr>
            <a:r>
              <a:rPr lang="en-US" dirty="0"/>
              <a:t>Next Steps</a:t>
            </a:r>
          </a:p>
          <a:p>
            <a:pPr marL="0" indent="0">
              <a:buNone/>
            </a:pPr>
            <a:endParaRPr lang="en-US" dirty="0"/>
          </a:p>
          <a:p>
            <a:pPr marL="0" indent="0">
              <a:buNone/>
            </a:pPr>
            <a:r>
              <a:rPr lang="en-US" dirty="0"/>
              <a:t>Complete all exclusion steps &amp; geographic data population</a:t>
            </a:r>
          </a:p>
          <a:p>
            <a:pPr marL="0" indent="0">
              <a:buNone/>
            </a:pPr>
            <a:r>
              <a:rPr lang="en-US" dirty="0"/>
              <a:t>Confirm data completeness</a:t>
            </a:r>
          </a:p>
          <a:p>
            <a:pPr marL="0" indent="0">
              <a:buNone/>
            </a:pPr>
            <a:r>
              <a:rPr lang="en-US" dirty="0"/>
              <a:t>Handoff to stakeholders for:</a:t>
            </a:r>
          </a:p>
          <a:p>
            <a:pPr marL="0" indent="0">
              <a:buNone/>
            </a:pPr>
            <a:r>
              <a:rPr lang="en-US" dirty="0"/>
              <a:t>	</a:t>
            </a:r>
            <a:r>
              <a:rPr lang="en-US" sz="1800" b="0" dirty="0"/>
              <a:t>-Incorporation into Panorama Dossiers, Shiny apps, &amp; other products</a:t>
            </a:r>
          </a:p>
          <a:p>
            <a:pPr marL="0" indent="0">
              <a:buNone/>
            </a:pPr>
            <a:r>
              <a:rPr lang="en-US" dirty="0"/>
              <a:t>	</a:t>
            </a:r>
            <a:r>
              <a:rPr lang="en-US" sz="1800" b="0" dirty="0"/>
              <a:t>-Use in datasets for better Key Pop denominators for program planning</a:t>
            </a:r>
            <a:endParaRPr lang="en-US" b="0" dirty="0"/>
          </a:p>
        </p:txBody>
      </p:sp>
      <p:sp>
        <p:nvSpPr>
          <p:cNvPr id="4" name="Slide Number Placeholder 3">
            <a:extLst>
              <a:ext uri="{FF2B5EF4-FFF2-40B4-BE49-F238E27FC236}">
                <a16:creationId xmlns:a16="http://schemas.microsoft.com/office/drawing/2014/main" id="{6855A425-DD38-4CAA-B787-96319A6AE900}"/>
              </a:ext>
            </a:extLst>
          </p:cNvPr>
          <p:cNvSpPr>
            <a:spLocks noGrp="1"/>
          </p:cNvSpPr>
          <p:nvPr>
            <p:ph type="sldNum" sz="quarter" idx="12"/>
          </p:nvPr>
        </p:nvSpPr>
        <p:spPr/>
        <p:txBody>
          <a:bodyPr/>
          <a:lstStyle/>
          <a:p>
            <a:fld id="{6039E477-088D-487D-A482-1547B74FD154}" type="slidenum">
              <a:rPr lang="en-US" smtClean="0"/>
              <a:t>27</a:t>
            </a:fld>
            <a:endParaRPr lang="en-US"/>
          </a:p>
        </p:txBody>
      </p:sp>
      <p:sp>
        <p:nvSpPr>
          <p:cNvPr id="5" name="Text Placeholder 4">
            <a:extLst>
              <a:ext uri="{FF2B5EF4-FFF2-40B4-BE49-F238E27FC236}">
                <a16:creationId xmlns:a16="http://schemas.microsoft.com/office/drawing/2014/main" id="{F0C8AB8A-E0D8-4562-A431-04FEDC3F18E2}"/>
              </a:ext>
            </a:extLst>
          </p:cNvPr>
          <p:cNvSpPr>
            <a:spLocks noGrp="1"/>
          </p:cNvSpPr>
          <p:nvPr>
            <p:ph type="body" sz="quarter" idx="13"/>
          </p:nvPr>
        </p:nvSpPr>
        <p:spPr/>
        <p:txBody>
          <a:bodyPr/>
          <a:lstStyle/>
          <a:p>
            <a:endParaRPr lang="en-US"/>
          </a:p>
        </p:txBody>
      </p:sp>
      <p:sp>
        <p:nvSpPr>
          <p:cNvPr id="8" name="Title 1">
            <a:extLst>
              <a:ext uri="{FF2B5EF4-FFF2-40B4-BE49-F238E27FC236}">
                <a16:creationId xmlns:a16="http://schemas.microsoft.com/office/drawing/2014/main" id="{50824A04-4100-4ADA-AB28-F374923832C3}"/>
              </a:ext>
            </a:extLst>
          </p:cNvPr>
          <p:cNvSpPr>
            <a:spLocks noGrp="1"/>
          </p:cNvSpPr>
          <p:nvPr>
            <p:ph type="title"/>
          </p:nvPr>
        </p:nvSpPr>
        <p:spPr>
          <a:xfrm>
            <a:off x="628650" y="365126"/>
            <a:ext cx="7886700" cy="1325563"/>
          </a:xfrm>
        </p:spPr>
        <p:txBody>
          <a:bodyPr/>
          <a:lstStyle/>
          <a:p>
            <a:r>
              <a:rPr lang="en-US" b="1" dirty="0"/>
              <a:t>Current exercise</a:t>
            </a:r>
          </a:p>
        </p:txBody>
      </p:sp>
    </p:spTree>
    <p:extLst>
      <p:ext uri="{BB962C8B-B14F-4D97-AF65-F5344CB8AC3E}">
        <p14:creationId xmlns:p14="http://schemas.microsoft.com/office/powerpoint/2010/main" val="136852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28">
            <a:extLst>
              <a:ext uri="{FF2B5EF4-FFF2-40B4-BE49-F238E27FC236}">
                <a16:creationId xmlns:a16="http://schemas.microsoft.com/office/drawing/2014/main" id="{8F4BB81B-BE32-AA47-A7AC-FA132A0327D1}"/>
              </a:ext>
            </a:extLst>
          </p:cNvPr>
          <p:cNvSpPr>
            <a:spLocks noGrp="1"/>
          </p:cNvSpPr>
          <p:nvPr>
            <p:ph type="ctrTitle"/>
          </p:nvPr>
        </p:nvSpPr>
        <p:spPr>
          <a:xfrm>
            <a:off x="1143000" y="1838326"/>
            <a:ext cx="6858000" cy="1651397"/>
          </a:xfrm>
        </p:spPr>
        <p:txBody>
          <a:bodyPr/>
          <a:lstStyle/>
          <a:p>
            <a:pPr eaLnBrk="1" hangingPunct="1"/>
            <a:r>
              <a:rPr lang="en-US" altLang="en-US" dirty="0">
                <a:ea typeface="ＭＳ Ｐゴシック" panose="020B0600070205080204" pitchFamily="34" charset="-128"/>
              </a:rPr>
              <a:t>Yoda Update</a:t>
            </a:r>
            <a:endParaRPr lang="en-US" altLang="en-US" sz="2400" dirty="0">
              <a:ea typeface="ＭＳ Ｐゴシック" panose="020B0600070205080204" pitchFamily="34" charset="-128"/>
            </a:endParaRPr>
          </a:p>
        </p:txBody>
      </p:sp>
      <p:sp>
        <p:nvSpPr>
          <p:cNvPr id="12290" name="Subtitle 29">
            <a:extLst>
              <a:ext uri="{FF2B5EF4-FFF2-40B4-BE49-F238E27FC236}">
                <a16:creationId xmlns:a16="http://schemas.microsoft.com/office/drawing/2014/main" id="{17D5CA32-FD92-FE45-BE3E-0580380585DB}"/>
              </a:ext>
            </a:extLst>
          </p:cNvPr>
          <p:cNvSpPr>
            <a:spLocks noGrp="1"/>
          </p:cNvSpPr>
          <p:nvPr>
            <p:ph type="subTitle" idx="1"/>
          </p:nvPr>
        </p:nvSpPr>
        <p:spPr/>
        <p:txBody>
          <a:bodyPr/>
          <a:lstStyle/>
          <a:p>
            <a:pPr eaLnBrk="1" hangingPunct="1"/>
            <a:r>
              <a:rPr lang="en-US" altLang="en-US" dirty="0">
                <a:ea typeface="ＭＳ Ｐゴシック" panose="020B0600070205080204" pitchFamily="34" charset="-128"/>
              </a:rPr>
              <a:t>Ian E. Fellows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B18A28D-39ED-CC47-BFCC-5CCAAFF91D17}"/>
              </a:ext>
            </a:extLst>
          </p:cNvPr>
          <p:cNvSpPr>
            <a:spLocks noGrp="1"/>
          </p:cNvSpPr>
          <p:nvPr>
            <p:ph type="body" sz="quarter" idx="13"/>
          </p:nvPr>
        </p:nvSpPr>
        <p:spPr/>
        <p:txBody>
          <a:bodyPr/>
          <a:lstStyle/>
          <a:p>
            <a:pPr eaLnBrk="1" hangingPunct="1">
              <a:buFont typeface="Arial" charset="0"/>
              <a:buNone/>
              <a:defRPr/>
            </a:pPr>
            <a:endParaRPr/>
          </a:p>
        </p:txBody>
      </p:sp>
      <p:sp>
        <p:nvSpPr>
          <p:cNvPr id="4" name="Slide Number Placeholder 3">
            <a:extLst>
              <a:ext uri="{FF2B5EF4-FFF2-40B4-BE49-F238E27FC236}">
                <a16:creationId xmlns:a16="http://schemas.microsoft.com/office/drawing/2014/main" id="{715E4FD0-C38C-0E4F-8A8C-1B334E30AAD1}"/>
              </a:ext>
            </a:extLst>
          </p:cNvPr>
          <p:cNvSpPr>
            <a:spLocks noGrp="1"/>
          </p:cNvSpPr>
          <p:nvPr>
            <p:ph type="sldNum" sz="quarter" idx="14"/>
          </p:nvPr>
        </p:nvSpPr>
        <p:spPr/>
        <p:txBody>
          <a:bodyPr/>
          <a:lstStyle>
            <a:lvl1pPr eaLnBrk="0" hangingPunct="0">
              <a:defRPr sz="1800">
                <a:solidFill>
                  <a:schemeClr val="tx1"/>
                </a:solidFill>
                <a:latin typeface="Calibri" panose="020F0502020204030204" pitchFamily="34" charset="0"/>
                <a:ea typeface="ＭＳ Ｐゴシック" panose="020B0600070205080204" pitchFamily="34" charset="-128"/>
              </a:defRPr>
            </a:lvl1pPr>
            <a:lvl2pPr marL="557213" indent="-214313" eaLnBrk="0" hangingPunct="0">
              <a:defRPr sz="1800">
                <a:solidFill>
                  <a:schemeClr val="tx1"/>
                </a:solidFill>
                <a:latin typeface="Calibri" panose="020F0502020204030204" pitchFamily="34" charset="0"/>
                <a:ea typeface="ＭＳ Ｐゴシック" panose="020B0600070205080204" pitchFamily="34" charset="-128"/>
              </a:defRPr>
            </a:lvl2pPr>
            <a:lvl3pPr marL="857250" indent="-171450" eaLnBrk="0" hangingPunct="0">
              <a:defRPr sz="1800">
                <a:solidFill>
                  <a:schemeClr val="tx1"/>
                </a:solidFill>
                <a:latin typeface="Calibri" panose="020F0502020204030204" pitchFamily="34" charset="0"/>
                <a:ea typeface="ＭＳ Ｐゴシック" panose="020B0600070205080204" pitchFamily="34" charset="-128"/>
              </a:defRPr>
            </a:lvl3pPr>
            <a:lvl4pPr marL="1200150" indent="-171450" eaLnBrk="0" hangingPunct="0">
              <a:defRPr sz="1800">
                <a:solidFill>
                  <a:schemeClr val="tx1"/>
                </a:solidFill>
                <a:latin typeface="Calibri" panose="020F0502020204030204" pitchFamily="34" charset="0"/>
                <a:ea typeface="ＭＳ Ｐゴシック" panose="020B0600070205080204" pitchFamily="34" charset="-128"/>
              </a:defRPr>
            </a:lvl4pPr>
            <a:lvl5pPr marL="1543050" indent="-171450" eaLnBrk="0" hangingPunct="0">
              <a:defRPr sz="1800">
                <a:solidFill>
                  <a:schemeClr val="tx1"/>
                </a:solidFill>
                <a:latin typeface="Calibri" panose="020F050202020403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ＭＳ Ｐゴシック" panose="020B0600070205080204" pitchFamily="34" charset="-128"/>
              </a:defRPr>
            </a:lvl9pPr>
          </a:lstStyle>
          <a:p>
            <a:pPr eaLnBrk="1" hangingPunct="1"/>
            <a:fld id="{03F46BB6-4224-DE47-B144-5C81BE5ECBD8}" type="slidenum">
              <a:rPr lang="en-US" altLang="en-US" sz="900">
                <a:solidFill>
                  <a:srgbClr val="898989"/>
                </a:solidFill>
              </a:rPr>
              <a:pPr eaLnBrk="1" hangingPunct="1"/>
              <a:t>29</a:t>
            </a:fld>
            <a:endParaRPr lang="en-US" altLang="en-US" sz="900">
              <a:solidFill>
                <a:srgbClr val="898989"/>
              </a:solidFill>
            </a:endParaRPr>
          </a:p>
        </p:txBody>
      </p:sp>
      <p:sp>
        <p:nvSpPr>
          <p:cNvPr id="6" name="Title 1">
            <a:extLst>
              <a:ext uri="{FF2B5EF4-FFF2-40B4-BE49-F238E27FC236}">
                <a16:creationId xmlns:a16="http://schemas.microsoft.com/office/drawing/2014/main" id="{4D4791C4-A857-6F4F-AC18-3110FBC3E43D}"/>
              </a:ext>
            </a:extLst>
          </p:cNvPr>
          <p:cNvSpPr txBox="1">
            <a:spLocks/>
          </p:cNvSpPr>
          <p:nvPr/>
        </p:nvSpPr>
        <p:spPr bwMode="auto">
          <a:xfrm>
            <a:off x="0" y="850106"/>
            <a:ext cx="9144000" cy="589788"/>
          </a:xfrm>
          <a:prstGeom prst="rect">
            <a:avLst/>
          </a:prstGeom>
          <a:solidFill>
            <a:schemeClr val="accent1"/>
          </a:solidFill>
          <a:ln>
            <a:noFill/>
          </a:ln>
        </p:spPr>
        <p:txBody>
          <a:bodyPr vert="horz" wrap="square" lIns="68580" tIns="34290" rIns="68580" bIns="34290" numCol="1" anchor="ctr" anchorCtr="0" compatLnSpc="1">
            <a:prstTxWarp prst="textNoShape">
              <a:avLst/>
            </a:prstTxWarp>
          </a:bodyPr>
          <a:lstStyle>
            <a:lvl1pPr algn="l" rtl="0" eaLnBrk="0" fontAlgn="base" hangingPunct="0">
              <a:lnSpc>
                <a:spcPct val="90000"/>
              </a:lnSpc>
              <a:spcBef>
                <a:spcPct val="0"/>
              </a:spcBef>
              <a:spcAft>
                <a:spcPct val="0"/>
              </a:spcAft>
              <a:defRPr sz="4400" kern="1200" baseline="0">
                <a:solidFill>
                  <a:schemeClr val="tx1"/>
                </a:solidFill>
                <a:latin typeface="+mj-lt"/>
                <a:ea typeface="ＭＳ Ｐゴシック" charset="0"/>
                <a:cs typeface="ＭＳ Ｐゴシック" charset="0"/>
              </a:defRPr>
            </a:lvl1pPr>
            <a:lvl2pPr algn="l" rtl="0" eaLnBrk="0" fontAlgn="base" hangingPunct="0">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2pPr>
            <a:lvl3pPr algn="l" rtl="0" eaLnBrk="0" fontAlgn="base" hangingPunct="0">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3pPr>
            <a:lvl4pPr algn="l" rtl="0" eaLnBrk="0" fontAlgn="base" hangingPunct="0">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4pPr>
            <a:lvl5pPr algn="l" rtl="0" eaLnBrk="0" fontAlgn="base" hangingPunct="0">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5pPr>
            <a:lvl6pPr marL="457200" algn="l" rtl="0" fontAlgn="base">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6pPr>
            <a:lvl7pPr marL="914400" algn="l" rtl="0" fontAlgn="base">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7pPr>
            <a:lvl8pPr marL="1371600" algn="l" rtl="0" fontAlgn="base">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8pPr>
            <a:lvl9pPr marL="1828800" algn="l" rtl="0" fontAlgn="base">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9pPr>
          </a:lstStyle>
          <a:p>
            <a:r>
              <a:rPr lang="en-US" sz="3300" b="1" dirty="0">
                <a:solidFill>
                  <a:schemeClr val="bg1"/>
                </a:solidFill>
              </a:rPr>
              <a:t>YODA: Refresher</a:t>
            </a:r>
          </a:p>
        </p:txBody>
      </p:sp>
      <p:grpSp>
        <p:nvGrpSpPr>
          <p:cNvPr id="8" name="Group 7">
            <a:extLst>
              <a:ext uri="{FF2B5EF4-FFF2-40B4-BE49-F238E27FC236}">
                <a16:creationId xmlns:a16="http://schemas.microsoft.com/office/drawing/2014/main" id="{6654685B-CAC2-E74B-9C8C-50A40DC9ECD9}"/>
              </a:ext>
            </a:extLst>
          </p:cNvPr>
          <p:cNvGrpSpPr/>
          <p:nvPr/>
        </p:nvGrpSpPr>
        <p:grpSpPr>
          <a:xfrm>
            <a:off x="267791" y="2433677"/>
            <a:ext cx="3371382" cy="2664491"/>
            <a:chOff x="-22225" y="0"/>
            <a:chExt cx="5969000" cy="5852795"/>
          </a:xfrm>
        </p:grpSpPr>
        <p:sp>
          <p:nvSpPr>
            <p:cNvPr id="9" name="Down Arrow 8">
              <a:extLst>
                <a:ext uri="{FF2B5EF4-FFF2-40B4-BE49-F238E27FC236}">
                  <a16:creationId xmlns:a16="http://schemas.microsoft.com/office/drawing/2014/main" id="{AEC6804D-64A1-FA4F-976A-EEF17013D1D6}"/>
                </a:ext>
              </a:extLst>
            </p:cNvPr>
            <p:cNvSpPr/>
            <p:nvPr/>
          </p:nvSpPr>
          <p:spPr>
            <a:xfrm>
              <a:off x="1000760" y="1610995"/>
              <a:ext cx="854710" cy="482600"/>
            </a:xfrm>
            <a:prstGeom prst="downArrow">
              <a:avLst/>
            </a:prstGeom>
            <a:solidFill>
              <a:schemeClr val="bg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0" name="Down Arrow 9">
              <a:extLst>
                <a:ext uri="{FF2B5EF4-FFF2-40B4-BE49-F238E27FC236}">
                  <a16:creationId xmlns:a16="http://schemas.microsoft.com/office/drawing/2014/main" id="{7F005FC8-680D-B448-BBA0-77935B07C7F2}"/>
                </a:ext>
              </a:extLst>
            </p:cNvPr>
            <p:cNvSpPr/>
            <p:nvPr/>
          </p:nvSpPr>
          <p:spPr>
            <a:xfrm>
              <a:off x="4209415" y="1608455"/>
              <a:ext cx="854710" cy="482600"/>
            </a:xfrm>
            <a:prstGeom prst="downArrow">
              <a:avLst/>
            </a:prstGeom>
            <a:solidFill>
              <a:schemeClr val="tx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1" name="Rectangle 10">
              <a:extLst>
                <a:ext uri="{FF2B5EF4-FFF2-40B4-BE49-F238E27FC236}">
                  <a16:creationId xmlns:a16="http://schemas.microsoft.com/office/drawing/2014/main" id="{720333B0-A09B-0542-905D-F5D9851A927B}"/>
                </a:ext>
              </a:extLst>
            </p:cNvPr>
            <p:cNvSpPr/>
            <p:nvPr/>
          </p:nvSpPr>
          <p:spPr>
            <a:xfrm>
              <a:off x="-22225" y="2093596"/>
              <a:ext cx="5969000" cy="375919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750"/>
                </a:spcAft>
              </a:pPr>
              <a:r>
                <a:rPr lang="en-US" sz="1050">
                  <a:solidFill>
                    <a:srgbClr val="000000"/>
                  </a:solidFill>
                  <a:ea typeface="ＭＳ Ｐゴシック" panose="020B0600070205080204" pitchFamily="34" charset="-128"/>
                  <a:cs typeface="Times New Roman" panose="02020603050405020304" pitchFamily="18" charset="0"/>
                </a:rPr>
                <a:t>Yield Model</a:t>
              </a:r>
              <a:endParaRPr lang="en-US" sz="900">
                <a:ea typeface="ＭＳ Ｐゴシック" panose="020B0600070205080204" pitchFamily="34" charset="-128"/>
                <a:cs typeface="Times New Roman" panose="02020603050405020304" pitchFamily="18" charset="0"/>
              </a:endParaRPr>
            </a:p>
          </p:txBody>
        </p:sp>
        <p:graphicFrame>
          <p:nvGraphicFramePr>
            <p:cNvPr id="12" name="Diagram 11">
              <a:extLst>
                <a:ext uri="{FF2B5EF4-FFF2-40B4-BE49-F238E27FC236}">
                  <a16:creationId xmlns:a16="http://schemas.microsoft.com/office/drawing/2014/main" id="{670F32C9-E69A-9545-BA67-023285FD199E}"/>
                </a:ext>
              </a:extLst>
            </p:cNvPr>
            <p:cNvGraphicFramePr/>
            <p:nvPr/>
          </p:nvGraphicFramePr>
          <p:xfrm>
            <a:off x="203200" y="2652395"/>
            <a:ext cx="548640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ounded Rectangle 12">
              <a:extLst>
                <a:ext uri="{FF2B5EF4-FFF2-40B4-BE49-F238E27FC236}">
                  <a16:creationId xmlns:a16="http://schemas.microsoft.com/office/drawing/2014/main" id="{5AA42E3F-4FC1-D246-9031-BFC371A7C0E7}"/>
                </a:ext>
              </a:extLst>
            </p:cNvPr>
            <p:cNvSpPr/>
            <p:nvPr/>
          </p:nvSpPr>
          <p:spPr>
            <a:xfrm>
              <a:off x="0" y="2540"/>
              <a:ext cx="2878455" cy="1608455"/>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spcAft>
                  <a:spcPts val="750"/>
                </a:spcAft>
              </a:pPr>
              <a:r>
                <a:rPr lang="en-US" sz="1500" dirty="0">
                  <a:ea typeface="ＭＳ Ｐゴシック" panose="020B0600070205080204" pitchFamily="34" charset="-128"/>
                  <a:cs typeface="Times New Roman" panose="02020603050405020304" pitchFamily="18" charset="0"/>
                </a:rPr>
                <a:t>Historical Yield Rates</a:t>
              </a:r>
            </a:p>
          </p:txBody>
        </p:sp>
        <p:sp>
          <p:nvSpPr>
            <p:cNvPr id="14" name="Rounded Rectangle 13">
              <a:extLst>
                <a:ext uri="{FF2B5EF4-FFF2-40B4-BE49-F238E27FC236}">
                  <a16:creationId xmlns:a16="http://schemas.microsoft.com/office/drawing/2014/main" id="{19EB359A-09D6-FB4E-BB6D-C3428FF480BC}"/>
                </a:ext>
              </a:extLst>
            </p:cNvPr>
            <p:cNvSpPr/>
            <p:nvPr/>
          </p:nvSpPr>
          <p:spPr>
            <a:xfrm>
              <a:off x="3068320" y="0"/>
              <a:ext cx="2878455" cy="1608455"/>
            </a:xfrm>
            <a:prstGeom prst="round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spcAft>
                  <a:spcPts val="750"/>
                </a:spcAft>
              </a:pPr>
              <a:r>
                <a:rPr lang="en-US" sz="1500" dirty="0">
                  <a:ea typeface="ＭＳ Ｐゴシック" panose="020B0600070205080204" pitchFamily="34" charset="-128"/>
                  <a:cs typeface="Times New Roman" panose="02020603050405020304" pitchFamily="18" charset="0"/>
                </a:rPr>
                <a:t>Spectrum Data</a:t>
              </a:r>
            </a:p>
          </p:txBody>
        </p:sp>
      </p:grpSp>
      <p:sp>
        <p:nvSpPr>
          <p:cNvPr id="15" name="Down Arrow 14">
            <a:extLst>
              <a:ext uri="{FF2B5EF4-FFF2-40B4-BE49-F238E27FC236}">
                <a16:creationId xmlns:a16="http://schemas.microsoft.com/office/drawing/2014/main" id="{8DA6DE34-7F9E-8E4C-BC59-09F2EEB4A4F5}"/>
              </a:ext>
            </a:extLst>
          </p:cNvPr>
          <p:cNvSpPr/>
          <p:nvPr/>
        </p:nvSpPr>
        <p:spPr>
          <a:xfrm>
            <a:off x="775594" y="3165928"/>
            <a:ext cx="482753" cy="219704"/>
          </a:xfrm>
          <a:prstGeom prst="downArrow">
            <a:avLst/>
          </a:prstGeom>
          <a:solidFill>
            <a:schemeClr val="tx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1350"/>
          </a:p>
        </p:txBody>
      </p:sp>
      <p:grpSp>
        <p:nvGrpSpPr>
          <p:cNvPr id="16" name="Group 15">
            <a:extLst>
              <a:ext uri="{FF2B5EF4-FFF2-40B4-BE49-F238E27FC236}">
                <a16:creationId xmlns:a16="http://schemas.microsoft.com/office/drawing/2014/main" id="{7956E6C6-2E12-9B4E-AE18-8DC3AD07D634}"/>
              </a:ext>
            </a:extLst>
          </p:cNvPr>
          <p:cNvGrpSpPr/>
          <p:nvPr/>
        </p:nvGrpSpPr>
        <p:grpSpPr>
          <a:xfrm>
            <a:off x="4547493" y="2488553"/>
            <a:ext cx="4250342" cy="2679440"/>
            <a:chOff x="0" y="0"/>
            <a:chExt cx="3428050" cy="1842770"/>
          </a:xfrm>
        </p:grpSpPr>
        <p:graphicFrame>
          <p:nvGraphicFramePr>
            <p:cNvPr id="17" name="Diagram 16">
              <a:extLst>
                <a:ext uri="{FF2B5EF4-FFF2-40B4-BE49-F238E27FC236}">
                  <a16:creationId xmlns:a16="http://schemas.microsoft.com/office/drawing/2014/main" id="{45087E25-A593-A84F-A2EE-52ACCBCBF0D3}"/>
                </a:ext>
              </a:extLst>
            </p:cNvPr>
            <p:cNvGraphicFramePr/>
            <p:nvPr/>
          </p:nvGraphicFramePr>
          <p:xfrm>
            <a:off x="0" y="0"/>
            <a:ext cx="2464435" cy="18427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8" name="Straight Arrow Connector 17">
              <a:extLst>
                <a:ext uri="{FF2B5EF4-FFF2-40B4-BE49-F238E27FC236}">
                  <a16:creationId xmlns:a16="http://schemas.microsoft.com/office/drawing/2014/main" id="{86D09503-07A0-814D-AEAE-D31F347DBCD2}"/>
                </a:ext>
              </a:extLst>
            </p:cNvPr>
            <p:cNvCxnSpPr/>
            <p:nvPr/>
          </p:nvCxnSpPr>
          <p:spPr>
            <a:xfrm>
              <a:off x="2342515" y="913130"/>
              <a:ext cx="319405" cy="82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A05CE11C-A67B-9D4A-92B5-3681DC3A9E45}"/>
                </a:ext>
              </a:extLst>
            </p:cNvPr>
            <p:cNvSpPr/>
            <p:nvPr/>
          </p:nvSpPr>
          <p:spPr>
            <a:xfrm>
              <a:off x="2626800" y="735197"/>
              <a:ext cx="801250" cy="355368"/>
            </a:xfrm>
            <a:prstGeom prst="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spcAft>
                  <a:spcPts val="750"/>
                </a:spcAft>
              </a:pPr>
              <a:r>
                <a:rPr lang="en-US" sz="1500" dirty="0">
                  <a:ea typeface="ＭＳ Ｐゴシック" panose="020B0600070205080204" pitchFamily="34" charset="-128"/>
                  <a:cs typeface="Times New Roman" panose="02020603050405020304" pitchFamily="18" charset="0"/>
                </a:rPr>
                <a:t>Final</a:t>
              </a:r>
              <a:br>
                <a:rPr lang="en-US" sz="1500" dirty="0">
                  <a:ea typeface="ＭＳ Ｐゴシック" panose="020B0600070205080204" pitchFamily="34" charset="-128"/>
                  <a:cs typeface="Times New Roman" panose="02020603050405020304" pitchFamily="18" charset="0"/>
                </a:rPr>
              </a:br>
              <a:r>
                <a:rPr lang="en-US" sz="1500" dirty="0">
                  <a:ea typeface="ＭＳ Ｐゴシック" panose="020B0600070205080204" pitchFamily="34" charset="-128"/>
                  <a:cs typeface="Times New Roman" panose="02020603050405020304" pitchFamily="18" charset="0"/>
                </a:rPr>
                <a:t>HTS_TST</a:t>
              </a:r>
            </a:p>
          </p:txBody>
        </p:sp>
      </p:grpSp>
      <p:cxnSp>
        <p:nvCxnSpPr>
          <p:cNvPr id="20" name="Straight Connector 19">
            <a:extLst>
              <a:ext uri="{FF2B5EF4-FFF2-40B4-BE49-F238E27FC236}">
                <a16:creationId xmlns:a16="http://schemas.microsoft.com/office/drawing/2014/main" id="{479921D4-731A-D340-80C8-C9CD0DF3414B}"/>
              </a:ext>
            </a:extLst>
          </p:cNvPr>
          <p:cNvCxnSpPr>
            <a:cxnSpLocks/>
          </p:cNvCxnSpPr>
          <p:nvPr/>
        </p:nvCxnSpPr>
        <p:spPr>
          <a:xfrm flipV="1">
            <a:off x="4322445" y="2659925"/>
            <a:ext cx="0" cy="2090397"/>
          </a:xfrm>
          <a:prstGeom prst="line">
            <a:avLst/>
          </a:prstGeom>
          <a:noFill/>
          <a:ln w="25400" cap="flat">
            <a:solidFill>
              <a:schemeClr val="bg1">
                <a:lumMod val="85000"/>
              </a:schemeClr>
            </a:solidFill>
            <a:prstDash val="solid"/>
            <a:miter lim="400000"/>
          </a:ln>
          <a:effectLst/>
        </p:spPr>
        <p:style>
          <a:lnRef idx="0">
            <a:scrgbClr r="0" g="0" b="0"/>
          </a:lnRef>
          <a:fillRef idx="0">
            <a:scrgbClr r="0" g="0" b="0"/>
          </a:fillRef>
          <a:effectRef idx="0">
            <a:scrgbClr r="0" g="0" b="0"/>
          </a:effectRef>
          <a:fontRef idx="none"/>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1DF8-D090-4BF5-B8CE-BFB950AB877C}"/>
              </a:ext>
            </a:extLst>
          </p:cNvPr>
          <p:cNvSpPr>
            <a:spLocks noGrp="1"/>
          </p:cNvSpPr>
          <p:nvPr>
            <p:ph type="ctrTitle"/>
          </p:nvPr>
        </p:nvSpPr>
        <p:spPr>
          <a:xfrm>
            <a:off x="1295400" y="1828800"/>
            <a:ext cx="6858000" cy="2387600"/>
          </a:xfrm>
        </p:spPr>
        <p:txBody>
          <a:bodyPr>
            <a:normAutofit/>
          </a:bodyPr>
          <a:lstStyle/>
          <a:p>
            <a:r>
              <a:rPr lang="en-US" b="1" dirty="0"/>
              <a:t>Denominator 3 - Population DREAMS update</a:t>
            </a:r>
            <a:br>
              <a:rPr lang="en-US" b="1" dirty="0"/>
            </a:br>
            <a:endParaRPr lang="en-US" b="1" dirty="0"/>
          </a:p>
        </p:txBody>
      </p:sp>
    </p:spTree>
    <p:extLst>
      <p:ext uri="{BB962C8B-B14F-4D97-AF65-F5344CB8AC3E}">
        <p14:creationId xmlns:p14="http://schemas.microsoft.com/office/powerpoint/2010/main" val="1997360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B18A28D-39ED-CC47-BFCC-5CCAAFF91D17}"/>
              </a:ext>
            </a:extLst>
          </p:cNvPr>
          <p:cNvSpPr>
            <a:spLocks noGrp="1"/>
          </p:cNvSpPr>
          <p:nvPr>
            <p:ph type="body" sz="quarter" idx="13"/>
          </p:nvPr>
        </p:nvSpPr>
        <p:spPr/>
        <p:txBody>
          <a:bodyPr/>
          <a:lstStyle/>
          <a:p>
            <a:pPr eaLnBrk="1" hangingPunct="1">
              <a:buFont typeface="Arial" charset="0"/>
              <a:buNone/>
              <a:defRPr/>
            </a:pPr>
            <a:endParaRPr/>
          </a:p>
        </p:txBody>
      </p:sp>
      <p:sp>
        <p:nvSpPr>
          <p:cNvPr id="4" name="Slide Number Placeholder 3">
            <a:extLst>
              <a:ext uri="{FF2B5EF4-FFF2-40B4-BE49-F238E27FC236}">
                <a16:creationId xmlns:a16="http://schemas.microsoft.com/office/drawing/2014/main" id="{715E4FD0-C38C-0E4F-8A8C-1B334E30AAD1}"/>
              </a:ext>
            </a:extLst>
          </p:cNvPr>
          <p:cNvSpPr>
            <a:spLocks noGrp="1"/>
          </p:cNvSpPr>
          <p:nvPr>
            <p:ph type="sldNum" sz="quarter" idx="14"/>
          </p:nvPr>
        </p:nvSpPr>
        <p:spPr/>
        <p:txBody>
          <a:bodyPr/>
          <a:lstStyle>
            <a:lvl1pPr eaLnBrk="0" hangingPunct="0">
              <a:defRPr sz="1800">
                <a:solidFill>
                  <a:schemeClr val="tx1"/>
                </a:solidFill>
                <a:latin typeface="Calibri" panose="020F0502020204030204" pitchFamily="34" charset="0"/>
                <a:ea typeface="ＭＳ Ｐゴシック" panose="020B0600070205080204" pitchFamily="34" charset="-128"/>
              </a:defRPr>
            </a:lvl1pPr>
            <a:lvl2pPr marL="557213" indent="-214313" eaLnBrk="0" hangingPunct="0">
              <a:defRPr sz="1800">
                <a:solidFill>
                  <a:schemeClr val="tx1"/>
                </a:solidFill>
                <a:latin typeface="Calibri" panose="020F0502020204030204" pitchFamily="34" charset="0"/>
                <a:ea typeface="ＭＳ Ｐゴシック" panose="020B0600070205080204" pitchFamily="34" charset="-128"/>
              </a:defRPr>
            </a:lvl2pPr>
            <a:lvl3pPr marL="857250" indent="-171450" eaLnBrk="0" hangingPunct="0">
              <a:defRPr sz="1800">
                <a:solidFill>
                  <a:schemeClr val="tx1"/>
                </a:solidFill>
                <a:latin typeface="Calibri" panose="020F0502020204030204" pitchFamily="34" charset="0"/>
                <a:ea typeface="ＭＳ Ｐゴシック" panose="020B0600070205080204" pitchFamily="34" charset="-128"/>
              </a:defRPr>
            </a:lvl3pPr>
            <a:lvl4pPr marL="1200150" indent="-171450" eaLnBrk="0" hangingPunct="0">
              <a:defRPr sz="1800">
                <a:solidFill>
                  <a:schemeClr val="tx1"/>
                </a:solidFill>
                <a:latin typeface="Calibri" panose="020F0502020204030204" pitchFamily="34" charset="0"/>
                <a:ea typeface="ＭＳ Ｐゴシック" panose="020B0600070205080204" pitchFamily="34" charset="-128"/>
              </a:defRPr>
            </a:lvl4pPr>
            <a:lvl5pPr marL="1543050" indent="-171450" eaLnBrk="0" hangingPunct="0">
              <a:defRPr sz="1800">
                <a:solidFill>
                  <a:schemeClr val="tx1"/>
                </a:solidFill>
                <a:latin typeface="Calibri" panose="020F050202020403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ＭＳ Ｐゴシック" panose="020B0600070205080204" pitchFamily="34" charset="-128"/>
              </a:defRPr>
            </a:lvl9pPr>
          </a:lstStyle>
          <a:p>
            <a:pPr eaLnBrk="1" hangingPunct="1"/>
            <a:fld id="{03F46BB6-4224-DE47-B144-5C81BE5ECBD8}" type="slidenum">
              <a:rPr lang="en-US" altLang="en-US" sz="900">
                <a:solidFill>
                  <a:srgbClr val="898989"/>
                </a:solidFill>
              </a:rPr>
              <a:pPr eaLnBrk="1" hangingPunct="1"/>
              <a:t>30</a:t>
            </a:fld>
            <a:endParaRPr lang="en-US" altLang="en-US" sz="900">
              <a:solidFill>
                <a:srgbClr val="898989"/>
              </a:solidFill>
            </a:endParaRPr>
          </a:p>
        </p:txBody>
      </p:sp>
      <p:sp>
        <p:nvSpPr>
          <p:cNvPr id="6" name="Title 1">
            <a:extLst>
              <a:ext uri="{FF2B5EF4-FFF2-40B4-BE49-F238E27FC236}">
                <a16:creationId xmlns:a16="http://schemas.microsoft.com/office/drawing/2014/main" id="{4D4791C4-A857-6F4F-AC18-3110FBC3E43D}"/>
              </a:ext>
            </a:extLst>
          </p:cNvPr>
          <p:cNvSpPr txBox="1">
            <a:spLocks/>
          </p:cNvSpPr>
          <p:nvPr/>
        </p:nvSpPr>
        <p:spPr bwMode="auto">
          <a:xfrm>
            <a:off x="0" y="840845"/>
            <a:ext cx="9144000" cy="589788"/>
          </a:xfrm>
          <a:prstGeom prst="rect">
            <a:avLst/>
          </a:prstGeom>
          <a:solidFill>
            <a:schemeClr val="accent1"/>
          </a:solidFill>
          <a:ln>
            <a:noFill/>
          </a:ln>
        </p:spPr>
        <p:txBody>
          <a:bodyPr vert="horz" wrap="square" lIns="68580" tIns="34290" rIns="68580" bIns="34290" numCol="1" anchor="ctr" anchorCtr="0" compatLnSpc="1">
            <a:prstTxWarp prst="textNoShape">
              <a:avLst/>
            </a:prstTxWarp>
          </a:bodyPr>
          <a:lstStyle>
            <a:lvl1pPr algn="l" rtl="0" eaLnBrk="0" fontAlgn="base" hangingPunct="0">
              <a:lnSpc>
                <a:spcPct val="90000"/>
              </a:lnSpc>
              <a:spcBef>
                <a:spcPct val="0"/>
              </a:spcBef>
              <a:spcAft>
                <a:spcPct val="0"/>
              </a:spcAft>
              <a:defRPr sz="4400" kern="1200" baseline="0">
                <a:solidFill>
                  <a:schemeClr val="tx1"/>
                </a:solidFill>
                <a:latin typeface="+mj-lt"/>
                <a:ea typeface="ＭＳ Ｐゴシック" charset="0"/>
                <a:cs typeface="ＭＳ Ｐゴシック" charset="0"/>
              </a:defRPr>
            </a:lvl1pPr>
            <a:lvl2pPr algn="l" rtl="0" eaLnBrk="0" fontAlgn="base" hangingPunct="0">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2pPr>
            <a:lvl3pPr algn="l" rtl="0" eaLnBrk="0" fontAlgn="base" hangingPunct="0">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3pPr>
            <a:lvl4pPr algn="l" rtl="0" eaLnBrk="0" fontAlgn="base" hangingPunct="0">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4pPr>
            <a:lvl5pPr algn="l" rtl="0" eaLnBrk="0" fontAlgn="base" hangingPunct="0">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5pPr>
            <a:lvl6pPr marL="457200" algn="l" rtl="0" fontAlgn="base">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6pPr>
            <a:lvl7pPr marL="914400" algn="l" rtl="0" fontAlgn="base">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7pPr>
            <a:lvl8pPr marL="1371600" algn="l" rtl="0" fontAlgn="base">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8pPr>
            <a:lvl9pPr marL="1828800" algn="l" rtl="0" fontAlgn="base">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9pPr>
          </a:lstStyle>
          <a:p>
            <a:r>
              <a:rPr lang="en-US" sz="3300" b="1" dirty="0">
                <a:solidFill>
                  <a:schemeClr val="bg1"/>
                </a:solidFill>
              </a:rPr>
              <a:t>YODA: Yield Model Improvements</a:t>
            </a:r>
          </a:p>
        </p:txBody>
      </p:sp>
      <p:graphicFrame>
        <p:nvGraphicFramePr>
          <p:cNvPr id="2" name="Diagram 1">
            <a:extLst>
              <a:ext uri="{FF2B5EF4-FFF2-40B4-BE49-F238E27FC236}">
                <a16:creationId xmlns:a16="http://schemas.microsoft.com/office/drawing/2014/main" id="{B3FC8DEF-7001-464B-9377-F73C46D1AF40}"/>
              </a:ext>
            </a:extLst>
          </p:cNvPr>
          <p:cNvGraphicFramePr/>
          <p:nvPr>
            <p:extLst/>
          </p:nvPr>
        </p:nvGraphicFramePr>
        <p:xfrm>
          <a:off x="1790700" y="1708588"/>
          <a:ext cx="6096000" cy="3594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24782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15E4FD0-C38C-0E4F-8A8C-1B334E30AAD1}"/>
              </a:ext>
            </a:extLst>
          </p:cNvPr>
          <p:cNvSpPr>
            <a:spLocks noGrp="1"/>
          </p:cNvSpPr>
          <p:nvPr>
            <p:ph type="sldNum" sz="quarter" idx="14"/>
          </p:nvPr>
        </p:nvSpPr>
        <p:spPr/>
        <p:txBody>
          <a:bodyPr/>
          <a:lstStyle>
            <a:lvl1pPr eaLnBrk="0" hangingPunct="0">
              <a:defRPr sz="1800">
                <a:solidFill>
                  <a:schemeClr val="tx1"/>
                </a:solidFill>
                <a:latin typeface="Calibri" panose="020F0502020204030204" pitchFamily="34" charset="0"/>
                <a:ea typeface="ＭＳ Ｐゴシック" panose="020B0600070205080204" pitchFamily="34" charset="-128"/>
              </a:defRPr>
            </a:lvl1pPr>
            <a:lvl2pPr marL="557213" indent="-214313" eaLnBrk="0" hangingPunct="0">
              <a:defRPr sz="1800">
                <a:solidFill>
                  <a:schemeClr val="tx1"/>
                </a:solidFill>
                <a:latin typeface="Calibri" panose="020F0502020204030204" pitchFamily="34" charset="0"/>
                <a:ea typeface="ＭＳ Ｐゴシック" panose="020B0600070205080204" pitchFamily="34" charset="-128"/>
              </a:defRPr>
            </a:lvl2pPr>
            <a:lvl3pPr marL="857250" indent="-171450" eaLnBrk="0" hangingPunct="0">
              <a:defRPr sz="1800">
                <a:solidFill>
                  <a:schemeClr val="tx1"/>
                </a:solidFill>
                <a:latin typeface="Calibri" panose="020F0502020204030204" pitchFamily="34" charset="0"/>
                <a:ea typeface="ＭＳ Ｐゴシック" panose="020B0600070205080204" pitchFamily="34" charset="-128"/>
              </a:defRPr>
            </a:lvl3pPr>
            <a:lvl4pPr marL="1200150" indent="-171450" eaLnBrk="0" hangingPunct="0">
              <a:defRPr sz="1800">
                <a:solidFill>
                  <a:schemeClr val="tx1"/>
                </a:solidFill>
                <a:latin typeface="Calibri" panose="020F0502020204030204" pitchFamily="34" charset="0"/>
                <a:ea typeface="ＭＳ Ｐゴシック" panose="020B0600070205080204" pitchFamily="34" charset="-128"/>
              </a:defRPr>
            </a:lvl4pPr>
            <a:lvl5pPr marL="1543050" indent="-171450" eaLnBrk="0" hangingPunct="0">
              <a:defRPr sz="1800">
                <a:solidFill>
                  <a:schemeClr val="tx1"/>
                </a:solidFill>
                <a:latin typeface="Calibri" panose="020F050202020403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ＭＳ Ｐゴシック" panose="020B0600070205080204" pitchFamily="34" charset="-128"/>
              </a:defRPr>
            </a:lvl9pPr>
          </a:lstStyle>
          <a:p>
            <a:pPr eaLnBrk="1" hangingPunct="1"/>
            <a:fld id="{03F46BB6-4224-DE47-B144-5C81BE5ECBD8}" type="slidenum">
              <a:rPr lang="en-US" altLang="en-US" sz="900">
                <a:solidFill>
                  <a:srgbClr val="898989"/>
                </a:solidFill>
              </a:rPr>
              <a:pPr eaLnBrk="1" hangingPunct="1"/>
              <a:t>31</a:t>
            </a:fld>
            <a:endParaRPr lang="en-US" altLang="en-US" sz="900">
              <a:solidFill>
                <a:srgbClr val="898989"/>
              </a:solidFill>
            </a:endParaRPr>
          </a:p>
        </p:txBody>
      </p:sp>
      <p:sp>
        <p:nvSpPr>
          <p:cNvPr id="6" name="Title 1">
            <a:extLst>
              <a:ext uri="{FF2B5EF4-FFF2-40B4-BE49-F238E27FC236}">
                <a16:creationId xmlns:a16="http://schemas.microsoft.com/office/drawing/2014/main" id="{4D4791C4-A857-6F4F-AC18-3110FBC3E43D}"/>
              </a:ext>
            </a:extLst>
          </p:cNvPr>
          <p:cNvSpPr txBox="1">
            <a:spLocks/>
          </p:cNvSpPr>
          <p:nvPr/>
        </p:nvSpPr>
        <p:spPr bwMode="auto">
          <a:xfrm>
            <a:off x="0" y="840845"/>
            <a:ext cx="9144000" cy="589788"/>
          </a:xfrm>
          <a:prstGeom prst="rect">
            <a:avLst/>
          </a:prstGeom>
          <a:solidFill>
            <a:schemeClr val="accent1"/>
          </a:solidFill>
          <a:ln>
            <a:noFill/>
          </a:ln>
        </p:spPr>
        <p:txBody>
          <a:bodyPr vert="horz" wrap="square" lIns="68580" tIns="34290" rIns="68580" bIns="34290" numCol="1" anchor="ctr" anchorCtr="0" compatLnSpc="1">
            <a:prstTxWarp prst="textNoShape">
              <a:avLst/>
            </a:prstTxWarp>
          </a:bodyPr>
          <a:lstStyle>
            <a:lvl1pPr algn="l" rtl="0" eaLnBrk="0" fontAlgn="base" hangingPunct="0">
              <a:lnSpc>
                <a:spcPct val="90000"/>
              </a:lnSpc>
              <a:spcBef>
                <a:spcPct val="0"/>
              </a:spcBef>
              <a:spcAft>
                <a:spcPct val="0"/>
              </a:spcAft>
              <a:defRPr sz="4400" kern="1200" baseline="0">
                <a:solidFill>
                  <a:schemeClr val="tx1"/>
                </a:solidFill>
                <a:latin typeface="+mj-lt"/>
                <a:ea typeface="ＭＳ Ｐゴシック" charset="0"/>
                <a:cs typeface="ＭＳ Ｐゴシック" charset="0"/>
              </a:defRPr>
            </a:lvl1pPr>
            <a:lvl2pPr algn="l" rtl="0" eaLnBrk="0" fontAlgn="base" hangingPunct="0">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2pPr>
            <a:lvl3pPr algn="l" rtl="0" eaLnBrk="0" fontAlgn="base" hangingPunct="0">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3pPr>
            <a:lvl4pPr algn="l" rtl="0" eaLnBrk="0" fontAlgn="base" hangingPunct="0">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4pPr>
            <a:lvl5pPr algn="l" rtl="0" eaLnBrk="0" fontAlgn="base" hangingPunct="0">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5pPr>
            <a:lvl6pPr marL="457200" algn="l" rtl="0" fontAlgn="base">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6pPr>
            <a:lvl7pPr marL="914400" algn="l" rtl="0" fontAlgn="base">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7pPr>
            <a:lvl8pPr marL="1371600" algn="l" rtl="0" fontAlgn="base">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8pPr>
            <a:lvl9pPr marL="1828800" algn="l" rtl="0" fontAlgn="base">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9pPr>
          </a:lstStyle>
          <a:p>
            <a:r>
              <a:rPr lang="en-US" sz="3300" b="1" dirty="0">
                <a:solidFill>
                  <a:schemeClr val="bg1"/>
                </a:solidFill>
              </a:rPr>
              <a:t>YODA: Site Long/Lat Coordinates</a:t>
            </a:r>
          </a:p>
        </p:txBody>
      </p:sp>
      <p:pic>
        <p:nvPicPr>
          <p:cNvPr id="8" name="Picture 7">
            <a:extLst>
              <a:ext uri="{FF2B5EF4-FFF2-40B4-BE49-F238E27FC236}">
                <a16:creationId xmlns:a16="http://schemas.microsoft.com/office/drawing/2014/main" id="{333B4738-5BCB-B149-B18A-36EA58833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0862" y="1430633"/>
            <a:ext cx="3823138" cy="4406823"/>
          </a:xfrm>
          <a:prstGeom prst="rect">
            <a:avLst/>
          </a:prstGeom>
        </p:spPr>
      </p:pic>
      <p:sp>
        <p:nvSpPr>
          <p:cNvPr id="11" name="TextBox 10">
            <a:extLst>
              <a:ext uri="{FF2B5EF4-FFF2-40B4-BE49-F238E27FC236}">
                <a16:creationId xmlns:a16="http://schemas.microsoft.com/office/drawing/2014/main" id="{2A48C350-FB56-8448-AFD3-7D79D8BB899E}"/>
              </a:ext>
            </a:extLst>
          </p:cNvPr>
          <p:cNvSpPr txBox="1"/>
          <p:nvPr/>
        </p:nvSpPr>
        <p:spPr>
          <a:xfrm>
            <a:off x="7354614" y="1881921"/>
            <a:ext cx="1555234" cy="300082"/>
          </a:xfrm>
          <a:prstGeom prst="rect">
            <a:avLst/>
          </a:prstGeom>
          <a:noFill/>
        </p:spPr>
        <p:txBody>
          <a:bodyPr wrap="none" rtlCol="0">
            <a:spAutoFit/>
          </a:bodyPr>
          <a:lstStyle/>
          <a:p>
            <a:r>
              <a:rPr lang="en-US" sz="1350" dirty="0"/>
              <a:t>DATIM API Example</a:t>
            </a:r>
          </a:p>
        </p:txBody>
      </p:sp>
      <p:sp>
        <p:nvSpPr>
          <p:cNvPr id="12" name="TextBox 11">
            <a:extLst>
              <a:ext uri="{FF2B5EF4-FFF2-40B4-BE49-F238E27FC236}">
                <a16:creationId xmlns:a16="http://schemas.microsoft.com/office/drawing/2014/main" id="{D5369DFF-FF38-7140-B41E-0F51D02D38E2}"/>
              </a:ext>
            </a:extLst>
          </p:cNvPr>
          <p:cNvSpPr txBox="1"/>
          <p:nvPr/>
        </p:nvSpPr>
        <p:spPr>
          <a:xfrm>
            <a:off x="394138" y="1866242"/>
            <a:ext cx="4579398" cy="2585323"/>
          </a:xfrm>
          <a:prstGeom prst="rect">
            <a:avLst/>
          </a:prstGeom>
          <a:noFill/>
        </p:spPr>
        <p:txBody>
          <a:bodyPr wrap="square" rtlCol="0">
            <a:spAutoFit/>
          </a:bodyPr>
          <a:lstStyle/>
          <a:p>
            <a:pPr marL="257175" indent="-257175">
              <a:buFont typeface="+mj-lt"/>
              <a:buAutoNum type="arabicPeriod"/>
            </a:pPr>
            <a:r>
              <a:rPr lang="en-US" dirty="0"/>
              <a:t>Pull all location data for a country.</a:t>
            </a:r>
          </a:p>
          <a:p>
            <a:pPr marL="257175" indent="-257175">
              <a:buFont typeface="+mj-lt"/>
              <a:buAutoNum type="arabicPeriod"/>
            </a:pPr>
            <a:r>
              <a:rPr lang="en-US" dirty="0"/>
              <a:t>If the location is an area, calculate its centroid</a:t>
            </a:r>
          </a:p>
          <a:p>
            <a:pPr marL="257175" indent="-257175">
              <a:buFont typeface="+mj-lt"/>
              <a:buAutoNum type="arabicPeriod"/>
            </a:pPr>
            <a:r>
              <a:rPr lang="en-US" dirty="0"/>
              <a:t>Assign locations to each site with the following fallbacks:</a:t>
            </a:r>
          </a:p>
          <a:p>
            <a:pPr marL="600075" lvl="1" indent="-257175">
              <a:buFont typeface="+mj-lt"/>
              <a:buAutoNum type="arabicPeriod"/>
            </a:pPr>
            <a:r>
              <a:rPr lang="en-US" dirty="0"/>
              <a:t>If the site has coordinates, use them.</a:t>
            </a:r>
          </a:p>
          <a:p>
            <a:pPr marL="600075" lvl="1" indent="-257175">
              <a:buFont typeface="+mj-lt"/>
              <a:buAutoNum type="arabicPeriod"/>
            </a:pPr>
            <a:r>
              <a:rPr lang="en-US" dirty="0"/>
              <a:t>Otherwise, use its community’s coordinates if they exists.</a:t>
            </a:r>
          </a:p>
          <a:p>
            <a:pPr marL="600075" lvl="1" indent="-257175">
              <a:buFont typeface="+mj-lt"/>
              <a:buAutoNum type="arabicPeriod"/>
            </a:pPr>
            <a:r>
              <a:rPr lang="en-US" dirty="0"/>
              <a:t>Finally fall back to PSNU coordinates.</a:t>
            </a:r>
          </a:p>
        </p:txBody>
      </p:sp>
      <p:cxnSp>
        <p:nvCxnSpPr>
          <p:cNvPr id="13" name="Straight Connector 12">
            <a:extLst>
              <a:ext uri="{FF2B5EF4-FFF2-40B4-BE49-F238E27FC236}">
                <a16:creationId xmlns:a16="http://schemas.microsoft.com/office/drawing/2014/main" id="{77F65A92-94B4-4F47-88F1-93EE43D45AE2}"/>
              </a:ext>
            </a:extLst>
          </p:cNvPr>
          <p:cNvCxnSpPr>
            <a:cxnSpLocks/>
          </p:cNvCxnSpPr>
          <p:nvPr/>
        </p:nvCxnSpPr>
        <p:spPr>
          <a:xfrm flipV="1">
            <a:off x="4905769" y="2158920"/>
            <a:ext cx="0" cy="2599613"/>
          </a:xfrm>
          <a:prstGeom prst="line">
            <a:avLst/>
          </a:prstGeom>
          <a:noFill/>
          <a:ln w="25400" cap="flat">
            <a:solidFill>
              <a:schemeClr val="bg1">
                <a:lumMod val="85000"/>
              </a:schemeClr>
            </a:solidFill>
            <a:prstDash val="solid"/>
            <a:miter lim="400000"/>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821192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15E4FD0-C38C-0E4F-8A8C-1B334E30AAD1}"/>
              </a:ext>
            </a:extLst>
          </p:cNvPr>
          <p:cNvSpPr>
            <a:spLocks noGrp="1"/>
          </p:cNvSpPr>
          <p:nvPr>
            <p:ph type="sldNum" sz="quarter" idx="14"/>
          </p:nvPr>
        </p:nvSpPr>
        <p:spPr/>
        <p:txBody>
          <a:bodyPr/>
          <a:lstStyle>
            <a:lvl1pPr eaLnBrk="0" hangingPunct="0">
              <a:defRPr sz="1800">
                <a:solidFill>
                  <a:schemeClr val="tx1"/>
                </a:solidFill>
                <a:latin typeface="Calibri" panose="020F0502020204030204" pitchFamily="34" charset="0"/>
                <a:ea typeface="ＭＳ Ｐゴシック" panose="020B0600070205080204" pitchFamily="34" charset="-128"/>
              </a:defRPr>
            </a:lvl1pPr>
            <a:lvl2pPr marL="557213" indent="-214313" eaLnBrk="0" hangingPunct="0">
              <a:defRPr sz="1800">
                <a:solidFill>
                  <a:schemeClr val="tx1"/>
                </a:solidFill>
                <a:latin typeface="Calibri" panose="020F0502020204030204" pitchFamily="34" charset="0"/>
                <a:ea typeface="ＭＳ Ｐゴシック" panose="020B0600070205080204" pitchFamily="34" charset="-128"/>
              </a:defRPr>
            </a:lvl2pPr>
            <a:lvl3pPr marL="857250" indent="-171450" eaLnBrk="0" hangingPunct="0">
              <a:defRPr sz="1800">
                <a:solidFill>
                  <a:schemeClr val="tx1"/>
                </a:solidFill>
                <a:latin typeface="Calibri" panose="020F0502020204030204" pitchFamily="34" charset="0"/>
                <a:ea typeface="ＭＳ Ｐゴシック" panose="020B0600070205080204" pitchFamily="34" charset="-128"/>
              </a:defRPr>
            </a:lvl3pPr>
            <a:lvl4pPr marL="1200150" indent="-171450" eaLnBrk="0" hangingPunct="0">
              <a:defRPr sz="1800">
                <a:solidFill>
                  <a:schemeClr val="tx1"/>
                </a:solidFill>
                <a:latin typeface="Calibri" panose="020F0502020204030204" pitchFamily="34" charset="0"/>
                <a:ea typeface="ＭＳ Ｐゴシック" panose="020B0600070205080204" pitchFamily="34" charset="-128"/>
              </a:defRPr>
            </a:lvl4pPr>
            <a:lvl5pPr marL="1543050" indent="-171450" eaLnBrk="0" hangingPunct="0">
              <a:defRPr sz="1800">
                <a:solidFill>
                  <a:schemeClr val="tx1"/>
                </a:solidFill>
                <a:latin typeface="Calibri" panose="020F050202020403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ＭＳ Ｐゴシック" panose="020B0600070205080204" pitchFamily="34" charset="-128"/>
              </a:defRPr>
            </a:lvl9pPr>
          </a:lstStyle>
          <a:p>
            <a:pPr eaLnBrk="1" hangingPunct="1"/>
            <a:fld id="{03F46BB6-4224-DE47-B144-5C81BE5ECBD8}" type="slidenum">
              <a:rPr lang="en-US" altLang="en-US" sz="900">
                <a:solidFill>
                  <a:srgbClr val="898989"/>
                </a:solidFill>
              </a:rPr>
              <a:pPr eaLnBrk="1" hangingPunct="1"/>
              <a:t>32</a:t>
            </a:fld>
            <a:endParaRPr lang="en-US" altLang="en-US" sz="900">
              <a:solidFill>
                <a:srgbClr val="898989"/>
              </a:solidFill>
            </a:endParaRPr>
          </a:p>
        </p:txBody>
      </p:sp>
      <p:sp>
        <p:nvSpPr>
          <p:cNvPr id="6" name="Title 1">
            <a:extLst>
              <a:ext uri="{FF2B5EF4-FFF2-40B4-BE49-F238E27FC236}">
                <a16:creationId xmlns:a16="http://schemas.microsoft.com/office/drawing/2014/main" id="{4D4791C4-A857-6F4F-AC18-3110FBC3E43D}"/>
              </a:ext>
            </a:extLst>
          </p:cNvPr>
          <p:cNvSpPr txBox="1">
            <a:spLocks/>
          </p:cNvSpPr>
          <p:nvPr/>
        </p:nvSpPr>
        <p:spPr bwMode="auto">
          <a:xfrm>
            <a:off x="0" y="840845"/>
            <a:ext cx="9144000" cy="589788"/>
          </a:xfrm>
          <a:prstGeom prst="rect">
            <a:avLst/>
          </a:prstGeom>
          <a:solidFill>
            <a:schemeClr val="accent1"/>
          </a:solidFill>
          <a:ln>
            <a:noFill/>
          </a:ln>
        </p:spPr>
        <p:txBody>
          <a:bodyPr vert="horz" wrap="square" lIns="68580" tIns="34290" rIns="68580" bIns="34290" numCol="1" anchor="ctr" anchorCtr="0" compatLnSpc="1">
            <a:prstTxWarp prst="textNoShape">
              <a:avLst/>
            </a:prstTxWarp>
          </a:bodyPr>
          <a:lstStyle>
            <a:lvl1pPr algn="l" rtl="0" eaLnBrk="0" fontAlgn="base" hangingPunct="0">
              <a:lnSpc>
                <a:spcPct val="90000"/>
              </a:lnSpc>
              <a:spcBef>
                <a:spcPct val="0"/>
              </a:spcBef>
              <a:spcAft>
                <a:spcPct val="0"/>
              </a:spcAft>
              <a:defRPr sz="4400" kern="1200" baseline="0">
                <a:solidFill>
                  <a:schemeClr val="tx1"/>
                </a:solidFill>
                <a:latin typeface="+mj-lt"/>
                <a:ea typeface="ＭＳ Ｐゴシック" charset="0"/>
                <a:cs typeface="ＭＳ Ｐゴシック" charset="0"/>
              </a:defRPr>
            </a:lvl1pPr>
            <a:lvl2pPr algn="l" rtl="0" eaLnBrk="0" fontAlgn="base" hangingPunct="0">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2pPr>
            <a:lvl3pPr algn="l" rtl="0" eaLnBrk="0" fontAlgn="base" hangingPunct="0">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3pPr>
            <a:lvl4pPr algn="l" rtl="0" eaLnBrk="0" fontAlgn="base" hangingPunct="0">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4pPr>
            <a:lvl5pPr algn="l" rtl="0" eaLnBrk="0" fontAlgn="base" hangingPunct="0">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5pPr>
            <a:lvl6pPr marL="457200" algn="l" rtl="0" fontAlgn="base">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6pPr>
            <a:lvl7pPr marL="914400" algn="l" rtl="0" fontAlgn="base">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7pPr>
            <a:lvl8pPr marL="1371600" algn="l" rtl="0" fontAlgn="base">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8pPr>
            <a:lvl9pPr marL="1828800" algn="l" rtl="0" fontAlgn="base">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9pPr>
          </a:lstStyle>
          <a:p>
            <a:r>
              <a:rPr lang="en-US" sz="3300" b="1" dirty="0">
                <a:solidFill>
                  <a:schemeClr val="bg1"/>
                </a:solidFill>
              </a:rPr>
              <a:t>YODA: Hierarchical Spatial Partition</a:t>
            </a:r>
          </a:p>
        </p:txBody>
      </p:sp>
      <p:cxnSp>
        <p:nvCxnSpPr>
          <p:cNvPr id="9" name="Straight Connector 8">
            <a:extLst>
              <a:ext uri="{FF2B5EF4-FFF2-40B4-BE49-F238E27FC236}">
                <a16:creationId xmlns:a16="http://schemas.microsoft.com/office/drawing/2014/main" id="{626B451C-2BC1-DD4D-8EF7-9491B1C3953C}"/>
              </a:ext>
            </a:extLst>
          </p:cNvPr>
          <p:cNvCxnSpPr>
            <a:cxnSpLocks/>
          </p:cNvCxnSpPr>
          <p:nvPr/>
        </p:nvCxnSpPr>
        <p:spPr>
          <a:xfrm flipV="1">
            <a:off x="4905769" y="2158920"/>
            <a:ext cx="0" cy="2599613"/>
          </a:xfrm>
          <a:prstGeom prst="line">
            <a:avLst/>
          </a:prstGeom>
          <a:noFill/>
          <a:ln w="25400" cap="flat">
            <a:solidFill>
              <a:schemeClr val="bg1">
                <a:lumMod val="85000"/>
              </a:schemeClr>
            </a:solidFill>
            <a:prstDash val="solid"/>
            <a:miter lim="400000"/>
          </a:ln>
          <a:effectLst/>
        </p:spPr>
        <p:style>
          <a:lnRef idx="0">
            <a:scrgbClr r="0" g="0" b="0"/>
          </a:lnRef>
          <a:fillRef idx="0">
            <a:scrgbClr r="0" g="0" b="0"/>
          </a:fillRef>
          <a:effectRef idx="0">
            <a:scrgbClr r="0" g="0" b="0"/>
          </a:effectRef>
          <a:fontRef idx="none"/>
        </p:style>
      </p:cxnSp>
      <p:sp>
        <p:nvSpPr>
          <p:cNvPr id="12" name="TextBox 11">
            <a:extLst>
              <a:ext uri="{FF2B5EF4-FFF2-40B4-BE49-F238E27FC236}">
                <a16:creationId xmlns:a16="http://schemas.microsoft.com/office/drawing/2014/main" id="{D5369DFF-FF38-7140-B41E-0F51D02D38E2}"/>
              </a:ext>
            </a:extLst>
          </p:cNvPr>
          <p:cNvSpPr txBox="1"/>
          <p:nvPr/>
        </p:nvSpPr>
        <p:spPr>
          <a:xfrm>
            <a:off x="326366" y="1881922"/>
            <a:ext cx="4300331" cy="3416320"/>
          </a:xfrm>
          <a:prstGeom prst="rect">
            <a:avLst/>
          </a:prstGeom>
          <a:noFill/>
        </p:spPr>
        <p:txBody>
          <a:bodyPr wrap="square" rtlCol="0">
            <a:spAutoFit/>
          </a:bodyPr>
          <a:lstStyle/>
          <a:p>
            <a:r>
              <a:rPr lang="en-US" dirty="0"/>
              <a:t>Recursively divide the country into increasingly small rectangles with division lines alternating between the median latitude and longitude of the parent rectangle.</a:t>
            </a:r>
          </a:p>
          <a:p>
            <a:endParaRPr lang="en-US" dirty="0"/>
          </a:p>
          <a:p>
            <a:r>
              <a:rPr lang="en-US" dirty="0"/>
              <a:t>Benefits:</a:t>
            </a:r>
          </a:p>
          <a:p>
            <a:pPr marL="342900" indent="-342900">
              <a:buFont typeface="+mj-lt"/>
              <a:buAutoNum type="arabicPeriod"/>
            </a:pPr>
            <a:r>
              <a:rPr lang="en-US" dirty="0"/>
              <a:t>All partitions have approximately the same number of sites</a:t>
            </a:r>
          </a:p>
          <a:p>
            <a:pPr marL="342900" indent="-342900">
              <a:buFont typeface="+mj-lt"/>
              <a:buAutoNum type="arabicPeriod"/>
            </a:pPr>
            <a:r>
              <a:rPr lang="en-US" dirty="0"/>
              <a:t>Higher fidelity in areas with more information (cities) lower fidelity in more sparse areas (rural).</a:t>
            </a:r>
          </a:p>
        </p:txBody>
      </p:sp>
      <p:sp>
        <p:nvSpPr>
          <p:cNvPr id="3" name="Rectangle 2">
            <a:extLst>
              <a:ext uri="{FF2B5EF4-FFF2-40B4-BE49-F238E27FC236}">
                <a16:creationId xmlns:a16="http://schemas.microsoft.com/office/drawing/2014/main" id="{E88C712A-F892-8847-89C4-BE09D190166A}"/>
              </a:ext>
            </a:extLst>
          </p:cNvPr>
          <p:cNvSpPr/>
          <p:nvPr/>
        </p:nvSpPr>
        <p:spPr>
          <a:xfrm>
            <a:off x="5446994" y="2023899"/>
            <a:ext cx="3271337" cy="3027994"/>
          </a:xfrm>
          <a:prstGeom prst="rect">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7" name="Straight Connector 6">
            <a:extLst>
              <a:ext uri="{FF2B5EF4-FFF2-40B4-BE49-F238E27FC236}">
                <a16:creationId xmlns:a16="http://schemas.microsoft.com/office/drawing/2014/main" id="{EF7EF083-498C-854C-87AA-4EA11A0B9ED1}"/>
              </a:ext>
            </a:extLst>
          </p:cNvPr>
          <p:cNvCxnSpPr/>
          <p:nvPr/>
        </p:nvCxnSpPr>
        <p:spPr>
          <a:xfrm>
            <a:off x="5446994" y="3040775"/>
            <a:ext cx="327133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2D71E76-8906-EF43-81D4-F1B19B810EE0}"/>
              </a:ext>
            </a:extLst>
          </p:cNvPr>
          <p:cNvCxnSpPr>
            <a:cxnSpLocks/>
          </p:cNvCxnSpPr>
          <p:nvPr/>
        </p:nvCxnSpPr>
        <p:spPr>
          <a:xfrm>
            <a:off x="7478768" y="2023899"/>
            <a:ext cx="0" cy="101687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5DF6181-F2F3-5041-8B2B-1445D4DC1A86}"/>
              </a:ext>
            </a:extLst>
          </p:cNvPr>
          <p:cNvCxnSpPr>
            <a:cxnSpLocks/>
          </p:cNvCxnSpPr>
          <p:nvPr/>
        </p:nvCxnSpPr>
        <p:spPr>
          <a:xfrm flipH="1">
            <a:off x="7486651" y="2528395"/>
            <a:ext cx="1231680"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0DF9392-A9D6-ED40-8E8C-6DEF6B27746E}"/>
              </a:ext>
            </a:extLst>
          </p:cNvPr>
          <p:cNvCxnSpPr>
            <a:cxnSpLocks/>
          </p:cNvCxnSpPr>
          <p:nvPr/>
        </p:nvCxnSpPr>
        <p:spPr>
          <a:xfrm>
            <a:off x="7853198" y="2528395"/>
            <a:ext cx="0" cy="51238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EA778E-3F0A-0144-97DE-6D9BB5B650EC}"/>
              </a:ext>
            </a:extLst>
          </p:cNvPr>
          <p:cNvCxnSpPr>
            <a:cxnSpLocks/>
          </p:cNvCxnSpPr>
          <p:nvPr/>
        </p:nvCxnSpPr>
        <p:spPr>
          <a:xfrm>
            <a:off x="8108403" y="2016015"/>
            <a:ext cx="0" cy="51238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D46813C-248C-B04C-AFAE-D7C63DA22247}"/>
              </a:ext>
            </a:extLst>
          </p:cNvPr>
          <p:cNvCxnSpPr>
            <a:cxnSpLocks/>
          </p:cNvCxnSpPr>
          <p:nvPr/>
        </p:nvCxnSpPr>
        <p:spPr>
          <a:xfrm flipH="1">
            <a:off x="5446994" y="2354975"/>
            <a:ext cx="2031774"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87A29CE-7AD6-3B44-BE25-32A0B4761E5A}"/>
              </a:ext>
            </a:extLst>
          </p:cNvPr>
          <p:cNvCxnSpPr>
            <a:cxnSpLocks/>
          </p:cNvCxnSpPr>
          <p:nvPr/>
        </p:nvCxnSpPr>
        <p:spPr>
          <a:xfrm>
            <a:off x="6737788" y="2352853"/>
            <a:ext cx="0" cy="687922"/>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C60D26D-C74F-9943-BC7B-F988402E3B28}"/>
              </a:ext>
            </a:extLst>
          </p:cNvPr>
          <p:cNvCxnSpPr>
            <a:cxnSpLocks/>
          </p:cNvCxnSpPr>
          <p:nvPr/>
        </p:nvCxnSpPr>
        <p:spPr>
          <a:xfrm flipH="1">
            <a:off x="6457951" y="2016014"/>
            <a:ext cx="2960" cy="336839"/>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DF0CA42-AF89-B64C-BCE3-53B9875F0D6C}"/>
              </a:ext>
            </a:extLst>
          </p:cNvPr>
          <p:cNvCxnSpPr>
            <a:cxnSpLocks/>
          </p:cNvCxnSpPr>
          <p:nvPr/>
        </p:nvCxnSpPr>
        <p:spPr>
          <a:xfrm>
            <a:off x="7171340" y="3025515"/>
            <a:ext cx="0" cy="2026377"/>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EA0D19C-0B08-0448-92EE-22409AEC6BCF}"/>
              </a:ext>
            </a:extLst>
          </p:cNvPr>
          <p:cNvCxnSpPr>
            <a:cxnSpLocks/>
          </p:cNvCxnSpPr>
          <p:nvPr/>
        </p:nvCxnSpPr>
        <p:spPr>
          <a:xfrm flipH="1">
            <a:off x="7171340" y="3742340"/>
            <a:ext cx="1546991"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64F3D6D-8534-1245-920B-E75535B3E929}"/>
              </a:ext>
            </a:extLst>
          </p:cNvPr>
          <p:cNvCxnSpPr>
            <a:cxnSpLocks/>
          </p:cNvCxnSpPr>
          <p:nvPr/>
        </p:nvCxnSpPr>
        <p:spPr>
          <a:xfrm>
            <a:off x="8006912" y="3025515"/>
            <a:ext cx="0" cy="71682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BDA686A-DE93-1E43-A468-0C9D86B0CF11}"/>
              </a:ext>
            </a:extLst>
          </p:cNvPr>
          <p:cNvCxnSpPr>
            <a:cxnSpLocks/>
          </p:cNvCxnSpPr>
          <p:nvPr/>
        </p:nvCxnSpPr>
        <p:spPr>
          <a:xfrm>
            <a:off x="7738898" y="3742339"/>
            <a:ext cx="0" cy="130955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105A15-7555-6640-A680-F2A5B55C39D6}"/>
              </a:ext>
            </a:extLst>
          </p:cNvPr>
          <p:cNvCxnSpPr>
            <a:cxnSpLocks/>
          </p:cNvCxnSpPr>
          <p:nvPr/>
        </p:nvCxnSpPr>
        <p:spPr>
          <a:xfrm flipH="1">
            <a:off x="5446995" y="4038704"/>
            <a:ext cx="1724345"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9D22BA3-39B4-F64A-94B8-C6B46E498135}"/>
              </a:ext>
            </a:extLst>
          </p:cNvPr>
          <p:cNvCxnSpPr>
            <a:cxnSpLocks/>
          </p:cNvCxnSpPr>
          <p:nvPr/>
        </p:nvCxnSpPr>
        <p:spPr>
          <a:xfrm>
            <a:off x="6309167" y="3040775"/>
            <a:ext cx="0" cy="997929"/>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5B651D4-C930-B94C-AEC1-85F36E6FDA15}"/>
              </a:ext>
            </a:extLst>
          </p:cNvPr>
          <p:cNvCxnSpPr>
            <a:cxnSpLocks/>
          </p:cNvCxnSpPr>
          <p:nvPr/>
        </p:nvCxnSpPr>
        <p:spPr>
          <a:xfrm>
            <a:off x="6462881" y="4038703"/>
            <a:ext cx="0" cy="1013189"/>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820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100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100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100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100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F68058-FE68-4A00-9007-146C3BA54685}"/>
              </a:ext>
            </a:extLst>
          </p:cNvPr>
          <p:cNvSpPr/>
          <p:nvPr/>
        </p:nvSpPr>
        <p:spPr>
          <a:xfrm>
            <a:off x="3068053" y="1439895"/>
            <a:ext cx="6075947" cy="45608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EE17FF7B-B6ED-4B9A-9167-4776A7AACCF4}"/>
              </a:ext>
            </a:extLst>
          </p:cNvPr>
          <p:cNvSpPr>
            <a:spLocks noGrp="1"/>
          </p:cNvSpPr>
          <p:nvPr>
            <p:ph type="title"/>
          </p:nvPr>
        </p:nvSpPr>
        <p:spPr/>
        <p:txBody>
          <a:bodyPr/>
          <a:lstStyle/>
          <a:p>
            <a:r>
              <a:rPr lang="en-US" b="1" dirty="0"/>
              <a:t>YODA: Smoothed Age Adjusted PMTCT Yield</a:t>
            </a:r>
          </a:p>
        </p:txBody>
      </p:sp>
      <p:sp>
        <p:nvSpPr>
          <p:cNvPr id="3" name="Slide Number Placeholder 2">
            <a:extLst>
              <a:ext uri="{FF2B5EF4-FFF2-40B4-BE49-F238E27FC236}">
                <a16:creationId xmlns:a16="http://schemas.microsoft.com/office/drawing/2014/main" id="{6C3F2220-42C6-496A-94ED-76612C15A6C7}"/>
              </a:ext>
            </a:extLst>
          </p:cNvPr>
          <p:cNvSpPr>
            <a:spLocks noGrp="1"/>
          </p:cNvSpPr>
          <p:nvPr>
            <p:ph type="sldNum" sz="quarter" idx="12"/>
          </p:nvPr>
        </p:nvSpPr>
        <p:spPr/>
        <p:txBody>
          <a:bodyPr/>
          <a:lstStyle/>
          <a:p>
            <a:fld id="{6039E477-088D-487D-A482-1547B74FD154}" type="slidenum">
              <a:rPr lang="en-US" smtClean="0"/>
              <a:t>33</a:t>
            </a:fld>
            <a:endParaRPr lang="en-US"/>
          </a:p>
        </p:txBody>
      </p:sp>
      <p:sp>
        <p:nvSpPr>
          <p:cNvPr id="4" name="Text Placeholder 3">
            <a:extLst>
              <a:ext uri="{FF2B5EF4-FFF2-40B4-BE49-F238E27FC236}">
                <a16:creationId xmlns:a16="http://schemas.microsoft.com/office/drawing/2014/main" id="{180B1F7D-ACFC-4C02-8C45-9EADF3F66BE6}"/>
              </a:ext>
            </a:extLst>
          </p:cNvPr>
          <p:cNvSpPr>
            <a:spLocks noGrp="1"/>
          </p:cNvSpPr>
          <p:nvPr>
            <p:ph type="body" sz="quarter" idx="13"/>
          </p:nvPr>
        </p:nvSpPr>
        <p:spPr/>
        <p:txBody>
          <a:bodyPr/>
          <a:lstStyle/>
          <a:p>
            <a:endParaRPr lang="en-US"/>
          </a:p>
        </p:txBody>
      </p:sp>
      <p:pic>
        <p:nvPicPr>
          <p:cNvPr id="6" name="Picture 5">
            <a:extLst>
              <a:ext uri="{FF2B5EF4-FFF2-40B4-BE49-F238E27FC236}">
                <a16:creationId xmlns:a16="http://schemas.microsoft.com/office/drawing/2014/main" id="{B7609FD6-05A7-4F49-A383-CFD0E198A7BE}"/>
              </a:ext>
            </a:extLst>
          </p:cNvPr>
          <p:cNvPicPr>
            <a:picLocks noChangeAspect="1"/>
          </p:cNvPicPr>
          <p:nvPr/>
        </p:nvPicPr>
        <p:blipFill>
          <a:blip r:embed="rId2"/>
          <a:stretch>
            <a:fillRect/>
          </a:stretch>
        </p:blipFill>
        <p:spPr>
          <a:xfrm>
            <a:off x="3172350" y="1560818"/>
            <a:ext cx="2817080" cy="2261109"/>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85551A1D-6329-424A-963E-F7DF320F9629}"/>
              </a:ext>
            </a:extLst>
          </p:cNvPr>
          <p:cNvPicPr>
            <a:picLocks noChangeAspect="1"/>
          </p:cNvPicPr>
          <p:nvPr/>
        </p:nvPicPr>
        <p:blipFill>
          <a:blip r:embed="rId3"/>
          <a:stretch>
            <a:fillRect/>
          </a:stretch>
        </p:blipFill>
        <p:spPr>
          <a:xfrm>
            <a:off x="6203482" y="1560818"/>
            <a:ext cx="2815862" cy="2261109"/>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F6B37186-1865-44FC-B519-AD54910187AB}"/>
              </a:ext>
            </a:extLst>
          </p:cNvPr>
          <p:cNvPicPr>
            <a:picLocks noChangeAspect="1"/>
          </p:cNvPicPr>
          <p:nvPr/>
        </p:nvPicPr>
        <p:blipFill>
          <a:blip r:embed="rId4"/>
          <a:stretch>
            <a:fillRect/>
          </a:stretch>
        </p:blipFill>
        <p:spPr>
          <a:xfrm>
            <a:off x="136254" y="1560818"/>
            <a:ext cx="2822044" cy="2261110"/>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73427E46-B492-48E6-8C64-479EF1D4DE8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82081" y="4278402"/>
            <a:ext cx="2654737" cy="1616976"/>
          </a:xfrm>
          <a:prstGeom prst="rect">
            <a:avLst/>
          </a:prstGeom>
          <a:ln>
            <a:noFill/>
          </a:ln>
          <a:effectLst>
            <a:outerShdw blurRad="190500" algn="tl" rotWithShape="0">
              <a:srgbClr val="000000">
                <a:alpha val="70000"/>
              </a:srgbClr>
            </a:outerShdw>
          </a:effectLst>
        </p:spPr>
      </p:pic>
      <p:sp>
        <p:nvSpPr>
          <p:cNvPr id="13" name="TextBox 12">
            <a:extLst>
              <a:ext uri="{FF2B5EF4-FFF2-40B4-BE49-F238E27FC236}">
                <a16:creationId xmlns:a16="http://schemas.microsoft.com/office/drawing/2014/main" id="{F12AAE58-4909-416C-8B46-045DA803CBAF}"/>
              </a:ext>
            </a:extLst>
          </p:cNvPr>
          <p:cNvSpPr txBox="1"/>
          <p:nvPr/>
        </p:nvSpPr>
        <p:spPr>
          <a:xfrm>
            <a:off x="1140794" y="3887241"/>
            <a:ext cx="859979" cy="300082"/>
          </a:xfrm>
          <a:prstGeom prst="rect">
            <a:avLst/>
          </a:prstGeom>
          <a:noFill/>
        </p:spPr>
        <p:txBody>
          <a:bodyPr wrap="none" rtlCol="0">
            <a:spAutoFit/>
          </a:bodyPr>
          <a:lstStyle/>
          <a:p>
            <a:r>
              <a:rPr lang="en-US" sz="1350" dirty="0"/>
              <a:t>Raw yield</a:t>
            </a:r>
          </a:p>
        </p:txBody>
      </p:sp>
      <p:sp>
        <p:nvSpPr>
          <p:cNvPr id="14" name="TextBox 13">
            <a:extLst>
              <a:ext uri="{FF2B5EF4-FFF2-40B4-BE49-F238E27FC236}">
                <a16:creationId xmlns:a16="http://schemas.microsoft.com/office/drawing/2014/main" id="{223D05C4-289F-47C2-B727-F3C993B21EC3}"/>
              </a:ext>
            </a:extLst>
          </p:cNvPr>
          <p:cNvSpPr txBox="1"/>
          <p:nvPr/>
        </p:nvSpPr>
        <p:spPr>
          <a:xfrm>
            <a:off x="4165518" y="3876539"/>
            <a:ext cx="1255344" cy="300082"/>
          </a:xfrm>
          <a:prstGeom prst="rect">
            <a:avLst/>
          </a:prstGeom>
          <a:noFill/>
        </p:spPr>
        <p:txBody>
          <a:bodyPr wrap="none" rtlCol="0">
            <a:spAutoFit/>
          </a:bodyPr>
          <a:lstStyle/>
          <a:p>
            <a:r>
              <a:rPr lang="en-US" sz="1350" dirty="0"/>
              <a:t>YODA adj. yield</a:t>
            </a:r>
          </a:p>
        </p:txBody>
      </p:sp>
      <p:sp>
        <p:nvSpPr>
          <p:cNvPr id="15" name="TextBox 14">
            <a:extLst>
              <a:ext uri="{FF2B5EF4-FFF2-40B4-BE49-F238E27FC236}">
                <a16:creationId xmlns:a16="http://schemas.microsoft.com/office/drawing/2014/main" id="{AA34287C-C7CB-4B7B-A871-8D473C16D4F3}"/>
              </a:ext>
            </a:extLst>
          </p:cNvPr>
          <p:cNvSpPr txBox="1"/>
          <p:nvPr/>
        </p:nvSpPr>
        <p:spPr>
          <a:xfrm>
            <a:off x="6804413" y="3874601"/>
            <a:ext cx="1661737" cy="300082"/>
          </a:xfrm>
          <a:prstGeom prst="rect">
            <a:avLst/>
          </a:prstGeom>
          <a:noFill/>
        </p:spPr>
        <p:txBody>
          <a:bodyPr wrap="none" rtlCol="0">
            <a:spAutoFit/>
          </a:bodyPr>
          <a:lstStyle/>
          <a:p>
            <a:r>
              <a:rPr lang="en-US" sz="1350" dirty="0"/>
              <a:t>NAIIS HIV prevalence</a:t>
            </a:r>
          </a:p>
        </p:txBody>
      </p:sp>
      <p:sp>
        <p:nvSpPr>
          <p:cNvPr id="16" name="TextBox 15">
            <a:extLst>
              <a:ext uri="{FF2B5EF4-FFF2-40B4-BE49-F238E27FC236}">
                <a16:creationId xmlns:a16="http://schemas.microsoft.com/office/drawing/2014/main" id="{1C176993-3AA4-47A8-9F5C-6AAB7A52B11D}"/>
              </a:ext>
            </a:extLst>
          </p:cNvPr>
          <p:cNvSpPr txBox="1"/>
          <p:nvPr/>
        </p:nvSpPr>
        <p:spPr>
          <a:xfrm>
            <a:off x="6923215" y="5584907"/>
            <a:ext cx="461986" cy="196208"/>
          </a:xfrm>
          <a:prstGeom prst="rect">
            <a:avLst/>
          </a:prstGeom>
          <a:noFill/>
        </p:spPr>
        <p:txBody>
          <a:bodyPr wrap="none" rtlCol="0">
            <a:spAutoFit/>
          </a:bodyPr>
          <a:lstStyle/>
          <a:p>
            <a:r>
              <a:rPr lang="el-GR" sz="675" i="1" dirty="0"/>
              <a:t>ρ</a:t>
            </a:r>
            <a:r>
              <a:rPr lang="en-US" sz="675" i="1" dirty="0"/>
              <a:t> </a:t>
            </a:r>
            <a:r>
              <a:rPr lang="en-US" sz="675" dirty="0"/>
              <a:t>= 0.73</a:t>
            </a:r>
          </a:p>
        </p:txBody>
      </p:sp>
      <p:sp>
        <p:nvSpPr>
          <p:cNvPr id="5" name="TextBox 4">
            <a:extLst>
              <a:ext uri="{FF2B5EF4-FFF2-40B4-BE49-F238E27FC236}">
                <a16:creationId xmlns:a16="http://schemas.microsoft.com/office/drawing/2014/main" id="{DBA2C37B-A952-7A4C-B614-AFC0ABD0A869}"/>
              </a:ext>
            </a:extLst>
          </p:cNvPr>
          <p:cNvSpPr txBox="1"/>
          <p:nvPr/>
        </p:nvSpPr>
        <p:spPr>
          <a:xfrm>
            <a:off x="167784" y="4567362"/>
            <a:ext cx="2693657" cy="1131079"/>
          </a:xfrm>
          <a:prstGeom prst="rect">
            <a:avLst/>
          </a:prstGeom>
          <a:noFill/>
        </p:spPr>
        <p:txBody>
          <a:bodyPr wrap="square" rtlCol="0">
            <a:spAutoFit/>
          </a:bodyPr>
          <a:lstStyle/>
          <a:p>
            <a:pPr marL="214313" indent="-214313">
              <a:buFont typeface="Arial" panose="020B0604020202020204" pitchFamily="34" charset="0"/>
              <a:buChar char="•"/>
            </a:pPr>
            <a:r>
              <a:rPr lang="en-US" sz="1350" dirty="0"/>
              <a:t>Hierarchical clusters used for spatial smoothing.</a:t>
            </a:r>
          </a:p>
          <a:p>
            <a:pPr marL="214313" indent="-214313">
              <a:buFont typeface="Arial" panose="020B0604020202020204" pitchFamily="34" charset="0"/>
              <a:buChar char="•"/>
            </a:pPr>
            <a:r>
              <a:rPr lang="en-US" sz="1350" dirty="0"/>
              <a:t>Smoothed yield from 1.5 years ago used as a predictor in the YODA yield model.</a:t>
            </a:r>
          </a:p>
        </p:txBody>
      </p:sp>
    </p:spTree>
    <p:extLst>
      <p:ext uri="{BB962C8B-B14F-4D97-AF65-F5344CB8AC3E}">
        <p14:creationId xmlns:p14="http://schemas.microsoft.com/office/powerpoint/2010/main" val="1120779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15E4FD0-C38C-0E4F-8A8C-1B334E30AAD1}"/>
              </a:ext>
            </a:extLst>
          </p:cNvPr>
          <p:cNvSpPr>
            <a:spLocks noGrp="1"/>
          </p:cNvSpPr>
          <p:nvPr>
            <p:ph type="sldNum" sz="quarter" idx="14"/>
          </p:nvPr>
        </p:nvSpPr>
        <p:spPr/>
        <p:txBody>
          <a:bodyPr/>
          <a:lstStyle>
            <a:lvl1pPr eaLnBrk="0" hangingPunct="0">
              <a:defRPr sz="1800">
                <a:solidFill>
                  <a:schemeClr val="tx1"/>
                </a:solidFill>
                <a:latin typeface="Calibri" panose="020F0502020204030204" pitchFamily="34" charset="0"/>
                <a:ea typeface="ＭＳ Ｐゴシック" panose="020B0600070205080204" pitchFamily="34" charset="-128"/>
              </a:defRPr>
            </a:lvl1pPr>
            <a:lvl2pPr marL="557213" indent="-214313" eaLnBrk="0" hangingPunct="0">
              <a:defRPr sz="1800">
                <a:solidFill>
                  <a:schemeClr val="tx1"/>
                </a:solidFill>
                <a:latin typeface="Calibri" panose="020F0502020204030204" pitchFamily="34" charset="0"/>
                <a:ea typeface="ＭＳ Ｐゴシック" panose="020B0600070205080204" pitchFamily="34" charset="-128"/>
              </a:defRPr>
            </a:lvl2pPr>
            <a:lvl3pPr marL="857250" indent="-171450" eaLnBrk="0" hangingPunct="0">
              <a:defRPr sz="1800">
                <a:solidFill>
                  <a:schemeClr val="tx1"/>
                </a:solidFill>
                <a:latin typeface="Calibri" panose="020F0502020204030204" pitchFamily="34" charset="0"/>
                <a:ea typeface="ＭＳ Ｐゴシック" panose="020B0600070205080204" pitchFamily="34" charset="-128"/>
              </a:defRPr>
            </a:lvl3pPr>
            <a:lvl4pPr marL="1200150" indent="-171450" eaLnBrk="0" hangingPunct="0">
              <a:defRPr sz="1800">
                <a:solidFill>
                  <a:schemeClr val="tx1"/>
                </a:solidFill>
                <a:latin typeface="Calibri" panose="020F0502020204030204" pitchFamily="34" charset="0"/>
                <a:ea typeface="ＭＳ Ｐゴシック" panose="020B0600070205080204" pitchFamily="34" charset="-128"/>
              </a:defRPr>
            </a:lvl4pPr>
            <a:lvl5pPr marL="1543050" indent="-171450" eaLnBrk="0" hangingPunct="0">
              <a:defRPr sz="1800">
                <a:solidFill>
                  <a:schemeClr val="tx1"/>
                </a:solidFill>
                <a:latin typeface="Calibri" panose="020F050202020403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ＭＳ Ｐゴシック" panose="020B0600070205080204" pitchFamily="34" charset="-128"/>
              </a:defRPr>
            </a:lvl9pPr>
          </a:lstStyle>
          <a:p>
            <a:pPr eaLnBrk="1" hangingPunct="1"/>
            <a:fld id="{03F46BB6-4224-DE47-B144-5C81BE5ECBD8}" type="slidenum">
              <a:rPr lang="en-US" altLang="en-US" sz="900">
                <a:solidFill>
                  <a:srgbClr val="898989"/>
                </a:solidFill>
              </a:rPr>
              <a:pPr eaLnBrk="1" hangingPunct="1"/>
              <a:t>34</a:t>
            </a:fld>
            <a:endParaRPr lang="en-US" altLang="en-US" sz="900">
              <a:solidFill>
                <a:srgbClr val="898989"/>
              </a:solidFill>
            </a:endParaRPr>
          </a:p>
        </p:txBody>
      </p:sp>
      <p:sp>
        <p:nvSpPr>
          <p:cNvPr id="6" name="Title 1">
            <a:extLst>
              <a:ext uri="{FF2B5EF4-FFF2-40B4-BE49-F238E27FC236}">
                <a16:creationId xmlns:a16="http://schemas.microsoft.com/office/drawing/2014/main" id="{4D4791C4-A857-6F4F-AC18-3110FBC3E43D}"/>
              </a:ext>
            </a:extLst>
          </p:cNvPr>
          <p:cNvSpPr txBox="1">
            <a:spLocks/>
          </p:cNvSpPr>
          <p:nvPr/>
        </p:nvSpPr>
        <p:spPr bwMode="auto">
          <a:xfrm>
            <a:off x="0" y="840845"/>
            <a:ext cx="9144000" cy="589788"/>
          </a:xfrm>
          <a:prstGeom prst="rect">
            <a:avLst/>
          </a:prstGeom>
          <a:solidFill>
            <a:schemeClr val="accent1"/>
          </a:solidFill>
          <a:ln>
            <a:noFill/>
          </a:ln>
        </p:spPr>
        <p:txBody>
          <a:bodyPr vert="horz" wrap="square" lIns="68580" tIns="34290" rIns="68580" bIns="34290" numCol="1" anchor="ctr" anchorCtr="0" compatLnSpc="1">
            <a:prstTxWarp prst="textNoShape">
              <a:avLst/>
            </a:prstTxWarp>
          </a:bodyPr>
          <a:lstStyle>
            <a:lvl1pPr algn="l" rtl="0" eaLnBrk="0" fontAlgn="base" hangingPunct="0">
              <a:lnSpc>
                <a:spcPct val="90000"/>
              </a:lnSpc>
              <a:spcBef>
                <a:spcPct val="0"/>
              </a:spcBef>
              <a:spcAft>
                <a:spcPct val="0"/>
              </a:spcAft>
              <a:defRPr sz="4400" kern="1200" baseline="0">
                <a:solidFill>
                  <a:schemeClr val="tx1"/>
                </a:solidFill>
                <a:latin typeface="+mj-lt"/>
                <a:ea typeface="ＭＳ Ｐゴシック" charset="0"/>
                <a:cs typeface="ＭＳ Ｐゴシック" charset="0"/>
              </a:defRPr>
            </a:lvl1pPr>
            <a:lvl2pPr algn="l" rtl="0" eaLnBrk="0" fontAlgn="base" hangingPunct="0">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2pPr>
            <a:lvl3pPr algn="l" rtl="0" eaLnBrk="0" fontAlgn="base" hangingPunct="0">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3pPr>
            <a:lvl4pPr algn="l" rtl="0" eaLnBrk="0" fontAlgn="base" hangingPunct="0">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4pPr>
            <a:lvl5pPr algn="l" rtl="0" eaLnBrk="0" fontAlgn="base" hangingPunct="0">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5pPr>
            <a:lvl6pPr marL="457200" algn="l" rtl="0" fontAlgn="base">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6pPr>
            <a:lvl7pPr marL="914400" algn="l" rtl="0" fontAlgn="base">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7pPr>
            <a:lvl8pPr marL="1371600" algn="l" rtl="0" fontAlgn="base">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8pPr>
            <a:lvl9pPr marL="1828800" algn="l" rtl="0" fontAlgn="base">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9pPr>
          </a:lstStyle>
          <a:p>
            <a:r>
              <a:rPr lang="en-US" sz="3300" b="1" dirty="0">
                <a:solidFill>
                  <a:schemeClr val="bg1"/>
                </a:solidFill>
              </a:rPr>
              <a:t>YODA: Local Population Sizes Using </a:t>
            </a:r>
            <a:r>
              <a:rPr lang="en-US" sz="3300" b="1" dirty="0" err="1">
                <a:solidFill>
                  <a:schemeClr val="bg1"/>
                </a:solidFill>
              </a:rPr>
              <a:t>WorldPop</a:t>
            </a:r>
            <a:endParaRPr lang="en-US" sz="3300" b="1" dirty="0">
              <a:solidFill>
                <a:schemeClr val="bg1"/>
              </a:solidFill>
            </a:endParaRPr>
          </a:p>
        </p:txBody>
      </p:sp>
      <p:sp>
        <p:nvSpPr>
          <p:cNvPr id="10" name="TextBox 9">
            <a:extLst>
              <a:ext uri="{FF2B5EF4-FFF2-40B4-BE49-F238E27FC236}">
                <a16:creationId xmlns:a16="http://schemas.microsoft.com/office/drawing/2014/main" id="{9D448BFE-10EE-A846-A343-465528C889DC}"/>
              </a:ext>
            </a:extLst>
          </p:cNvPr>
          <p:cNvSpPr txBox="1"/>
          <p:nvPr/>
        </p:nvSpPr>
        <p:spPr>
          <a:xfrm>
            <a:off x="394138" y="1866242"/>
            <a:ext cx="4579398" cy="2031325"/>
          </a:xfrm>
          <a:prstGeom prst="rect">
            <a:avLst/>
          </a:prstGeom>
          <a:noFill/>
        </p:spPr>
        <p:txBody>
          <a:bodyPr wrap="square" rtlCol="0">
            <a:spAutoFit/>
          </a:bodyPr>
          <a:lstStyle/>
          <a:p>
            <a:pPr marL="257175" indent="-257175">
              <a:buFont typeface="Arial" panose="020B0604020202020204" pitchFamily="34" charset="0"/>
              <a:buChar char="•"/>
            </a:pPr>
            <a:r>
              <a:rPr lang="en-US" dirty="0" err="1"/>
              <a:t>WorldPop</a:t>
            </a:r>
            <a:r>
              <a:rPr lang="en-US" dirty="0"/>
              <a:t> provides raster files with population size at the pixel level.</a:t>
            </a:r>
          </a:p>
          <a:p>
            <a:pPr marL="257175" indent="-257175">
              <a:buFont typeface="Arial" panose="020B0604020202020204" pitchFamily="34" charset="0"/>
              <a:buChar char="•"/>
            </a:pPr>
            <a:r>
              <a:rPr lang="en-US" dirty="0"/>
              <a:t>For each site the population within 10km and 50km was computed.</a:t>
            </a:r>
          </a:p>
          <a:p>
            <a:pPr marL="257175" indent="-257175">
              <a:buFont typeface="Arial" panose="020B0604020202020204" pitchFamily="34" charset="0"/>
              <a:buChar char="•"/>
            </a:pPr>
            <a:r>
              <a:rPr lang="en-US" dirty="0"/>
              <a:t>These populations were used as YODA predictors.</a:t>
            </a:r>
          </a:p>
          <a:p>
            <a:pPr marL="257175" indent="-257175">
              <a:buFont typeface="Arial" panose="020B0604020202020204" pitchFamily="34" charset="0"/>
              <a:buChar char="•"/>
            </a:pPr>
            <a:endParaRPr lang="en-US" dirty="0"/>
          </a:p>
        </p:txBody>
      </p:sp>
      <p:cxnSp>
        <p:nvCxnSpPr>
          <p:cNvPr id="13" name="Straight Connector 12">
            <a:extLst>
              <a:ext uri="{FF2B5EF4-FFF2-40B4-BE49-F238E27FC236}">
                <a16:creationId xmlns:a16="http://schemas.microsoft.com/office/drawing/2014/main" id="{BD099E5A-640C-0B43-924D-235EA55BE622}"/>
              </a:ext>
            </a:extLst>
          </p:cNvPr>
          <p:cNvCxnSpPr>
            <a:cxnSpLocks/>
          </p:cNvCxnSpPr>
          <p:nvPr/>
        </p:nvCxnSpPr>
        <p:spPr>
          <a:xfrm flipV="1">
            <a:off x="4905769" y="2158920"/>
            <a:ext cx="0" cy="2599613"/>
          </a:xfrm>
          <a:prstGeom prst="line">
            <a:avLst/>
          </a:prstGeom>
          <a:noFill/>
          <a:ln w="25400" cap="flat">
            <a:solidFill>
              <a:schemeClr val="bg1">
                <a:lumMod val="85000"/>
              </a:schemeClr>
            </a:solidFill>
            <a:prstDash val="solid"/>
            <a:miter lim="400000"/>
          </a:ln>
          <a:effectLst/>
        </p:spPr>
        <p:style>
          <a:lnRef idx="0">
            <a:scrgbClr r="0" g="0" b="0"/>
          </a:lnRef>
          <a:fillRef idx="0">
            <a:scrgbClr r="0" g="0" b="0"/>
          </a:fillRef>
          <a:effectRef idx="0">
            <a:scrgbClr r="0" g="0" b="0"/>
          </a:effectRef>
          <a:fontRef idx="none"/>
        </p:style>
      </p:cxnSp>
      <p:pic>
        <p:nvPicPr>
          <p:cNvPr id="3" name="Picture 2">
            <a:extLst>
              <a:ext uri="{FF2B5EF4-FFF2-40B4-BE49-F238E27FC236}">
                <a16:creationId xmlns:a16="http://schemas.microsoft.com/office/drawing/2014/main" id="{C1F92A88-A6E6-2D4F-82CA-93A29A012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2871" y="1528062"/>
            <a:ext cx="3336992" cy="3999022"/>
          </a:xfrm>
          <a:prstGeom prst="rect">
            <a:avLst/>
          </a:prstGeom>
        </p:spPr>
      </p:pic>
    </p:spTree>
    <p:extLst>
      <p:ext uri="{BB962C8B-B14F-4D97-AF65-F5344CB8AC3E}">
        <p14:creationId xmlns:p14="http://schemas.microsoft.com/office/powerpoint/2010/main" val="33817215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5">
            <a:extLst>
              <a:ext uri="{FF2B5EF4-FFF2-40B4-BE49-F238E27FC236}">
                <a16:creationId xmlns:a16="http://schemas.microsoft.com/office/drawing/2014/main" id="{456C6D93-4F86-1D4F-8A8A-2B26D215976F}"/>
              </a:ext>
            </a:extLst>
          </p:cNvPr>
          <p:cNvSpPr>
            <a:spLocks noGrp="1"/>
          </p:cNvSpPr>
          <p:nvPr>
            <p:ph type="title"/>
          </p:nvPr>
        </p:nvSpPr>
        <p:spPr/>
        <p:txBody>
          <a:bodyPr/>
          <a:lstStyle/>
          <a:p>
            <a:pPr eaLnBrk="1" hangingPunct="1"/>
            <a:r>
              <a:rPr lang="en-US" altLang="en-US" dirty="0">
                <a:ea typeface="ＭＳ Ｐゴシック" panose="020B0600070205080204" pitchFamily="34" charset="-128"/>
              </a:rPr>
              <a:t>Index Testing is Kind of Its Own Thing</a:t>
            </a:r>
          </a:p>
        </p:txBody>
      </p:sp>
      <p:sp>
        <p:nvSpPr>
          <p:cNvPr id="7" name="Text Placeholder 6">
            <a:extLst>
              <a:ext uri="{FF2B5EF4-FFF2-40B4-BE49-F238E27FC236}">
                <a16:creationId xmlns:a16="http://schemas.microsoft.com/office/drawing/2014/main" id="{12E60D5D-5A4B-9043-AB71-F398F589D73F}"/>
              </a:ext>
            </a:extLst>
          </p:cNvPr>
          <p:cNvSpPr>
            <a:spLocks noGrp="1"/>
          </p:cNvSpPr>
          <p:nvPr>
            <p:ph type="body" idx="1"/>
          </p:nvPr>
        </p:nvSpPr>
        <p:spPr/>
        <p:txBody>
          <a:bodyPr/>
          <a:lstStyle/>
          <a:p>
            <a:pPr eaLnBrk="1" hangingPunct="1">
              <a:buFont typeface="Arial" charset="0"/>
              <a:buNone/>
              <a:defRPr/>
            </a:pPr>
            <a:endParaRPr lang="en-US"/>
          </a:p>
        </p:txBody>
      </p:sp>
      <p:sp>
        <p:nvSpPr>
          <p:cNvPr id="5" name="Slide Number Placeholder 4">
            <a:extLst>
              <a:ext uri="{FF2B5EF4-FFF2-40B4-BE49-F238E27FC236}">
                <a16:creationId xmlns:a16="http://schemas.microsoft.com/office/drawing/2014/main" id="{411B32BD-871A-E34E-B7B8-B7131CAFB4EE}"/>
              </a:ext>
            </a:extLst>
          </p:cNvPr>
          <p:cNvSpPr>
            <a:spLocks noGrp="1"/>
          </p:cNvSpPr>
          <p:nvPr>
            <p:ph type="sldNum" sz="quarter" idx="12"/>
          </p:nvPr>
        </p:nvSpPr>
        <p:spPr/>
        <p:txBody>
          <a:bodyPr/>
          <a:lstStyle>
            <a:lvl1pPr eaLnBrk="0" hangingPunct="0">
              <a:defRPr sz="1800">
                <a:solidFill>
                  <a:schemeClr val="tx1"/>
                </a:solidFill>
                <a:latin typeface="Calibri" panose="020F0502020204030204" pitchFamily="34" charset="0"/>
                <a:ea typeface="ＭＳ Ｐゴシック" panose="020B0600070205080204" pitchFamily="34" charset="-128"/>
              </a:defRPr>
            </a:lvl1pPr>
            <a:lvl2pPr marL="557213" indent="-214313" eaLnBrk="0" hangingPunct="0">
              <a:defRPr sz="1800">
                <a:solidFill>
                  <a:schemeClr val="tx1"/>
                </a:solidFill>
                <a:latin typeface="Calibri" panose="020F0502020204030204" pitchFamily="34" charset="0"/>
                <a:ea typeface="ＭＳ Ｐゴシック" panose="020B0600070205080204" pitchFamily="34" charset="-128"/>
              </a:defRPr>
            </a:lvl2pPr>
            <a:lvl3pPr marL="857250" indent="-171450" eaLnBrk="0" hangingPunct="0">
              <a:defRPr sz="1800">
                <a:solidFill>
                  <a:schemeClr val="tx1"/>
                </a:solidFill>
                <a:latin typeface="Calibri" panose="020F0502020204030204" pitchFamily="34" charset="0"/>
                <a:ea typeface="ＭＳ Ｐゴシック" panose="020B0600070205080204" pitchFamily="34" charset="-128"/>
              </a:defRPr>
            </a:lvl3pPr>
            <a:lvl4pPr marL="1200150" indent="-171450" eaLnBrk="0" hangingPunct="0">
              <a:defRPr sz="1800">
                <a:solidFill>
                  <a:schemeClr val="tx1"/>
                </a:solidFill>
                <a:latin typeface="Calibri" panose="020F0502020204030204" pitchFamily="34" charset="0"/>
                <a:ea typeface="ＭＳ Ｐゴシック" panose="020B0600070205080204" pitchFamily="34" charset="-128"/>
              </a:defRPr>
            </a:lvl4pPr>
            <a:lvl5pPr marL="1543050" indent="-171450" eaLnBrk="0" hangingPunct="0">
              <a:defRPr sz="1800">
                <a:solidFill>
                  <a:schemeClr val="tx1"/>
                </a:solidFill>
                <a:latin typeface="Calibri" panose="020F050202020403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ＭＳ Ｐゴシック" panose="020B0600070205080204" pitchFamily="34" charset="-128"/>
              </a:defRPr>
            </a:lvl9pPr>
          </a:lstStyle>
          <a:p>
            <a:pPr eaLnBrk="1" hangingPunct="1"/>
            <a:fld id="{ADEA5F4C-6FC3-414C-8EE2-022EF5693662}" type="slidenum">
              <a:rPr lang="en-US" altLang="en-US" sz="900">
                <a:solidFill>
                  <a:srgbClr val="898989"/>
                </a:solidFill>
              </a:rPr>
              <a:pPr eaLnBrk="1" hangingPunct="1"/>
              <a:t>35</a:t>
            </a:fld>
            <a:endParaRPr lang="en-US" altLang="en-US" sz="900">
              <a:solidFill>
                <a:srgbClr val="898989"/>
              </a:solidFill>
            </a:endParaRPr>
          </a:p>
        </p:txBody>
      </p:sp>
    </p:spTree>
    <p:extLst>
      <p:ext uri="{BB962C8B-B14F-4D97-AF65-F5344CB8AC3E}">
        <p14:creationId xmlns:p14="http://schemas.microsoft.com/office/powerpoint/2010/main" val="1285539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15E4FD0-C38C-0E4F-8A8C-1B334E30AAD1}"/>
              </a:ext>
            </a:extLst>
          </p:cNvPr>
          <p:cNvSpPr>
            <a:spLocks noGrp="1"/>
          </p:cNvSpPr>
          <p:nvPr>
            <p:ph type="sldNum" sz="quarter" idx="14"/>
          </p:nvPr>
        </p:nvSpPr>
        <p:spPr/>
        <p:txBody>
          <a:bodyPr/>
          <a:lstStyle>
            <a:lvl1pPr eaLnBrk="0" hangingPunct="0">
              <a:defRPr sz="1800">
                <a:solidFill>
                  <a:schemeClr val="tx1"/>
                </a:solidFill>
                <a:latin typeface="Calibri" panose="020F0502020204030204" pitchFamily="34" charset="0"/>
                <a:ea typeface="ＭＳ Ｐゴシック" panose="020B0600070205080204" pitchFamily="34" charset="-128"/>
              </a:defRPr>
            </a:lvl1pPr>
            <a:lvl2pPr marL="557213" indent="-214313" eaLnBrk="0" hangingPunct="0">
              <a:defRPr sz="1800">
                <a:solidFill>
                  <a:schemeClr val="tx1"/>
                </a:solidFill>
                <a:latin typeface="Calibri" panose="020F0502020204030204" pitchFamily="34" charset="0"/>
                <a:ea typeface="ＭＳ Ｐゴシック" panose="020B0600070205080204" pitchFamily="34" charset="-128"/>
              </a:defRPr>
            </a:lvl2pPr>
            <a:lvl3pPr marL="857250" indent="-171450" eaLnBrk="0" hangingPunct="0">
              <a:defRPr sz="1800">
                <a:solidFill>
                  <a:schemeClr val="tx1"/>
                </a:solidFill>
                <a:latin typeface="Calibri" panose="020F0502020204030204" pitchFamily="34" charset="0"/>
                <a:ea typeface="ＭＳ Ｐゴシック" panose="020B0600070205080204" pitchFamily="34" charset="-128"/>
              </a:defRPr>
            </a:lvl3pPr>
            <a:lvl4pPr marL="1200150" indent="-171450" eaLnBrk="0" hangingPunct="0">
              <a:defRPr sz="1800">
                <a:solidFill>
                  <a:schemeClr val="tx1"/>
                </a:solidFill>
                <a:latin typeface="Calibri" panose="020F0502020204030204" pitchFamily="34" charset="0"/>
                <a:ea typeface="ＭＳ Ｐゴシック" panose="020B0600070205080204" pitchFamily="34" charset="-128"/>
              </a:defRPr>
            </a:lvl4pPr>
            <a:lvl5pPr marL="1543050" indent="-171450" eaLnBrk="0" hangingPunct="0">
              <a:defRPr sz="1800">
                <a:solidFill>
                  <a:schemeClr val="tx1"/>
                </a:solidFill>
                <a:latin typeface="Calibri" panose="020F050202020403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ＭＳ Ｐゴシック" panose="020B0600070205080204" pitchFamily="34" charset="-128"/>
              </a:defRPr>
            </a:lvl9pPr>
          </a:lstStyle>
          <a:p>
            <a:pPr eaLnBrk="1" hangingPunct="1"/>
            <a:fld id="{03F46BB6-4224-DE47-B144-5C81BE5ECBD8}" type="slidenum">
              <a:rPr lang="en-US" altLang="en-US" sz="900">
                <a:solidFill>
                  <a:srgbClr val="898989"/>
                </a:solidFill>
              </a:rPr>
              <a:pPr eaLnBrk="1" hangingPunct="1"/>
              <a:t>36</a:t>
            </a:fld>
            <a:endParaRPr lang="en-US" altLang="en-US" sz="900">
              <a:solidFill>
                <a:srgbClr val="898989"/>
              </a:solidFill>
            </a:endParaRPr>
          </a:p>
        </p:txBody>
      </p:sp>
      <p:sp>
        <p:nvSpPr>
          <p:cNvPr id="6" name="Title 1">
            <a:extLst>
              <a:ext uri="{FF2B5EF4-FFF2-40B4-BE49-F238E27FC236}">
                <a16:creationId xmlns:a16="http://schemas.microsoft.com/office/drawing/2014/main" id="{4D4791C4-A857-6F4F-AC18-3110FBC3E43D}"/>
              </a:ext>
            </a:extLst>
          </p:cNvPr>
          <p:cNvSpPr txBox="1">
            <a:spLocks/>
          </p:cNvSpPr>
          <p:nvPr/>
        </p:nvSpPr>
        <p:spPr bwMode="auto">
          <a:xfrm>
            <a:off x="0" y="840845"/>
            <a:ext cx="9144000" cy="589788"/>
          </a:xfrm>
          <a:prstGeom prst="rect">
            <a:avLst/>
          </a:prstGeom>
          <a:solidFill>
            <a:schemeClr val="accent1"/>
          </a:solidFill>
          <a:ln>
            <a:noFill/>
          </a:ln>
        </p:spPr>
        <p:txBody>
          <a:bodyPr vert="horz" wrap="square" lIns="68580" tIns="34290" rIns="68580" bIns="34290" numCol="1" anchor="ctr" anchorCtr="0" compatLnSpc="1">
            <a:prstTxWarp prst="textNoShape">
              <a:avLst/>
            </a:prstTxWarp>
          </a:bodyPr>
          <a:lstStyle>
            <a:lvl1pPr algn="l" rtl="0" eaLnBrk="0" fontAlgn="base" hangingPunct="0">
              <a:lnSpc>
                <a:spcPct val="90000"/>
              </a:lnSpc>
              <a:spcBef>
                <a:spcPct val="0"/>
              </a:spcBef>
              <a:spcAft>
                <a:spcPct val="0"/>
              </a:spcAft>
              <a:defRPr sz="4400" kern="1200" baseline="0">
                <a:solidFill>
                  <a:schemeClr val="tx1"/>
                </a:solidFill>
                <a:latin typeface="+mj-lt"/>
                <a:ea typeface="ＭＳ Ｐゴシック" charset="0"/>
                <a:cs typeface="ＭＳ Ｐゴシック" charset="0"/>
              </a:defRPr>
            </a:lvl1pPr>
            <a:lvl2pPr algn="l" rtl="0" eaLnBrk="0" fontAlgn="base" hangingPunct="0">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2pPr>
            <a:lvl3pPr algn="l" rtl="0" eaLnBrk="0" fontAlgn="base" hangingPunct="0">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3pPr>
            <a:lvl4pPr algn="l" rtl="0" eaLnBrk="0" fontAlgn="base" hangingPunct="0">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4pPr>
            <a:lvl5pPr algn="l" rtl="0" eaLnBrk="0" fontAlgn="base" hangingPunct="0">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5pPr>
            <a:lvl6pPr marL="457200" algn="l" rtl="0" fontAlgn="base">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6pPr>
            <a:lvl7pPr marL="914400" algn="l" rtl="0" fontAlgn="base">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7pPr>
            <a:lvl8pPr marL="1371600" algn="l" rtl="0" fontAlgn="base">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8pPr>
            <a:lvl9pPr marL="1828800" algn="l" rtl="0" fontAlgn="base">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9pPr>
          </a:lstStyle>
          <a:p>
            <a:r>
              <a:rPr lang="en-US" sz="3300" b="1" dirty="0">
                <a:solidFill>
                  <a:schemeClr val="bg1"/>
                </a:solidFill>
              </a:rPr>
              <a:t>YODA: Index Testing Revamp</a:t>
            </a:r>
          </a:p>
        </p:txBody>
      </p:sp>
      <p:sp>
        <p:nvSpPr>
          <p:cNvPr id="12" name="TextBox 11">
            <a:extLst>
              <a:ext uri="{FF2B5EF4-FFF2-40B4-BE49-F238E27FC236}">
                <a16:creationId xmlns:a16="http://schemas.microsoft.com/office/drawing/2014/main" id="{D5369DFF-FF38-7140-B41E-0F51D02D38E2}"/>
              </a:ext>
            </a:extLst>
          </p:cNvPr>
          <p:cNvSpPr txBox="1"/>
          <p:nvPr/>
        </p:nvSpPr>
        <p:spPr>
          <a:xfrm>
            <a:off x="386255" y="1954278"/>
            <a:ext cx="8190187" cy="3693319"/>
          </a:xfrm>
          <a:prstGeom prst="rect">
            <a:avLst/>
          </a:prstGeom>
          <a:noFill/>
        </p:spPr>
        <p:txBody>
          <a:bodyPr wrap="square" rtlCol="0">
            <a:spAutoFit/>
          </a:bodyPr>
          <a:lstStyle/>
          <a:p>
            <a:r>
              <a:rPr lang="en-US" dirty="0"/>
              <a:t>Challenges:</a:t>
            </a:r>
          </a:p>
          <a:p>
            <a:pPr marL="257175" indent="-257175">
              <a:buFont typeface="Arial" panose="020B0604020202020204" pitchFamily="34" charset="0"/>
              <a:buChar char="•"/>
            </a:pPr>
            <a:r>
              <a:rPr lang="en-US" dirty="0"/>
              <a:t>The number of index tests done depends on the number of tests done in other modalities.</a:t>
            </a:r>
          </a:p>
          <a:p>
            <a:pPr marL="257175" indent="-257175">
              <a:buFont typeface="Arial" panose="020B0604020202020204" pitchFamily="34" charset="0"/>
              <a:buChar char="•"/>
            </a:pPr>
            <a:r>
              <a:rPr lang="en-US" dirty="0"/>
              <a:t>There is no way to “choose” the age/sex of people tested through index testing, with the possible exception of pediatric (i.e. test the children of new positives).</a:t>
            </a:r>
          </a:p>
          <a:p>
            <a:endParaRPr lang="en-US" dirty="0"/>
          </a:p>
          <a:p>
            <a:r>
              <a:rPr lang="en-US" dirty="0"/>
              <a:t>Solution:</a:t>
            </a:r>
          </a:p>
          <a:p>
            <a:pPr marL="257175" indent="-257175">
              <a:buFont typeface="Arial" panose="020B0604020202020204" pitchFamily="34" charset="0"/>
              <a:buChar char="•"/>
            </a:pPr>
            <a:r>
              <a:rPr lang="en-US" dirty="0"/>
              <a:t>Split the yield model into a model for non-index tests, and one for index tests given the number of non-index positives identified.</a:t>
            </a:r>
          </a:p>
          <a:p>
            <a:pPr marL="257175" indent="-257175">
              <a:buFont typeface="Arial" panose="020B0604020202020204" pitchFamily="34" charset="0"/>
              <a:buChar char="•"/>
            </a:pPr>
            <a:r>
              <a:rPr lang="en-US" dirty="0"/>
              <a:t>Alter optimization algorithm to optimize over non-index modalities with a user specified function for the ratio of index to non-index tests for a site given their ratio last quarter.</a:t>
            </a:r>
          </a:p>
          <a:p>
            <a:pPr marL="257175" indent="-257175">
              <a:buFont typeface="Arial" panose="020B0604020202020204" pitchFamily="34" charset="0"/>
              <a:buChar char="•"/>
            </a:pPr>
            <a:endParaRPr lang="en-US" dirty="0"/>
          </a:p>
        </p:txBody>
      </p:sp>
    </p:spTree>
    <p:extLst>
      <p:ext uri="{BB962C8B-B14F-4D97-AF65-F5344CB8AC3E}">
        <p14:creationId xmlns:p14="http://schemas.microsoft.com/office/powerpoint/2010/main" val="3192524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19E1E-967F-4CC0-B172-1791A9368F5D}"/>
              </a:ext>
            </a:extLst>
          </p:cNvPr>
          <p:cNvSpPr txBox="1">
            <a:spLocks/>
          </p:cNvSpPr>
          <p:nvPr/>
        </p:nvSpPr>
        <p:spPr>
          <a:xfrm>
            <a:off x="628650" y="1131094"/>
            <a:ext cx="7886700" cy="9941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b="1" dirty="0"/>
              <a:t>Thanks!</a:t>
            </a:r>
          </a:p>
        </p:txBody>
      </p:sp>
      <p:sp>
        <p:nvSpPr>
          <p:cNvPr id="3" name="Content Placeholder 2">
            <a:extLst>
              <a:ext uri="{FF2B5EF4-FFF2-40B4-BE49-F238E27FC236}">
                <a16:creationId xmlns:a16="http://schemas.microsoft.com/office/drawing/2014/main" id="{9CF40AB0-8608-40F0-A056-B93CDABA754D}"/>
              </a:ext>
            </a:extLst>
          </p:cNvPr>
          <p:cNvSpPr txBox="1">
            <a:spLocks/>
          </p:cNvSpPr>
          <p:nvPr/>
        </p:nvSpPr>
        <p:spPr>
          <a:xfrm>
            <a:off x="628650" y="2226469"/>
            <a:ext cx="7886700" cy="170616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800" dirty="0">
                <a:solidFill>
                  <a:prstClr val="black"/>
                </a:solidFill>
              </a:rPr>
              <a:t>For more information, please contact:</a:t>
            </a:r>
          </a:p>
          <a:p>
            <a:pPr marL="0" indent="0">
              <a:lnSpc>
                <a:spcPct val="100000"/>
              </a:lnSpc>
              <a:spcBef>
                <a:spcPts val="0"/>
              </a:spcBef>
              <a:buNone/>
            </a:pPr>
            <a:r>
              <a:rPr lang="en-US" sz="1800" dirty="0">
                <a:solidFill>
                  <a:prstClr val="black"/>
                </a:solidFill>
              </a:rPr>
              <a:t>Ian Fellows</a:t>
            </a:r>
          </a:p>
          <a:p>
            <a:pPr marL="0" indent="0">
              <a:lnSpc>
                <a:spcPct val="100000"/>
              </a:lnSpc>
              <a:spcBef>
                <a:spcPts val="0"/>
              </a:spcBef>
              <a:buNone/>
            </a:pPr>
            <a:r>
              <a:rPr lang="en-US" sz="1800" dirty="0">
                <a:solidFill>
                  <a:prstClr val="black"/>
                </a:solidFill>
                <a:hlinkClick r:id="rId2"/>
              </a:rPr>
              <a:t>ymx4@cdc.gov</a:t>
            </a:r>
            <a:endParaRPr lang="en-US" sz="1800" dirty="0">
              <a:solidFill>
                <a:prstClr val="black"/>
              </a:solidFill>
            </a:endParaRPr>
          </a:p>
          <a:p>
            <a:pPr marL="0" indent="0">
              <a:lnSpc>
                <a:spcPct val="100000"/>
              </a:lnSpc>
              <a:spcBef>
                <a:spcPts val="0"/>
              </a:spcBef>
              <a:buNone/>
            </a:pPr>
            <a:endParaRPr lang="en-US" sz="1800" dirty="0">
              <a:solidFill>
                <a:prstClr val="black"/>
              </a:solidFill>
            </a:endParaRPr>
          </a:p>
        </p:txBody>
      </p:sp>
    </p:spTree>
    <p:extLst>
      <p:ext uri="{BB962C8B-B14F-4D97-AF65-F5344CB8AC3E}">
        <p14:creationId xmlns:p14="http://schemas.microsoft.com/office/powerpoint/2010/main" val="31327100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a:t>
            </a:r>
          </a:p>
        </p:txBody>
      </p:sp>
      <p:sp>
        <p:nvSpPr>
          <p:cNvPr id="3" name="Content Placeholder 2"/>
          <p:cNvSpPr>
            <a:spLocks noGrp="1"/>
          </p:cNvSpPr>
          <p:nvPr>
            <p:ph idx="1"/>
          </p:nvPr>
        </p:nvSpPr>
        <p:spPr/>
        <p:txBody>
          <a:bodyPr/>
          <a:lstStyle/>
          <a:p>
            <a:r>
              <a:rPr lang="en-US" dirty="0"/>
              <a:t>Questions</a:t>
            </a:r>
          </a:p>
        </p:txBody>
      </p:sp>
      <p:sp>
        <p:nvSpPr>
          <p:cNvPr id="4" name="Slide Number Placeholder 3"/>
          <p:cNvSpPr>
            <a:spLocks noGrp="1"/>
          </p:cNvSpPr>
          <p:nvPr>
            <p:ph type="sldNum" sz="quarter" idx="4"/>
          </p:nvPr>
        </p:nvSpPr>
        <p:spPr/>
        <p:txBody>
          <a:bodyPr/>
          <a:lstStyle/>
          <a:p>
            <a:fld id="{2720EF26-1E39-4F64-8236-ED355D806952}" type="slidenum">
              <a:rPr lang="en-US" smtClean="0"/>
              <a:pPr/>
              <a:t>38</a:t>
            </a:fld>
            <a:endParaRPr lang="en-US" dirty="0"/>
          </a:p>
        </p:txBody>
      </p:sp>
    </p:spTree>
    <p:extLst>
      <p:ext uri="{BB962C8B-B14F-4D97-AF65-F5344CB8AC3E}">
        <p14:creationId xmlns:p14="http://schemas.microsoft.com/office/powerpoint/2010/main" val="1530557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98D6E-220D-44E4-BC06-C68BF0A1530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0B39F03D-6BAB-4F51-8D0F-3D477A811F05}"/>
              </a:ext>
            </a:extLst>
          </p:cNvPr>
          <p:cNvSpPr>
            <a:spLocks noGrp="1"/>
          </p:cNvSpPr>
          <p:nvPr>
            <p:ph idx="1"/>
          </p:nvPr>
        </p:nvSpPr>
        <p:spPr>
          <a:xfrm>
            <a:off x="628650" y="1655129"/>
            <a:ext cx="7886700" cy="4724400"/>
          </a:xfrm>
        </p:spPr>
        <p:txBody>
          <a:bodyPr>
            <a:noAutofit/>
          </a:bodyPr>
          <a:lstStyle/>
          <a:p>
            <a:r>
              <a:rPr lang="en-US" sz="1800" dirty="0"/>
              <a:t>What is DREAMS program completion and DREAMS saturation. </a:t>
            </a:r>
          </a:p>
          <a:p>
            <a:r>
              <a:rPr lang="en-US" sz="1800" dirty="0"/>
              <a:t>Program completion addresses when DREAMS as a package of comprehensive interventions can be considered complete at the individual level. </a:t>
            </a:r>
          </a:p>
          <a:p>
            <a:r>
              <a:rPr lang="en-US" sz="1800" dirty="0"/>
              <a:t>Saturation addresses how a country team can document that DREAMS has saturated at the SNU level among all relevant age groups of AGYW. </a:t>
            </a:r>
          </a:p>
          <a:p>
            <a:r>
              <a:rPr lang="en-US" sz="1800" dirty="0"/>
              <a:t>DREAMS is still a new program. However, as it evolves, we want to see DREAMS implemented in more SNUs to maximize the benefit of the program and ensure all relevant AGYW have been reached. </a:t>
            </a:r>
          </a:p>
          <a:p>
            <a:r>
              <a:rPr lang="en-US" sz="1800" dirty="0"/>
              <a:t>To reach that goal, we need to assess progress in current SNUs to understand when to redirect resources to new SNUs while continuing to meet the needs of vulnerable AGYW in the original SNUs. </a:t>
            </a:r>
          </a:p>
          <a:p>
            <a:r>
              <a:rPr lang="en-US" sz="1800" dirty="0"/>
              <a:t>To calculate saturation of DREAMS at the SNU level, we need to estimate the number of AGYW in each DREAMS SNU</a:t>
            </a:r>
          </a:p>
          <a:p>
            <a:r>
              <a:rPr lang="en-US" sz="1800" dirty="0"/>
              <a:t>Saturation can be used to determine if and where DREAMS need to be expanded in COP20. </a:t>
            </a:r>
          </a:p>
        </p:txBody>
      </p:sp>
    </p:spTree>
    <p:extLst>
      <p:ext uri="{BB962C8B-B14F-4D97-AF65-F5344CB8AC3E}">
        <p14:creationId xmlns:p14="http://schemas.microsoft.com/office/powerpoint/2010/main" val="4216739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F17708-C8FC-4976-9B36-514AC0248B09}"/>
              </a:ext>
            </a:extLst>
          </p:cNvPr>
          <p:cNvPicPr>
            <a:picLocks noChangeAspect="1"/>
          </p:cNvPicPr>
          <p:nvPr/>
        </p:nvPicPr>
        <p:blipFill>
          <a:blip r:embed="rId2"/>
          <a:stretch>
            <a:fillRect/>
          </a:stretch>
        </p:blipFill>
        <p:spPr>
          <a:xfrm>
            <a:off x="2362200" y="616457"/>
            <a:ext cx="4891087" cy="1440943"/>
          </a:xfrm>
          <a:prstGeom prst="rect">
            <a:avLst/>
          </a:prstGeom>
        </p:spPr>
      </p:pic>
      <p:pic>
        <p:nvPicPr>
          <p:cNvPr id="5" name="Picture 4">
            <a:extLst>
              <a:ext uri="{FF2B5EF4-FFF2-40B4-BE49-F238E27FC236}">
                <a16:creationId xmlns:a16="http://schemas.microsoft.com/office/drawing/2014/main" id="{3896C984-5816-465C-A942-1C6700E3A1CF}"/>
              </a:ext>
            </a:extLst>
          </p:cNvPr>
          <p:cNvPicPr>
            <a:picLocks noChangeAspect="1"/>
          </p:cNvPicPr>
          <p:nvPr/>
        </p:nvPicPr>
        <p:blipFill>
          <a:blip r:embed="rId3"/>
          <a:stretch>
            <a:fillRect/>
          </a:stretch>
        </p:blipFill>
        <p:spPr>
          <a:xfrm>
            <a:off x="304800" y="2895600"/>
            <a:ext cx="4724400" cy="1863836"/>
          </a:xfrm>
          <a:prstGeom prst="rect">
            <a:avLst/>
          </a:prstGeom>
        </p:spPr>
      </p:pic>
      <p:pic>
        <p:nvPicPr>
          <p:cNvPr id="6" name="Picture 5">
            <a:extLst>
              <a:ext uri="{FF2B5EF4-FFF2-40B4-BE49-F238E27FC236}">
                <a16:creationId xmlns:a16="http://schemas.microsoft.com/office/drawing/2014/main" id="{889FF489-12E7-4D19-B04D-42417CD08F5C}"/>
              </a:ext>
            </a:extLst>
          </p:cNvPr>
          <p:cNvPicPr>
            <a:picLocks noChangeAspect="1"/>
          </p:cNvPicPr>
          <p:nvPr/>
        </p:nvPicPr>
        <p:blipFill>
          <a:blip r:embed="rId4"/>
          <a:stretch>
            <a:fillRect/>
          </a:stretch>
        </p:blipFill>
        <p:spPr>
          <a:xfrm>
            <a:off x="5485765" y="2625836"/>
            <a:ext cx="3343275" cy="2133600"/>
          </a:xfrm>
          <a:prstGeom prst="rect">
            <a:avLst/>
          </a:prstGeom>
        </p:spPr>
      </p:pic>
      <p:sp>
        <p:nvSpPr>
          <p:cNvPr id="7" name="Rectangle 6">
            <a:extLst>
              <a:ext uri="{FF2B5EF4-FFF2-40B4-BE49-F238E27FC236}">
                <a16:creationId xmlns:a16="http://schemas.microsoft.com/office/drawing/2014/main" id="{C8499B47-738F-4F4D-9F68-DE4A7FBA41F9}"/>
              </a:ext>
            </a:extLst>
          </p:cNvPr>
          <p:cNvSpPr/>
          <p:nvPr/>
        </p:nvSpPr>
        <p:spPr>
          <a:xfrm>
            <a:off x="457200" y="3886200"/>
            <a:ext cx="1371600" cy="990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8610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DREAMS update</a:t>
            </a:r>
            <a:br>
              <a:rPr lang="en-US" dirty="0"/>
            </a:br>
            <a:endParaRPr lang="en-US" dirty="0"/>
          </a:p>
        </p:txBody>
      </p:sp>
      <p:sp>
        <p:nvSpPr>
          <p:cNvPr id="3" name="Content Placeholder 2"/>
          <p:cNvSpPr>
            <a:spLocks noGrp="1"/>
          </p:cNvSpPr>
          <p:nvPr>
            <p:ph idx="1"/>
          </p:nvPr>
        </p:nvSpPr>
        <p:spPr>
          <a:xfrm>
            <a:off x="822960" y="1371600"/>
            <a:ext cx="7520940" cy="4800600"/>
          </a:xfrm>
        </p:spPr>
        <p:txBody>
          <a:bodyPr>
            <a:normAutofit/>
          </a:bodyPr>
          <a:lstStyle/>
          <a:p>
            <a:r>
              <a:rPr lang="en-US" dirty="0"/>
              <a:t>Primary source subnational population – actual census counts published by the various countries</a:t>
            </a:r>
          </a:p>
          <a:p>
            <a:r>
              <a:rPr lang="en-US" dirty="0"/>
              <a:t>Issues with using census counts for PLHIV estimation</a:t>
            </a:r>
          </a:p>
          <a:p>
            <a:pPr lvl="1"/>
            <a:r>
              <a:rPr lang="en-US" dirty="0"/>
              <a:t>frequency</a:t>
            </a:r>
          </a:p>
          <a:p>
            <a:pPr lvl="1"/>
            <a:r>
              <a:rPr lang="en-US" dirty="0"/>
              <a:t>data gaps</a:t>
            </a:r>
          </a:p>
          <a:p>
            <a:pPr lvl="1"/>
            <a:r>
              <a:rPr lang="en-US" dirty="0"/>
              <a:t>reliability</a:t>
            </a:r>
          </a:p>
          <a:p>
            <a:r>
              <a:rPr lang="en-US" dirty="0"/>
              <a:t>Solution – provide population alternatives to census counts for countries. </a:t>
            </a:r>
          </a:p>
          <a:p>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6</a:t>
            </a:fld>
            <a:endParaRPr lang="en-US" dirty="0"/>
          </a:p>
        </p:txBody>
      </p:sp>
    </p:spTree>
    <p:extLst>
      <p:ext uri="{BB962C8B-B14F-4D97-AF65-F5344CB8AC3E}">
        <p14:creationId xmlns:p14="http://schemas.microsoft.com/office/powerpoint/2010/main" val="1575421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Source Available</a:t>
            </a:r>
          </a:p>
        </p:txBody>
      </p:sp>
      <p:sp>
        <p:nvSpPr>
          <p:cNvPr id="3" name="Content Placeholder 2"/>
          <p:cNvSpPr>
            <a:spLocks noGrp="1"/>
          </p:cNvSpPr>
          <p:nvPr>
            <p:ph idx="1"/>
          </p:nvPr>
        </p:nvSpPr>
        <p:spPr>
          <a:xfrm>
            <a:off x="822960" y="1524000"/>
            <a:ext cx="7520940" cy="4648200"/>
          </a:xfrm>
        </p:spPr>
        <p:txBody>
          <a:bodyPr>
            <a:normAutofit fontScale="77500" lnSpcReduction="20000"/>
          </a:bodyPr>
          <a:lstStyle/>
          <a:p>
            <a:r>
              <a:rPr lang="en-US" dirty="0"/>
              <a:t>Potential Population Sources </a:t>
            </a:r>
          </a:p>
          <a:p>
            <a:pPr lvl="1"/>
            <a:r>
              <a:rPr lang="en-US" dirty="0" err="1"/>
              <a:t>WorldPop</a:t>
            </a:r>
            <a:r>
              <a:rPr lang="en-US" dirty="0"/>
              <a:t> - </a:t>
            </a:r>
            <a:r>
              <a:rPr lang="en-US" dirty="0">
                <a:hlinkClick r:id="rId2"/>
              </a:rPr>
              <a:t>https://www.worldpop.org/</a:t>
            </a:r>
            <a:r>
              <a:rPr lang="en-US" dirty="0"/>
              <a:t> </a:t>
            </a:r>
          </a:p>
          <a:p>
            <a:pPr lvl="1"/>
            <a:r>
              <a:rPr lang="en-US" dirty="0" err="1"/>
              <a:t>LandScan</a:t>
            </a:r>
            <a:r>
              <a:rPr lang="en-US" dirty="0"/>
              <a:t> - </a:t>
            </a:r>
            <a:r>
              <a:rPr lang="en-US" dirty="0">
                <a:hlinkClick r:id="rId3"/>
              </a:rPr>
              <a:t>https://landscan.ornl.gov/</a:t>
            </a:r>
            <a:r>
              <a:rPr lang="en-US" dirty="0"/>
              <a:t> </a:t>
            </a:r>
          </a:p>
          <a:p>
            <a:pPr lvl="1"/>
            <a:r>
              <a:rPr lang="en-US" dirty="0"/>
              <a:t>Facebook - </a:t>
            </a:r>
            <a:r>
              <a:rPr lang="en-US" dirty="0">
                <a:hlinkClick r:id="rId4"/>
              </a:rPr>
              <a:t>https://data.humdata.org/organization/facebook</a:t>
            </a:r>
            <a:r>
              <a:rPr lang="en-US" dirty="0"/>
              <a:t> </a:t>
            </a:r>
          </a:p>
          <a:p>
            <a:pPr lvl="1"/>
            <a:r>
              <a:rPr lang="en-US" dirty="0"/>
              <a:t>Gridded Population of the World (GPW) - </a:t>
            </a:r>
            <a:r>
              <a:rPr lang="en-US" dirty="0">
                <a:hlinkClick r:id="rId5"/>
              </a:rPr>
              <a:t>https://sedac.ciesin.columbia.edu/data/collection/gpw-v4</a:t>
            </a:r>
            <a:r>
              <a:rPr lang="en-US" dirty="0"/>
              <a:t> </a:t>
            </a:r>
          </a:p>
          <a:p>
            <a:pPr lvl="1"/>
            <a:r>
              <a:rPr lang="en-US" dirty="0"/>
              <a:t>GHS POP - </a:t>
            </a:r>
            <a:r>
              <a:rPr lang="en-US" dirty="0">
                <a:hlinkClick r:id="rId6"/>
              </a:rPr>
              <a:t>https://ghsl.jrc.ec.europa.eu/ghs_pop2019.php</a:t>
            </a:r>
            <a:r>
              <a:rPr lang="en-US" dirty="0"/>
              <a:t> </a:t>
            </a:r>
          </a:p>
          <a:p>
            <a:pPr lvl="1"/>
            <a:r>
              <a:rPr lang="en-US" dirty="0"/>
              <a:t>Global Rural-Urban Mapping Project (GRUMP) - </a:t>
            </a:r>
            <a:r>
              <a:rPr lang="en-US" dirty="0">
                <a:hlinkClick r:id="rId7"/>
              </a:rPr>
              <a:t>https://sedac.ciesin.columbia.edu/data/collection/grump-v1</a:t>
            </a:r>
            <a:r>
              <a:rPr lang="en-US" dirty="0"/>
              <a:t> </a:t>
            </a:r>
          </a:p>
          <a:p>
            <a:pPr lvl="1"/>
            <a:r>
              <a:rPr lang="en-US" dirty="0"/>
              <a:t>ArcGIS Living Atlas of the World - </a:t>
            </a:r>
            <a:r>
              <a:rPr lang="en-US" dirty="0">
                <a:hlinkClick r:id="rId8"/>
              </a:rPr>
              <a:t>https://livingatlas.arcgis.com/en/browse/#d=2&amp;q=World%20Population%20Estimate</a:t>
            </a:r>
            <a:r>
              <a:rPr lang="en-US" dirty="0"/>
              <a:t> </a:t>
            </a:r>
          </a:p>
          <a:p>
            <a:pPr lvl="1"/>
            <a:r>
              <a:rPr lang="en-US" dirty="0"/>
              <a:t>US Census Subnational Population by Sex, Age, and Geographic Area - </a:t>
            </a:r>
            <a:r>
              <a:rPr lang="en-US" dirty="0">
                <a:hlinkClick r:id="rId9"/>
              </a:rPr>
              <a:t>https://www.census.gov/geographies/mapping-files/time-series/demo/international-programs/subnationalpopulation.html</a:t>
            </a:r>
            <a:r>
              <a:rPr lang="en-US" dirty="0"/>
              <a:t> </a:t>
            </a:r>
          </a:p>
          <a:p>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7</a:t>
            </a:fld>
            <a:endParaRPr lang="en-US" dirty="0"/>
          </a:p>
        </p:txBody>
      </p:sp>
    </p:spTree>
    <p:extLst>
      <p:ext uri="{BB962C8B-B14F-4D97-AF65-F5344CB8AC3E}">
        <p14:creationId xmlns:p14="http://schemas.microsoft.com/office/powerpoint/2010/main" val="3476593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 and Sex population disaggregates</a:t>
            </a:r>
            <a:br>
              <a:rPr lang="en-US" dirty="0"/>
            </a:br>
            <a:endParaRPr lang="en-US" dirty="0"/>
          </a:p>
        </p:txBody>
      </p:sp>
      <p:sp>
        <p:nvSpPr>
          <p:cNvPr id="3" name="Content Placeholder 2"/>
          <p:cNvSpPr>
            <a:spLocks noGrp="1"/>
          </p:cNvSpPr>
          <p:nvPr>
            <p:ph idx="1"/>
          </p:nvPr>
        </p:nvSpPr>
        <p:spPr>
          <a:xfrm>
            <a:off x="654724" y="1371600"/>
            <a:ext cx="7520940" cy="4724400"/>
          </a:xfrm>
        </p:spPr>
        <p:txBody>
          <a:bodyPr>
            <a:normAutofit/>
          </a:bodyPr>
          <a:lstStyle/>
          <a:p>
            <a:r>
              <a:rPr lang="en-US" sz="2000" dirty="0"/>
              <a:t>Age and Sex disaggregates also being used for PLHIV estimation in NAOMI model</a:t>
            </a:r>
          </a:p>
          <a:p>
            <a:r>
              <a:rPr lang="en-US" sz="2000" dirty="0"/>
              <a:t>Use the same disaggregate for DREAMS SNUs.</a:t>
            </a:r>
          </a:p>
          <a:p>
            <a:r>
              <a:rPr lang="en-US" sz="2000" dirty="0"/>
              <a:t>EXCEL file with DREAMS SNU population AGYW estimates</a:t>
            </a:r>
          </a:p>
          <a:p>
            <a:r>
              <a:rPr lang="en-US" sz="2000" dirty="0"/>
              <a:t>Power BI dashboard population estimates</a:t>
            </a:r>
          </a:p>
          <a:p>
            <a:endParaRPr lang="en-US" sz="2000" dirty="0"/>
          </a:p>
          <a:p>
            <a:endParaRPr lang="en-US" sz="2000"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8</a:t>
            </a:fld>
            <a:endParaRPr lang="en-US" dirty="0"/>
          </a:p>
        </p:txBody>
      </p:sp>
      <p:pic>
        <p:nvPicPr>
          <p:cNvPr id="5" name="Picture 4">
            <a:extLst>
              <a:ext uri="{FF2B5EF4-FFF2-40B4-BE49-F238E27FC236}">
                <a16:creationId xmlns:a16="http://schemas.microsoft.com/office/drawing/2014/main" id="{34A7421F-36B9-4464-ADFA-4E50F3089A40}"/>
              </a:ext>
            </a:extLst>
          </p:cNvPr>
          <p:cNvPicPr>
            <a:picLocks noChangeAspect="1"/>
          </p:cNvPicPr>
          <p:nvPr/>
        </p:nvPicPr>
        <p:blipFill>
          <a:blip r:embed="rId3"/>
          <a:stretch>
            <a:fillRect/>
          </a:stretch>
        </p:blipFill>
        <p:spPr>
          <a:xfrm>
            <a:off x="5334000" y="3817241"/>
            <a:ext cx="3566160" cy="2467354"/>
          </a:xfrm>
          <a:prstGeom prst="rect">
            <a:avLst/>
          </a:prstGeom>
        </p:spPr>
      </p:pic>
      <p:pic>
        <p:nvPicPr>
          <p:cNvPr id="6" name="Picture 5">
            <a:extLst>
              <a:ext uri="{FF2B5EF4-FFF2-40B4-BE49-F238E27FC236}">
                <a16:creationId xmlns:a16="http://schemas.microsoft.com/office/drawing/2014/main" id="{2ABF427A-66E6-4CE8-AF33-6FF5DF3F1102}"/>
              </a:ext>
            </a:extLst>
          </p:cNvPr>
          <p:cNvPicPr>
            <a:picLocks noChangeAspect="1"/>
          </p:cNvPicPr>
          <p:nvPr/>
        </p:nvPicPr>
        <p:blipFill>
          <a:blip r:embed="rId4"/>
          <a:stretch>
            <a:fillRect/>
          </a:stretch>
        </p:blipFill>
        <p:spPr>
          <a:xfrm>
            <a:off x="274320" y="3886094"/>
            <a:ext cx="4512956" cy="2329648"/>
          </a:xfrm>
          <a:prstGeom prst="rect">
            <a:avLst/>
          </a:prstGeom>
        </p:spPr>
      </p:pic>
    </p:spTree>
    <p:extLst>
      <p:ext uri="{BB962C8B-B14F-4D97-AF65-F5344CB8AC3E}">
        <p14:creationId xmlns:p14="http://schemas.microsoft.com/office/powerpoint/2010/main" val="2505774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next</a:t>
            </a:r>
            <a:br>
              <a:rPr lang="en-US" dirty="0"/>
            </a:br>
            <a:endParaRPr lang="en-US" dirty="0"/>
          </a:p>
        </p:txBody>
      </p:sp>
      <p:sp>
        <p:nvSpPr>
          <p:cNvPr id="3" name="Content Placeholder 2"/>
          <p:cNvSpPr>
            <a:spLocks noGrp="1"/>
          </p:cNvSpPr>
          <p:nvPr>
            <p:ph idx="1"/>
          </p:nvPr>
        </p:nvSpPr>
        <p:spPr>
          <a:xfrm>
            <a:off x="822960" y="1447800"/>
            <a:ext cx="7520940" cy="4724400"/>
          </a:xfrm>
        </p:spPr>
        <p:txBody>
          <a:bodyPr>
            <a:normAutofit/>
          </a:bodyPr>
          <a:lstStyle/>
          <a:p>
            <a:pPr marL="742950" lvl="1" indent="-285750">
              <a:spcBef>
                <a:spcPts val="1200"/>
              </a:spcBef>
            </a:pPr>
            <a:r>
              <a:rPr lang="en-US" dirty="0"/>
              <a:t>Review sources to recommend best ‘default’ source for population inputs by SNU2 / age / sex.</a:t>
            </a:r>
          </a:p>
          <a:p>
            <a:pPr marL="742950" lvl="1" indent="-285750">
              <a:spcBef>
                <a:spcPts val="1200"/>
              </a:spcBef>
            </a:pPr>
            <a:r>
              <a:rPr lang="en-US" dirty="0"/>
              <a:t>Be able to provide countries with documentation for basic methodologies and specific data sources that were used for population inputs (e.g. which censuses, at what level of stratification.)</a:t>
            </a:r>
          </a:p>
          <a:p>
            <a:pPr marL="742950" lvl="1" indent="-285750">
              <a:spcBef>
                <a:spcPts val="1200"/>
              </a:spcBef>
            </a:pPr>
            <a:r>
              <a:rPr lang="en-US" dirty="0"/>
              <a:t>Record any country-specific challenges or discrepancies that should be considered by country teams when creating their estimates.</a:t>
            </a:r>
          </a:p>
          <a:p>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9</a:t>
            </a:fld>
            <a:endParaRPr lang="en-US" dirty="0"/>
          </a:p>
        </p:txBody>
      </p:sp>
    </p:spTree>
    <p:extLst>
      <p:ext uri="{BB962C8B-B14F-4D97-AF65-F5344CB8AC3E}">
        <p14:creationId xmlns:p14="http://schemas.microsoft.com/office/powerpoint/2010/main" val="32808960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Coast of Bohemia">
      <a:dk1>
        <a:sysClr val="windowText" lastClr="000000"/>
      </a:dk1>
      <a:lt1>
        <a:sysClr val="window" lastClr="FFFFFF"/>
      </a:lt1>
      <a:dk2>
        <a:srgbClr val="15416D"/>
      </a:dk2>
      <a:lt2>
        <a:srgbClr val="F7F7F7"/>
      </a:lt2>
      <a:accent1>
        <a:srgbClr val="2166AC"/>
      </a:accent1>
      <a:accent2>
        <a:srgbClr val="67A9CF"/>
      </a:accent2>
      <a:accent3>
        <a:srgbClr val="D1E5F0"/>
      </a:accent3>
      <a:accent4>
        <a:srgbClr val="B2182B"/>
      </a:accent4>
      <a:accent5>
        <a:srgbClr val="EF8A62"/>
      </a:accent5>
      <a:accent6>
        <a:srgbClr val="FDDBC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ast of Bohemia">
    <a:dk1>
      <a:sysClr val="windowText" lastClr="000000"/>
    </a:dk1>
    <a:lt1>
      <a:sysClr val="window" lastClr="FFFFFF"/>
    </a:lt1>
    <a:dk2>
      <a:srgbClr val="15416D"/>
    </a:dk2>
    <a:lt2>
      <a:srgbClr val="F7F7F7"/>
    </a:lt2>
    <a:accent1>
      <a:srgbClr val="2166AC"/>
    </a:accent1>
    <a:accent2>
      <a:srgbClr val="67A9CF"/>
    </a:accent2>
    <a:accent3>
      <a:srgbClr val="D1E5F0"/>
    </a:accent3>
    <a:accent4>
      <a:srgbClr val="B2182B"/>
    </a:accent4>
    <a:accent5>
      <a:srgbClr val="EF8A62"/>
    </a:accent5>
    <a:accent6>
      <a:srgbClr val="FDDBC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HQ Document" ma:contentTypeID="0x0101000719DADD6E6D384B9CD115415321B530005252884372E99249996D41C07A2026D2" ma:contentTypeVersion="82" ma:contentTypeDescription="" ma:contentTypeScope="" ma:versionID="fc9ca105a5ba479c08eae4f1eb7e8b66">
  <xsd:schema xmlns:xsd="http://www.w3.org/2001/XMLSchema" xmlns:xs="http://www.w3.org/2001/XMLSchema" xmlns:p="http://schemas.microsoft.com/office/2006/metadata/properties" xmlns:ns1="http://schemas.microsoft.com/sharepoint/v3" xmlns:ns2="54e040e9-bc5a-4778-bc2d-f4c316b2e12b" targetNamespace="http://schemas.microsoft.com/office/2006/metadata/properties" ma:root="true" ma:fieldsID="272b4df33695452ea0137f003e837af6" ns1:_="" ns2:_="">
    <xsd:import namespace="http://schemas.microsoft.com/sharepoint/v3"/>
    <xsd:import namespace="54e040e9-bc5a-4778-bc2d-f4c316b2e12b"/>
    <xsd:element name="properties">
      <xsd:complexType>
        <xsd:sequence>
          <xsd:element name="documentManagement">
            <xsd:complexType>
              <xsd:all>
                <xsd:element ref="ns2:Activities" minOccurs="0"/>
                <xsd:element ref="ns2:Program_x0020_Area" minOccurs="0"/>
                <xsd:element ref="ns2:Planning_x0020_and_x0020_Reporting_x0020_Cycle" minOccurs="0"/>
                <xsd:element ref="ns2:Fiscal_x0020_Year" minOccurs="0"/>
                <xsd:element ref="ns2:Agencies" minOccurs="0"/>
                <xsd:element ref="ns2:PEPFAR_x0020_Country" minOccurs="0"/>
                <xsd:element ref="ns2:TaxKeywordTaxHTField" minOccurs="0"/>
                <xsd:element ref="ns2:TaxCatchAllLabel" minOccurs="0"/>
                <xsd:element ref="ns2:_dlc_DocIdPersistId" minOccurs="0"/>
                <xsd:element ref="ns2:TaxCatchAll" minOccurs="0"/>
                <xsd:element ref="ns2:_dlc_DocId" minOccurs="0"/>
                <xsd:element ref="ns2:_dlc_DocIdUrl" minOccurs="0"/>
                <xsd:element ref="ns2:SharedWithUsers" minOccurs="0"/>
                <xsd:element ref="ns1:_dlc_Exem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22" nillable="true" ma:displayName="Exempt from Policy" ma:description=""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4e040e9-bc5a-4778-bc2d-f4c316b2e12b" elementFormDefault="qualified">
    <xsd:import namespace="http://schemas.microsoft.com/office/2006/documentManagement/types"/>
    <xsd:import namespace="http://schemas.microsoft.com/office/infopath/2007/PartnerControls"/>
    <xsd:element name="Activities" ma:index="3" nillable="true" ma:displayName="Activities" ma:format="Dropdown" ma:internalName="Activities" ma:readOnly="false">
      <xsd:simpleType>
        <xsd:restriction base="dms:Choice">
          <xsd:enumeration value="(None)"/>
          <xsd:enumeration value="Communications"/>
          <xsd:enumeration value="Event"/>
          <xsd:enumeration value="Financial"/>
          <xsd:enumeration value="Human Resources"/>
          <xsd:enumeration value="Meeting"/>
          <xsd:enumeration value="Planning"/>
          <xsd:enumeration value="Records"/>
          <xsd:enumeration value="Training"/>
        </xsd:restriction>
      </xsd:simpleType>
    </xsd:element>
    <xsd:element name="Program_x0020_Area" ma:index="4" nillable="true" ma:displayName="Program Area" ma:format="Dropdown" ma:internalName="Program_x0020_Area" ma:readOnly="false">
      <xsd:simpleType>
        <xsd:restriction base="dms:Choice">
          <xsd:enumeration value="(None)"/>
          <xsd:enumeration value="Prevention"/>
          <xsd:enumeration value="Care"/>
          <xsd:enumeration value="Treatment"/>
          <xsd:enumeration value="Systems and Governance"/>
          <xsd:enumeration value="Cross Cutting"/>
        </xsd:restriction>
      </xsd:simpleType>
    </xsd:element>
    <xsd:element name="Planning_x0020_and_x0020_Reporting_x0020_Cycle" ma:index="5" nillable="true" ma:displayName="Planning and Reporting Cycle" ma:format="Dropdown" ma:internalName="Planning_x0020_and_x0020_Reporting_x0020_Cycle" ma:readOnly="false">
      <xsd:simpleType>
        <xsd:restriction base="dms:Choice">
          <xsd:enumeration value="(None)"/>
          <xsd:enumeration value="Archive"/>
          <xsd:enumeration value="APR"/>
          <xsd:enumeration value="COP"/>
          <xsd:enumeration value="HOP"/>
          <xsd:enumeration value="OPU"/>
          <xsd:enumeration value="Pre-COP"/>
          <xsd:enumeration value="SAPR"/>
        </xsd:restriction>
      </xsd:simpleType>
    </xsd:element>
    <xsd:element name="Fiscal_x0020_Year" ma:index="6" nillable="true" ma:displayName="Fiscal Year" ma:format="Dropdown" ma:internalName="Fiscal_x0020_Year" ma:readOnly="false">
      <xsd:simpleType>
        <xsd:restriction base="dms:Choice">
          <xsd:enumeration value="(None)"/>
          <xsd:enumeration value="2023"/>
          <xsd:enumeration value="2022"/>
          <xsd:enumeration value="2021"/>
          <xsd:enumeration value="2020"/>
          <xsd:enumeration value="2019"/>
          <xsd:enumeration value="2018"/>
          <xsd:enumeration value="2017"/>
          <xsd:enumeration value="2016"/>
          <xsd:enumeration value="2014"/>
          <xsd:enumeration value="2013"/>
          <xsd:enumeration value="2012"/>
          <xsd:enumeration value="2011"/>
        </xsd:restriction>
      </xsd:simpleType>
    </xsd:element>
    <xsd:element name="Agencies" ma:index="7" nillable="true" ma:displayName="Agency" ma:format="Dropdown" ma:internalName="Agencies" ma:readOnly="false">
      <xsd:simpleType>
        <xsd:restriction base="dms:Choice">
          <xsd:enumeration value="(None)"/>
          <xsd:enumeration value="All"/>
          <xsd:enumeration value="Commerce"/>
          <xsd:enumeration value="Defense"/>
          <xsd:enumeration value="Labor"/>
          <xsd:enumeration value="HHS/CDC"/>
          <xsd:enumeration value="HHS/FDA"/>
          <xsd:enumeration value="HHS/HRSA"/>
          <xsd:enumeration value="HHS/NIH"/>
          <xsd:enumeration value="HHS/OGA"/>
          <xsd:enumeration value="HHS/SAMHSA"/>
          <xsd:enumeration value="Other"/>
          <xsd:enumeration value="Peace Corps"/>
          <xsd:enumeration value="State"/>
          <xsd:enumeration value="Treasury"/>
          <xsd:enumeration value="USAID"/>
        </xsd:restriction>
      </xsd:simpleType>
    </xsd:element>
    <xsd:element name="PEPFAR_x0020_Country" ma:index="8" nillable="true" ma:displayName="OU" ma:internalName="PEPFAR_x0020_Country" ma:readOnly="false">
      <xsd:complexType>
        <xsd:complexContent>
          <xsd:extension base="dms:MultiChoice">
            <xsd:sequence>
              <xsd:element name="Value" maxOccurs="unbounded" minOccurs="0" nillable="true">
                <xsd:simpleType>
                  <xsd:restriction base="dms:Choice">
                    <xsd:enumeration value="(None)"/>
                    <xsd:enumeration value="All"/>
                    <xsd:enumeration value="Angola"/>
                    <xsd:enumeration value="Asia Regional Program (ARP)"/>
                    <xsd:enumeration value="Botswana"/>
                    <xsd:enumeration value="Burma"/>
                    <xsd:enumeration value="Burundi"/>
                    <xsd:enumeration value="Cambodia"/>
                    <xsd:enumeration value="Cameroon"/>
                    <xsd:enumeration value="Caribbean Region"/>
                    <xsd:enumeration value="Central America Region"/>
                    <xsd:enumeration value="Central Asia Region"/>
                    <xsd:enumeration value="Cote d' Ivoire"/>
                    <xsd:enumeration value="Democratic Republic of the Congo"/>
                    <xsd:enumeration value="Dominican Republic"/>
                    <xsd:enumeration value="Ethiopia"/>
                    <xsd:enumeration value="Ghana"/>
                    <xsd:enumeration value="Guyana"/>
                    <xsd:enumeration value="Haiti"/>
                    <xsd:enumeration value="HQ"/>
                    <xsd:enumeration value="India"/>
                    <xsd:enumeration value="Indonesia"/>
                    <xsd:enumeration value="Kenya"/>
                    <xsd:enumeration value="Lesotho"/>
                    <xsd:enumeration value="Malawi"/>
                    <xsd:enumeration value="Mozambique"/>
                    <xsd:enumeration value="Namibia"/>
                    <xsd:enumeration value="Nigeria"/>
                    <xsd:enumeration value="PNG"/>
                    <xsd:enumeration value="Russia"/>
                    <xsd:enumeration value="Rwanda"/>
                    <xsd:enumeration value="South Africa"/>
                    <xsd:enumeration value="South Sudan"/>
                    <xsd:enumeration value="Swaziland"/>
                    <xsd:enumeration value="Tanzania"/>
                    <xsd:enumeration value="Uganda"/>
                    <xsd:enumeration value="Ukraine"/>
                    <xsd:enumeration value="Vietnam"/>
                    <xsd:enumeration value="Zambia"/>
                    <xsd:enumeration value="Zimbabwe"/>
                  </xsd:restriction>
                </xsd:simpleType>
              </xsd:element>
            </xsd:sequence>
          </xsd:extension>
        </xsd:complexContent>
      </xsd:complexType>
    </xsd:element>
    <xsd:element name="TaxKeywordTaxHTField" ma:index="10" nillable="true" ma:taxonomy="true" ma:internalName="TaxKeywordTaxHTField" ma:taxonomyFieldName="TaxKeyword" ma:displayName="Enterprise Keywords" ma:readOnly="false" ma:fieldId="{23f27201-bee3-471e-b2e7-b64fd8b7ca38}" ma:taxonomyMulti="true" ma:sspId="a0048e47-9258-427b-b476-27e0ab29a8e1" ma:termSetId="00000000-0000-0000-0000-000000000000" ma:anchorId="00000000-0000-0000-0000-000000000000" ma:open="true" ma:isKeyword="true">
      <xsd:complexType>
        <xsd:sequence>
          <xsd:element ref="pc:Terms" minOccurs="0" maxOccurs="1"/>
        </xsd:sequence>
      </xsd:complexType>
    </xsd:element>
    <xsd:element name="TaxCatchAllLabel" ma:index="11" nillable="true" ma:displayName="Taxonomy Catch All Column1" ma:description="" ma:list="{2cc5ae64-a620-450e-845b-f73f3eb4e805}" ma:internalName="TaxCatchAllLabel" ma:readOnly="true" ma:showField="CatchAllDataLabel" ma:web="54e040e9-bc5a-4778-bc2d-f4c316b2e12b">
      <xsd:complexType>
        <xsd:complexContent>
          <xsd:extension base="dms:MultiChoiceLookup">
            <xsd:sequence>
              <xsd:element name="Value" type="dms:Lookup" maxOccurs="unbounded" minOccurs="0" nillable="true"/>
            </xsd:sequence>
          </xsd:extension>
        </xsd:complexContent>
      </xsd:complexType>
    </xsd:element>
    <xsd:element name="_dlc_DocIdPersistId" ma:index="12" nillable="true" ma:displayName="Persist ID" ma:description="Keep ID on add." ma:hidden="true" ma:internalName="_dlc_DocIdPersistId" ma:readOnly="false">
      <xsd:simpleType>
        <xsd:restriction base="dms:Boolean"/>
      </xsd:simpleType>
    </xsd:element>
    <xsd:element name="TaxCatchAll" ma:index="16" nillable="true" ma:displayName="Taxonomy Catch All Column" ma:description="" ma:hidden="true" ma:list="{2cc5ae64-a620-450e-845b-f73f3eb4e805}" ma:internalName="TaxCatchAll" ma:readOnly="false" ma:showField="CatchAllData" ma:web="54e040e9-bc5a-4778-bc2d-f4c316b2e12b">
      <xsd:complexType>
        <xsd:complexContent>
          <xsd:extension base="dms:MultiChoiceLookup">
            <xsd:sequence>
              <xsd:element name="Value" type="dms:Lookup" maxOccurs="unbounded" minOccurs="0" nillable="true"/>
            </xsd:sequence>
          </xsd:extension>
        </xsd:complexContent>
      </xsd:complexType>
    </xsd:element>
    <xsd:element name="_dlc_DocId" ma:index="18" nillable="true" ma:displayName="Document ID Value" ma:description="The value of the document ID assigned to this item." ma:internalName="_dlc_DocId" ma:readOnly="true">
      <xsd:simpleType>
        <xsd:restriction base="dms:Text"/>
      </xsd:simpleType>
    </xsd:element>
    <xsd:element name="_dlc_DocIdUrl" ma:index="1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SharedWithUsers" ma:index="2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3"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file>

<file path=customXml/item3.xml><?xml version="1.0" encoding="utf-8"?>
<p:properties xmlns:p="http://schemas.microsoft.com/office/2006/metadata/properties" xmlns:xsi="http://www.w3.org/2001/XMLSchema-instance" xmlns:pc="http://schemas.microsoft.com/office/infopath/2007/PartnerControls">
  <documentManagement>
    <Program_x0020_Area xmlns="54e040e9-bc5a-4778-bc2d-f4c316b2e12b" xsi:nil="true"/>
    <Agencies xmlns="54e040e9-bc5a-4778-bc2d-f4c316b2e12b" xsi:nil="true"/>
    <_dlc_DocId xmlns="54e040e9-bc5a-4778-bc2d-f4c316b2e12b" xsi:nil="true"/>
    <TaxCatchAll xmlns="54e040e9-bc5a-4778-bc2d-f4c316b2e12b"/>
    <TaxKeywordTaxHTField xmlns="54e040e9-bc5a-4778-bc2d-f4c316b2e12b">
      <Terms xmlns="http://schemas.microsoft.com/office/infopath/2007/PartnerControls"/>
    </TaxKeywordTaxHTField>
    <Fiscal_x0020_Year xmlns="54e040e9-bc5a-4778-bc2d-f4c316b2e12b" xsi:nil="true"/>
    <Activities xmlns="54e040e9-bc5a-4778-bc2d-f4c316b2e12b" xsi:nil="true"/>
    <Planning_x0020_and_x0020_Reporting_x0020_Cycle xmlns="54e040e9-bc5a-4778-bc2d-f4c316b2e12b" xsi:nil="true"/>
    <PEPFAR_x0020_Country xmlns="54e040e9-bc5a-4778-bc2d-f4c316b2e12b"/>
    <_dlc_DocIdPersistId xmlns="54e040e9-bc5a-4778-bc2d-f4c316b2e12b" xsi:nil="true"/>
  </documentManagement>
</p:properties>
</file>

<file path=customXml/item4.xml><?xml version="1.0" encoding="utf-8"?>
<?mso-contentType ?>
<p:Policy xmlns:p="office.server.policy" id="" local="true">
  <p:Name>HQ Document</p:Name>
  <p:Description/>
  <p:Statement/>
  <p:PolicyItems>
    <p:PolicyItem featureId="Microsoft.Office.RecordsManagement.PolicyFeatures.PolicyAudit" staticId="0x0101000719DADD6E6D384B9CD115415321B530005252884372E99249996D41C07A2026D2|8138272" UniqueId="7e814d41-9678-4f1f-9083-bde14844e8ee">
      <p:Name>Auditing</p:Name>
      <p:Description>Audits user actions on documents and list items to the Audit Log.</p:Description>
      <p:CustomData>
        <Audit>
          <Update/>
          <View/>
          <CheckInOut/>
          <MoveCopy/>
          <DeleteRestore/>
        </Audit>
      </p:CustomData>
    </p:PolicyItem>
  </p:PolicyItems>
</p:Policy>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15172E-9DA1-446A-A92F-24F09FCFA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4e040e9-bc5a-4778-bc2d-f4c316b2e1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314CD9-E84C-44C0-85E5-0C191BDC4710}">
  <ds:schemaRefs>
    <ds:schemaRef ds:uri="http://schemas.microsoft.com/sharepoint/events"/>
  </ds:schemaRefs>
</ds:datastoreItem>
</file>

<file path=customXml/itemProps3.xml><?xml version="1.0" encoding="utf-8"?>
<ds:datastoreItem xmlns:ds="http://schemas.openxmlformats.org/officeDocument/2006/customXml" ds:itemID="{6782D22B-DE57-4539-85D1-3CBF60C16447}">
  <ds:schemaRefs>
    <ds:schemaRef ds:uri="http://schemas.microsoft.com/office/2006/metadata/properties"/>
    <ds:schemaRef ds:uri="http://purl.org/dc/elements/1.1/"/>
    <ds:schemaRef ds:uri="http://www.w3.org/XML/1998/namespace"/>
    <ds:schemaRef ds:uri="http://purl.org/dc/terms/"/>
    <ds:schemaRef ds:uri="http://schemas.microsoft.com/office/2006/documentManagement/types"/>
    <ds:schemaRef ds:uri="http://schemas.microsoft.com/office/infopath/2007/PartnerControls"/>
    <ds:schemaRef ds:uri="54e040e9-bc5a-4778-bc2d-f4c316b2e12b"/>
    <ds:schemaRef ds:uri="http://schemas.openxmlformats.org/package/2006/metadata/core-properties"/>
    <ds:schemaRef ds:uri="http://schemas.microsoft.com/sharepoint/v3"/>
    <ds:schemaRef ds:uri="http://purl.org/dc/dcmitype/"/>
  </ds:schemaRefs>
</ds:datastoreItem>
</file>

<file path=customXml/itemProps4.xml><?xml version="1.0" encoding="utf-8"?>
<ds:datastoreItem xmlns:ds="http://schemas.openxmlformats.org/officeDocument/2006/customXml" ds:itemID="{8F514754-3F67-4A4B-A00B-CBEEB89D04DB}">
  <ds:schemaRefs>
    <ds:schemaRef ds:uri="office.server.policy"/>
  </ds:schemaRefs>
</ds:datastoreItem>
</file>

<file path=customXml/itemProps5.xml><?xml version="1.0" encoding="utf-8"?>
<ds:datastoreItem xmlns:ds="http://schemas.openxmlformats.org/officeDocument/2006/customXml" ds:itemID="{2F69B815-0400-465E-A190-3CB5749614F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2792</Words>
  <Application>Microsoft Office PowerPoint</Application>
  <PresentationFormat>On-screen Show (4:3)</PresentationFormat>
  <Paragraphs>336</Paragraphs>
  <Slides>38</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38</vt:i4>
      </vt:variant>
    </vt:vector>
  </HeadingPairs>
  <TitlesOfParts>
    <vt:vector size="45" baseType="lpstr">
      <vt:lpstr>Arial</vt:lpstr>
      <vt:lpstr>Calibri</vt:lpstr>
      <vt:lpstr>Calibri Light</vt:lpstr>
      <vt:lpstr>Courier New</vt:lpstr>
      <vt:lpstr>Wingdings</vt:lpstr>
      <vt:lpstr>Angles</vt:lpstr>
      <vt:lpstr>Office Theme</vt:lpstr>
      <vt:lpstr>Denominators Team  Project Updates</vt:lpstr>
      <vt:lpstr>Agenda</vt:lpstr>
      <vt:lpstr>Denominator 3 - Population DREAMS update </vt:lpstr>
      <vt:lpstr>Background</vt:lpstr>
      <vt:lpstr>PowerPoint Presentation</vt:lpstr>
      <vt:lpstr>Population DREAMS update </vt:lpstr>
      <vt:lpstr>Population Source Available</vt:lpstr>
      <vt:lpstr>Age and Sex population disaggregates </vt:lpstr>
      <vt:lpstr>What next </vt:lpstr>
      <vt:lpstr>Denominator 1 - VMMC Presentation and discussion  Proposal for creating a running interagency measure  of male circumcision coverage</vt:lpstr>
      <vt:lpstr>Problem Statement</vt:lpstr>
      <vt:lpstr>Case study: Uganda</vt:lpstr>
      <vt:lpstr>Problem statement – cont’d</vt:lpstr>
      <vt:lpstr>Objective</vt:lpstr>
      <vt:lpstr>Outline of steps for developing objective</vt:lpstr>
      <vt:lpstr>Deliverables</vt:lpstr>
      <vt:lpstr>Denominator 2 - KP population presentation and discussion </vt:lpstr>
      <vt:lpstr>Background</vt:lpstr>
      <vt:lpstr>Global HIV data repository summary   USAID/Johns Hopkins University  November, 12, 2019</vt:lpstr>
      <vt:lpstr>Repository Inclusion criteria</vt:lpstr>
      <vt:lpstr>Repository Exclusion criteria</vt:lpstr>
      <vt:lpstr>Repository records  (1 record per data source*)</vt:lpstr>
      <vt:lpstr>Repository PSE data: reported methods breakdown</vt:lpstr>
      <vt:lpstr>Current exercise</vt:lpstr>
      <vt:lpstr>PowerPoint Presentation</vt:lpstr>
      <vt:lpstr>Current exercise</vt:lpstr>
      <vt:lpstr>Current exercise</vt:lpstr>
      <vt:lpstr>Yoda Update</vt:lpstr>
      <vt:lpstr>PowerPoint Presentation</vt:lpstr>
      <vt:lpstr>PowerPoint Presentation</vt:lpstr>
      <vt:lpstr>PowerPoint Presentation</vt:lpstr>
      <vt:lpstr>PowerPoint Presentation</vt:lpstr>
      <vt:lpstr>YODA: Smoothed Age Adjusted PMTCT Yield</vt:lpstr>
      <vt:lpstr>PowerPoint Presentation</vt:lpstr>
      <vt:lpstr>Index Testing is Kind of Its Own Thing</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2018-07-13T20:11:47Z</dcterms:created>
  <dcterms:modified xsi:type="dcterms:W3CDTF">2019-11-12T16:24:18Z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Countries">
    <vt:lpwstr/>
  </property>
  <property fmtid="{D5CDD505-2E9C-101B-9397-08002B2CF9AE}" pid="4" name="Activity">
    <vt:lpwstr/>
  </property>
  <property fmtid="{D5CDD505-2E9C-101B-9397-08002B2CF9AE}" pid="5" name="ContentTypeId">
    <vt:lpwstr>0x0101000719DADD6E6D384B9CD115415321B530005252884372E99249996D41C07A2026D2</vt:lpwstr>
  </property>
  <property fmtid="{D5CDD505-2E9C-101B-9397-08002B2CF9AE}" pid="6" name="Reporting Period">
    <vt:lpwstr/>
  </property>
  <property fmtid="{D5CDD505-2E9C-101B-9397-08002B2CF9AE}" pid="7" name="File Categories">
    <vt:lpwstr/>
  </property>
</Properties>
</file>