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09" r:id="rId3"/>
    <p:sldId id="297" r:id="rId4"/>
    <p:sldId id="291" r:id="rId5"/>
    <p:sldId id="298" r:id="rId6"/>
    <p:sldId id="293" r:id="rId7"/>
    <p:sldId id="281" r:id="rId8"/>
    <p:sldId id="282" r:id="rId9"/>
    <p:sldId id="283" r:id="rId10"/>
    <p:sldId id="284" r:id="rId11"/>
    <p:sldId id="294" r:id="rId12"/>
    <p:sldId id="295" r:id="rId13"/>
    <p:sldId id="285" r:id="rId14"/>
    <p:sldId id="286" r:id="rId15"/>
    <p:sldId id="287" r:id="rId16"/>
    <p:sldId id="288" r:id="rId17"/>
    <p:sldId id="299" r:id="rId18"/>
    <p:sldId id="296" r:id="rId19"/>
    <p:sldId id="300" r:id="rId20"/>
    <p:sldId id="301" r:id="rId21"/>
    <p:sldId id="302" r:id="rId22"/>
    <p:sldId id="305" r:id="rId23"/>
    <p:sldId id="306" r:id="rId24"/>
    <p:sldId id="307" r:id="rId25"/>
    <p:sldId id="311" r:id="rId26"/>
    <p:sldId id="312" r:id="rId27"/>
    <p:sldId id="313" r:id="rId28"/>
    <p:sldId id="310" r:id="rId29"/>
    <p:sldId id="308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20" d="100"/>
          <a:sy n="120" d="100"/>
        </p:scale>
        <p:origin x="20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HTS_TST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Q2 Weekly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Site 1</c:v>
                </c:pt>
                <c:pt idx="1">
                  <c:v>Site 2</c:v>
                </c:pt>
                <c:pt idx="2">
                  <c:v>Site 3</c:v>
                </c:pt>
                <c:pt idx="3">
                  <c:v>Site 4</c:v>
                </c:pt>
                <c:pt idx="4">
                  <c:v>Site 5</c:v>
                </c:pt>
                <c:pt idx="5">
                  <c:v>Site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15</c:v>
                </c:pt>
                <c:pt idx="2">
                  <c:v>286</c:v>
                </c:pt>
                <c:pt idx="3">
                  <c:v>75</c:v>
                </c:pt>
                <c:pt idx="4">
                  <c:v>42</c:v>
                </c:pt>
                <c:pt idx="5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E64F-A128-5DD0A2E137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YODA Proposed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Site 1</c:v>
                </c:pt>
                <c:pt idx="1">
                  <c:v>Site 2</c:v>
                </c:pt>
                <c:pt idx="2">
                  <c:v>Site 3</c:v>
                </c:pt>
                <c:pt idx="3">
                  <c:v>Site 4</c:v>
                </c:pt>
                <c:pt idx="4">
                  <c:v>Site 5</c:v>
                </c:pt>
                <c:pt idx="5">
                  <c:v>Site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28</c:v>
                </c:pt>
                <c:pt idx="1">
                  <c:v>33</c:v>
                </c:pt>
                <c:pt idx="2">
                  <c:v>296</c:v>
                </c:pt>
                <c:pt idx="3">
                  <c:v>139</c:v>
                </c:pt>
                <c:pt idx="4">
                  <c:v>81</c:v>
                </c:pt>
                <c:pt idx="5">
                  <c:v>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E64F-A128-5DD0A2E137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 Prior to YODA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Site 1</c:v>
                </c:pt>
                <c:pt idx="1">
                  <c:v>Site 2</c:v>
                </c:pt>
                <c:pt idx="2">
                  <c:v>Site 3</c:v>
                </c:pt>
                <c:pt idx="3">
                  <c:v>Site 4</c:v>
                </c:pt>
                <c:pt idx="4">
                  <c:v>Site 5</c:v>
                </c:pt>
                <c:pt idx="5">
                  <c:v>Site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139</c:v>
                </c:pt>
                <c:pt idx="1">
                  <c:v>922.00000000000011</c:v>
                </c:pt>
                <c:pt idx="2">
                  <c:v>129</c:v>
                </c:pt>
                <c:pt idx="3">
                  <c:v>269</c:v>
                </c:pt>
                <c:pt idx="4">
                  <c:v>362</c:v>
                </c:pt>
                <c:pt idx="5">
                  <c:v>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C-E64F-A128-5DD0A2E137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Week 4 of YODA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Site 1</c:v>
                </c:pt>
                <c:pt idx="1">
                  <c:v>Site 2</c:v>
                </c:pt>
                <c:pt idx="2">
                  <c:v>Site 3</c:v>
                </c:pt>
                <c:pt idx="3">
                  <c:v>Site 4</c:v>
                </c:pt>
                <c:pt idx="4">
                  <c:v>Site 5</c:v>
                </c:pt>
                <c:pt idx="5">
                  <c:v>Site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228</c:v>
                </c:pt>
                <c:pt idx="1">
                  <c:v>525</c:v>
                </c:pt>
                <c:pt idx="2">
                  <c:v>342</c:v>
                </c:pt>
                <c:pt idx="3">
                  <c:v>1092</c:v>
                </c:pt>
                <c:pt idx="4">
                  <c:v>431</c:v>
                </c:pt>
                <c:pt idx="5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AC-E64F-A128-5DD0A2E13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761967"/>
        <c:axId val="539230799"/>
      </c:barChart>
      <c:catAx>
        <c:axId val="74176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230799"/>
        <c:crosses val="autoZero"/>
        <c:auto val="1"/>
        <c:lblAlgn val="ctr"/>
        <c:lblOffset val="100"/>
        <c:noMultiLvlLbl val="0"/>
      </c:catAx>
      <c:valAx>
        <c:axId val="53923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6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F2D62-2519-AF4C-B5FC-C3D379D45A87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6A54D-7EBB-5949-BBBC-3EC6F6C6CEC1}">
      <dgm:prSet phldrT="[Text]"/>
      <dgm:spPr/>
      <dgm:t>
        <a:bodyPr/>
        <a:lstStyle/>
        <a:p>
          <a:r>
            <a:rPr lang="en-US" dirty="0"/>
            <a:t>The Big Picture: Driving Action Using Machine Learning</a:t>
          </a:r>
        </a:p>
      </dgm:t>
    </dgm:pt>
    <dgm:pt modelId="{DE63EE3A-BB4E-BD42-96EB-9F4F90B29524}" type="parTrans" cxnId="{4294EA1A-05E4-684D-A77B-A5490111E23C}">
      <dgm:prSet/>
      <dgm:spPr/>
      <dgm:t>
        <a:bodyPr/>
        <a:lstStyle/>
        <a:p>
          <a:endParaRPr lang="en-US"/>
        </a:p>
      </dgm:t>
    </dgm:pt>
    <dgm:pt modelId="{D21315DF-09D8-B140-A4BC-3A424C819ED2}" type="sibTrans" cxnId="{4294EA1A-05E4-684D-A77B-A5490111E23C}">
      <dgm:prSet/>
      <dgm:spPr/>
      <dgm:t>
        <a:bodyPr/>
        <a:lstStyle/>
        <a:p>
          <a:endParaRPr lang="en-US"/>
        </a:p>
      </dgm:t>
    </dgm:pt>
    <dgm:pt modelId="{46693FCC-53AF-5E40-9D72-4EFF74D8CD22}">
      <dgm:prSet phldrT="[Text]"/>
      <dgm:spPr/>
      <dgm:t>
        <a:bodyPr/>
        <a:lstStyle/>
        <a:p>
          <a:r>
            <a:rPr lang="en-US" dirty="0"/>
            <a:t>YODA: An In Depth Look At Yield Optimization</a:t>
          </a:r>
        </a:p>
      </dgm:t>
    </dgm:pt>
    <dgm:pt modelId="{5FE58523-4DA1-704A-973B-CD01739181C6}" type="parTrans" cxnId="{53C0C191-4F34-E047-82B6-5662E3E27BFA}">
      <dgm:prSet/>
      <dgm:spPr/>
      <dgm:t>
        <a:bodyPr/>
        <a:lstStyle/>
        <a:p>
          <a:endParaRPr lang="en-US"/>
        </a:p>
      </dgm:t>
    </dgm:pt>
    <dgm:pt modelId="{9C43A87B-4419-FA41-86DC-DAC32F5A38E9}" type="sibTrans" cxnId="{53C0C191-4F34-E047-82B6-5662E3E27BFA}">
      <dgm:prSet/>
      <dgm:spPr/>
      <dgm:t>
        <a:bodyPr/>
        <a:lstStyle/>
        <a:p>
          <a:endParaRPr lang="en-US"/>
        </a:p>
      </dgm:t>
    </dgm:pt>
    <dgm:pt modelId="{30823886-04AE-8447-92FA-CA91E151DFA9}">
      <dgm:prSet phldrT="[Text]"/>
      <dgm:spPr/>
      <dgm:t>
        <a:bodyPr/>
        <a:lstStyle/>
        <a:p>
          <a:r>
            <a:rPr lang="en-US" dirty="0"/>
            <a:t>Site Performance Metrics: Making Apples to Apples Comparisons</a:t>
          </a:r>
        </a:p>
      </dgm:t>
    </dgm:pt>
    <dgm:pt modelId="{60F659DA-93F3-6544-9709-7F04A3C4462E}" type="parTrans" cxnId="{53AAFA58-227F-684C-8463-F4701E773790}">
      <dgm:prSet/>
      <dgm:spPr/>
      <dgm:t>
        <a:bodyPr/>
        <a:lstStyle/>
        <a:p>
          <a:endParaRPr lang="en-US"/>
        </a:p>
      </dgm:t>
    </dgm:pt>
    <dgm:pt modelId="{0A808E28-AC40-BA4C-A10F-71A85D00CF7B}" type="sibTrans" cxnId="{53AAFA58-227F-684C-8463-F4701E773790}">
      <dgm:prSet/>
      <dgm:spPr/>
      <dgm:t>
        <a:bodyPr/>
        <a:lstStyle/>
        <a:p>
          <a:endParaRPr lang="en-US"/>
        </a:p>
      </dgm:t>
    </dgm:pt>
    <dgm:pt modelId="{76297593-0741-9E40-A30A-A16620C317AE}">
      <dgm:prSet phldrT="[Text]"/>
      <dgm:spPr/>
      <dgm:t>
        <a:bodyPr/>
        <a:lstStyle/>
        <a:p>
          <a:r>
            <a:rPr lang="en-US" dirty="0"/>
            <a:t>Final Thoughts</a:t>
          </a:r>
        </a:p>
      </dgm:t>
    </dgm:pt>
    <dgm:pt modelId="{C8DD9E7B-1EEF-F04F-8A61-8A813982018C}" type="parTrans" cxnId="{68871BAD-5535-5E42-B319-9D8EDF1C9A7F}">
      <dgm:prSet/>
      <dgm:spPr/>
      <dgm:t>
        <a:bodyPr/>
        <a:lstStyle/>
        <a:p>
          <a:endParaRPr lang="en-US"/>
        </a:p>
      </dgm:t>
    </dgm:pt>
    <dgm:pt modelId="{4A419B4D-49B4-2A45-86D5-5E82CFC358F3}" type="sibTrans" cxnId="{68871BAD-5535-5E42-B319-9D8EDF1C9A7F}">
      <dgm:prSet/>
      <dgm:spPr/>
      <dgm:t>
        <a:bodyPr/>
        <a:lstStyle/>
        <a:p>
          <a:endParaRPr lang="en-US"/>
        </a:p>
      </dgm:t>
    </dgm:pt>
    <dgm:pt modelId="{E60D5271-8883-FB4E-8C25-01F9ACF868F8}">
      <dgm:prSet phldrT="[Text]"/>
      <dgm:spPr/>
      <dgm:t>
        <a:bodyPr/>
        <a:lstStyle/>
        <a:p>
          <a:r>
            <a:rPr lang="en-US" dirty="0"/>
            <a:t>YODA in the Nigeria Surge</a:t>
          </a:r>
        </a:p>
      </dgm:t>
    </dgm:pt>
    <dgm:pt modelId="{ED1DDBCA-6FF3-2748-9848-08678788C4A1}" type="parTrans" cxnId="{74D48D3A-746C-2C4D-9655-84A49024B9D8}">
      <dgm:prSet/>
      <dgm:spPr/>
      <dgm:t>
        <a:bodyPr/>
        <a:lstStyle/>
        <a:p>
          <a:endParaRPr lang="en-US"/>
        </a:p>
      </dgm:t>
    </dgm:pt>
    <dgm:pt modelId="{33027122-56F2-AD45-99F3-4F548F9CADA8}" type="sibTrans" cxnId="{74D48D3A-746C-2C4D-9655-84A49024B9D8}">
      <dgm:prSet/>
      <dgm:spPr/>
      <dgm:t>
        <a:bodyPr/>
        <a:lstStyle/>
        <a:p>
          <a:endParaRPr lang="en-US"/>
        </a:p>
      </dgm:t>
    </dgm:pt>
    <dgm:pt modelId="{5358F7F4-B000-D64D-96C5-20D1EFB3C5D0}" type="pres">
      <dgm:prSet presAssocID="{95DF2D62-2519-AF4C-B5FC-C3D379D45A87}" presName="linear" presStyleCnt="0">
        <dgm:presLayoutVars>
          <dgm:dir/>
          <dgm:animLvl val="lvl"/>
          <dgm:resizeHandles val="exact"/>
        </dgm:presLayoutVars>
      </dgm:prSet>
      <dgm:spPr/>
    </dgm:pt>
    <dgm:pt modelId="{1F607953-133D-B84D-A258-E07F58EEB2FD}" type="pres">
      <dgm:prSet presAssocID="{41C6A54D-7EBB-5949-BBBC-3EC6F6C6CEC1}" presName="parentLin" presStyleCnt="0"/>
      <dgm:spPr/>
    </dgm:pt>
    <dgm:pt modelId="{6CB24AD8-54ED-3A45-8CB4-8190140C5F54}" type="pres">
      <dgm:prSet presAssocID="{41C6A54D-7EBB-5949-BBBC-3EC6F6C6CEC1}" presName="parentLeftMargin" presStyleLbl="node1" presStyleIdx="0" presStyleCnt="5"/>
      <dgm:spPr/>
    </dgm:pt>
    <dgm:pt modelId="{696ECA38-527B-6746-90B5-F38A386C6430}" type="pres">
      <dgm:prSet presAssocID="{41C6A54D-7EBB-5949-BBBC-3EC6F6C6CE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26EBF5-96DE-9349-B219-30E80356366F}" type="pres">
      <dgm:prSet presAssocID="{41C6A54D-7EBB-5949-BBBC-3EC6F6C6CEC1}" presName="negativeSpace" presStyleCnt="0"/>
      <dgm:spPr/>
    </dgm:pt>
    <dgm:pt modelId="{D43916A6-EF5A-FB46-950F-37BD52E79C90}" type="pres">
      <dgm:prSet presAssocID="{41C6A54D-7EBB-5949-BBBC-3EC6F6C6CEC1}" presName="childText" presStyleLbl="conFgAcc1" presStyleIdx="0" presStyleCnt="5">
        <dgm:presLayoutVars>
          <dgm:bulletEnabled val="1"/>
        </dgm:presLayoutVars>
      </dgm:prSet>
      <dgm:spPr/>
    </dgm:pt>
    <dgm:pt modelId="{511EB53D-6683-6B4F-B099-1C3A7D68B1BD}" type="pres">
      <dgm:prSet presAssocID="{D21315DF-09D8-B140-A4BC-3A424C819ED2}" presName="spaceBetweenRectangles" presStyleCnt="0"/>
      <dgm:spPr/>
    </dgm:pt>
    <dgm:pt modelId="{5C917B32-D0B9-A049-9B9D-38E4742CDDAE}" type="pres">
      <dgm:prSet presAssocID="{46693FCC-53AF-5E40-9D72-4EFF74D8CD22}" presName="parentLin" presStyleCnt="0"/>
      <dgm:spPr/>
    </dgm:pt>
    <dgm:pt modelId="{7DE6F900-BB0B-8B41-B6C9-D050610CADD0}" type="pres">
      <dgm:prSet presAssocID="{46693FCC-53AF-5E40-9D72-4EFF74D8CD22}" presName="parentLeftMargin" presStyleLbl="node1" presStyleIdx="0" presStyleCnt="5"/>
      <dgm:spPr/>
    </dgm:pt>
    <dgm:pt modelId="{52077A61-DC8F-5940-A646-5B8FA7C4FC0F}" type="pres">
      <dgm:prSet presAssocID="{46693FCC-53AF-5E40-9D72-4EFF74D8CD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F7318A-8540-2442-A94E-F070B67FDD59}" type="pres">
      <dgm:prSet presAssocID="{46693FCC-53AF-5E40-9D72-4EFF74D8CD22}" presName="negativeSpace" presStyleCnt="0"/>
      <dgm:spPr/>
    </dgm:pt>
    <dgm:pt modelId="{9A820C4E-A7F3-6544-8DF9-232F1A06FFC3}" type="pres">
      <dgm:prSet presAssocID="{46693FCC-53AF-5E40-9D72-4EFF74D8CD22}" presName="childText" presStyleLbl="conFgAcc1" presStyleIdx="1" presStyleCnt="5">
        <dgm:presLayoutVars>
          <dgm:bulletEnabled val="1"/>
        </dgm:presLayoutVars>
      </dgm:prSet>
      <dgm:spPr/>
    </dgm:pt>
    <dgm:pt modelId="{87362A1C-EA9D-7348-AA72-2FBBE98D2AAF}" type="pres">
      <dgm:prSet presAssocID="{9C43A87B-4419-FA41-86DC-DAC32F5A38E9}" presName="spaceBetweenRectangles" presStyleCnt="0"/>
      <dgm:spPr/>
    </dgm:pt>
    <dgm:pt modelId="{93C4A432-8795-E542-8C6B-A0AF74088785}" type="pres">
      <dgm:prSet presAssocID="{30823886-04AE-8447-92FA-CA91E151DFA9}" presName="parentLin" presStyleCnt="0"/>
      <dgm:spPr/>
    </dgm:pt>
    <dgm:pt modelId="{705E3D3D-59D7-C345-B844-F16507F3883E}" type="pres">
      <dgm:prSet presAssocID="{30823886-04AE-8447-92FA-CA91E151DFA9}" presName="parentLeftMargin" presStyleLbl="node1" presStyleIdx="1" presStyleCnt="5"/>
      <dgm:spPr/>
    </dgm:pt>
    <dgm:pt modelId="{CE603752-482E-8149-BAE6-2AADD0C97160}" type="pres">
      <dgm:prSet presAssocID="{30823886-04AE-8447-92FA-CA91E151DF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761A9-90B7-0D44-89E9-907DEB137475}" type="pres">
      <dgm:prSet presAssocID="{30823886-04AE-8447-92FA-CA91E151DFA9}" presName="negativeSpace" presStyleCnt="0"/>
      <dgm:spPr/>
    </dgm:pt>
    <dgm:pt modelId="{7F6231A6-EA26-7944-8DB9-FFC5ECABA50E}" type="pres">
      <dgm:prSet presAssocID="{30823886-04AE-8447-92FA-CA91E151DFA9}" presName="childText" presStyleLbl="conFgAcc1" presStyleIdx="2" presStyleCnt="5">
        <dgm:presLayoutVars>
          <dgm:bulletEnabled val="1"/>
        </dgm:presLayoutVars>
      </dgm:prSet>
      <dgm:spPr/>
    </dgm:pt>
    <dgm:pt modelId="{631B0E5A-F6E6-F045-9D2C-81D4D017B78E}" type="pres">
      <dgm:prSet presAssocID="{0A808E28-AC40-BA4C-A10F-71A85D00CF7B}" presName="spaceBetweenRectangles" presStyleCnt="0"/>
      <dgm:spPr/>
    </dgm:pt>
    <dgm:pt modelId="{9947990E-FB93-154F-8BB3-5CE2B8E14033}" type="pres">
      <dgm:prSet presAssocID="{E60D5271-8883-FB4E-8C25-01F9ACF868F8}" presName="parentLin" presStyleCnt="0"/>
      <dgm:spPr/>
    </dgm:pt>
    <dgm:pt modelId="{5AF3832C-89B1-A94E-BF3F-AF91DEF43E0C}" type="pres">
      <dgm:prSet presAssocID="{E60D5271-8883-FB4E-8C25-01F9ACF868F8}" presName="parentLeftMargin" presStyleLbl="node1" presStyleIdx="2" presStyleCnt="5"/>
      <dgm:spPr/>
    </dgm:pt>
    <dgm:pt modelId="{EFD59541-A88A-C143-941E-6DE1956C6FAB}" type="pres">
      <dgm:prSet presAssocID="{E60D5271-8883-FB4E-8C25-01F9ACF868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BDB979-0865-754A-88FA-83833318D0C4}" type="pres">
      <dgm:prSet presAssocID="{E60D5271-8883-FB4E-8C25-01F9ACF868F8}" presName="negativeSpace" presStyleCnt="0"/>
      <dgm:spPr/>
    </dgm:pt>
    <dgm:pt modelId="{262EF75D-8A90-5C49-8726-F8F644658D3F}" type="pres">
      <dgm:prSet presAssocID="{E60D5271-8883-FB4E-8C25-01F9ACF868F8}" presName="childText" presStyleLbl="conFgAcc1" presStyleIdx="3" presStyleCnt="5">
        <dgm:presLayoutVars>
          <dgm:bulletEnabled val="1"/>
        </dgm:presLayoutVars>
      </dgm:prSet>
      <dgm:spPr/>
    </dgm:pt>
    <dgm:pt modelId="{A36D1CA3-50A3-5F43-8215-CFC313F07E77}" type="pres">
      <dgm:prSet presAssocID="{33027122-56F2-AD45-99F3-4F548F9CADA8}" presName="spaceBetweenRectangles" presStyleCnt="0"/>
      <dgm:spPr/>
    </dgm:pt>
    <dgm:pt modelId="{DEE915B5-C27C-F74F-A26D-D628966799BD}" type="pres">
      <dgm:prSet presAssocID="{76297593-0741-9E40-A30A-A16620C317AE}" presName="parentLin" presStyleCnt="0"/>
      <dgm:spPr/>
    </dgm:pt>
    <dgm:pt modelId="{1A5DAA14-41FC-5841-AC2A-5094E337C3B0}" type="pres">
      <dgm:prSet presAssocID="{76297593-0741-9E40-A30A-A16620C317AE}" presName="parentLeftMargin" presStyleLbl="node1" presStyleIdx="3" presStyleCnt="5"/>
      <dgm:spPr/>
    </dgm:pt>
    <dgm:pt modelId="{F3F1B38E-5823-CB4B-BB10-03A837905076}" type="pres">
      <dgm:prSet presAssocID="{76297593-0741-9E40-A30A-A16620C317A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094A90A-B2F8-1F42-9E9F-D2EC1F87C090}" type="pres">
      <dgm:prSet presAssocID="{76297593-0741-9E40-A30A-A16620C317AE}" presName="negativeSpace" presStyleCnt="0"/>
      <dgm:spPr/>
    </dgm:pt>
    <dgm:pt modelId="{215E5DC4-F5F0-BA40-ACAF-AC836CF6EA47}" type="pres">
      <dgm:prSet presAssocID="{76297593-0741-9E40-A30A-A16620C317A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33D7701-6F10-2348-991E-24AA05216191}" type="presOf" srcId="{76297593-0741-9E40-A30A-A16620C317AE}" destId="{F3F1B38E-5823-CB4B-BB10-03A837905076}" srcOrd="1" destOrd="0" presId="urn:microsoft.com/office/officeart/2005/8/layout/list1"/>
    <dgm:cxn modelId="{ED912D03-41C5-9F4E-AA34-369771738B56}" type="presOf" srcId="{41C6A54D-7EBB-5949-BBBC-3EC6F6C6CEC1}" destId="{6CB24AD8-54ED-3A45-8CB4-8190140C5F54}" srcOrd="0" destOrd="0" presId="urn:microsoft.com/office/officeart/2005/8/layout/list1"/>
    <dgm:cxn modelId="{04911508-E3DB-E749-81A8-7E8EAC72F74A}" type="presOf" srcId="{E60D5271-8883-FB4E-8C25-01F9ACF868F8}" destId="{5AF3832C-89B1-A94E-BF3F-AF91DEF43E0C}" srcOrd="0" destOrd="0" presId="urn:microsoft.com/office/officeart/2005/8/layout/list1"/>
    <dgm:cxn modelId="{A0A51C10-8838-754A-9481-A2C220838A57}" type="presOf" srcId="{46693FCC-53AF-5E40-9D72-4EFF74D8CD22}" destId="{7DE6F900-BB0B-8B41-B6C9-D050610CADD0}" srcOrd="0" destOrd="0" presId="urn:microsoft.com/office/officeart/2005/8/layout/list1"/>
    <dgm:cxn modelId="{AA5DEC15-B262-9949-90A5-7421D204426A}" type="presOf" srcId="{30823886-04AE-8447-92FA-CA91E151DFA9}" destId="{CE603752-482E-8149-BAE6-2AADD0C97160}" srcOrd="1" destOrd="0" presId="urn:microsoft.com/office/officeart/2005/8/layout/list1"/>
    <dgm:cxn modelId="{4294EA1A-05E4-684D-A77B-A5490111E23C}" srcId="{95DF2D62-2519-AF4C-B5FC-C3D379D45A87}" destId="{41C6A54D-7EBB-5949-BBBC-3EC6F6C6CEC1}" srcOrd="0" destOrd="0" parTransId="{DE63EE3A-BB4E-BD42-96EB-9F4F90B29524}" sibTransId="{D21315DF-09D8-B140-A4BC-3A424C819ED2}"/>
    <dgm:cxn modelId="{74D48D3A-746C-2C4D-9655-84A49024B9D8}" srcId="{95DF2D62-2519-AF4C-B5FC-C3D379D45A87}" destId="{E60D5271-8883-FB4E-8C25-01F9ACF868F8}" srcOrd="3" destOrd="0" parTransId="{ED1DDBCA-6FF3-2748-9848-08678788C4A1}" sibTransId="{33027122-56F2-AD45-99F3-4F548F9CADA8}"/>
    <dgm:cxn modelId="{53AAFA58-227F-684C-8463-F4701E773790}" srcId="{95DF2D62-2519-AF4C-B5FC-C3D379D45A87}" destId="{30823886-04AE-8447-92FA-CA91E151DFA9}" srcOrd="2" destOrd="0" parTransId="{60F659DA-93F3-6544-9709-7F04A3C4462E}" sibTransId="{0A808E28-AC40-BA4C-A10F-71A85D00CF7B}"/>
    <dgm:cxn modelId="{DF2CEE6D-8C7F-B542-A0D1-7EFE17922206}" type="presOf" srcId="{41C6A54D-7EBB-5949-BBBC-3EC6F6C6CEC1}" destId="{696ECA38-527B-6746-90B5-F38A386C6430}" srcOrd="1" destOrd="0" presId="urn:microsoft.com/office/officeart/2005/8/layout/list1"/>
    <dgm:cxn modelId="{7E423789-AE07-7445-A622-B2D695583973}" type="presOf" srcId="{E60D5271-8883-FB4E-8C25-01F9ACF868F8}" destId="{EFD59541-A88A-C143-941E-6DE1956C6FAB}" srcOrd="1" destOrd="0" presId="urn:microsoft.com/office/officeart/2005/8/layout/list1"/>
    <dgm:cxn modelId="{53C0C191-4F34-E047-82B6-5662E3E27BFA}" srcId="{95DF2D62-2519-AF4C-B5FC-C3D379D45A87}" destId="{46693FCC-53AF-5E40-9D72-4EFF74D8CD22}" srcOrd="1" destOrd="0" parTransId="{5FE58523-4DA1-704A-973B-CD01739181C6}" sibTransId="{9C43A87B-4419-FA41-86DC-DAC32F5A38E9}"/>
    <dgm:cxn modelId="{D006AFA0-70B0-9D48-AA26-5679770711DF}" type="presOf" srcId="{95DF2D62-2519-AF4C-B5FC-C3D379D45A87}" destId="{5358F7F4-B000-D64D-96C5-20D1EFB3C5D0}" srcOrd="0" destOrd="0" presId="urn:microsoft.com/office/officeart/2005/8/layout/list1"/>
    <dgm:cxn modelId="{68871BAD-5535-5E42-B319-9D8EDF1C9A7F}" srcId="{95DF2D62-2519-AF4C-B5FC-C3D379D45A87}" destId="{76297593-0741-9E40-A30A-A16620C317AE}" srcOrd="4" destOrd="0" parTransId="{C8DD9E7B-1EEF-F04F-8A61-8A813982018C}" sibTransId="{4A419B4D-49B4-2A45-86D5-5E82CFC358F3}"/>
    <dgm:cxn modelId="{D7D8ABBE-01F6-0445-96D8-52613832F491}" type="presOf" srcId="{30823886-04AE-8447-92FA-CA91E151DFA9}" destId="{705E3D3D-59D7-C345-B844-F16507F3883E}" srcOrd="0" destOrd="0" presId="urn:microsoft.com/office/officeart/2005/8/layout/list1"/>
    <dgm:cxn modelId="{AD612FC0-9511-0344-9296-6AB413093946}" type="presOf" srcId="{76297593-0741-9E40-A30A-A16620C317AE}" destId="{1A5DAA14-41FC-5841-AC2A-5094E337C3B0}" srcOrd="0" destOrd="0" presId="urn:microsoft.com/office/officeart/2005/8/layout/list1"/>
    <dgm:cxn modelId="{BC6880C4-D7BC-1D40-96B1-74AF2D1AA123}" type="presOf" srcId="{46693FCC-53AF-5E40-9D72-4EFF74D8CD22}" destId="{52077A61-DC8F-5940-A646-5B8FA7C4FC0F}" srcOrd="1" destOrd="0" presId="urn:microsoft.com/office/officeart/2005/8/layout/list1"/>
    <dgm:cxn modelId="{32B5EA4E-F38F-4B47-825E-AF9B8312A1BE}" type="presParOf" srcId="{5358F7F4-B000-D64D-96C5-20D1EFB3C5D0}" destId="{1F607953-133D-B84D-A258-E07F58EEB2FD}" srcOrd="0" destOrd="0" presId="urn:microsoft.com/office/officeart/2005/8/layout/list1"/>
    <dgm:cxn modelId="{7827499E-F0EA-1848-B26E-226C7C081EA0}" type="presParOf" srcId="{1F607953-133D-B84D-A258-E07F58EEB2FD}" destId="{6CB24AD8-54ED-3A45-8CB4-8190140C5F54}" srcOrd="0" destOrd="0" presId="urn:microsoft.com/office/officeart/2005/8/layout/list1"/>
    <dgm:cxn modelId="{36934FA0-8086-D540-BA6D-CD587D6FE1B4}" type="presParOf" srcId="{1F607953-133D-B84D-A258-E07F58EEB2FD}" destId="{696ECA38-527B-6746-90B5-F38A386C6430}" srcOrd="1" destOrd="0" presId="urn:microsoft.com/office/officeart/2005/8/layout/list1"/>
    <dgm:cxn modelId="{1CA78704-F7AD-E147-88D8-39A4D12E58CC}" type="presParOf" srcId="{5358F7F4-B000-D64D-96C5-20D1EFB3C5D0}" destId="{5126EBF5-96DE-9349-B219-30E80356366F}" srcOrd="1" destOrd="0" presId="urn:microsoft.com/office/officeart/2005/8/layout/list1"/>
    <dgm:cxn modelId="{1DC64EFB-BA62-334B-A9DB-E8AEBA716DF1}" type="presParOf" srcId="{5358F7F4-B000-D64D-96C5-20D1EFB3C5D0}" destId="{D43916A6-EF5A-FB46-950F-37BD52E79C90}" srcOrd="2" destOrd="0" presId="urn:microsoft.com/office/officeart/2005/8/layout/list1"/>
    <dgm:cxn modelId="{F9CCE2D4-FBE3-174B-943F-4CDA5BE55553}" type="presParOf" srcId="{5358F7F4-B000-D64D-96C5-20D1EFB3C5D0}" destId="{511EB53D-6683-6B4F-B099-1C3A7D68B1BD}" srcOrd="3" destOrd="0" presId="urn:microsoft.com/office/officeart/2005/8/layout/list1"/>
    <dgm:cxn modelId="{E85BD254-ABFB-6949-AFA3-B9E76A21AEBF}" type="presParOf" srcId="{5358F7F4-B000-D64D-96C5-20D1EFB3C5D0}" destId="{5C917B32-D0B9-A049-9B9D-38E4742CDDAE}" srcOrd="4" destOrd="0" presId="urn:microsoft.com/office/officeart/2005/8/layout/list1"/>
    <dgm:cxn modelId="{59D92E40-4573-354C-A554-E1BB54210193}" type="presParOf" srcId="{5C917B32-D0B9-A049-9B9D-38E4742CDDAE}" destId="{7DE6F900-BB0B-8B41-B6C9-D050610CADD0}" srcOrd="0" destOrd="0" presId="urn:microsoft.com/office/officeart/2005/8/layout/list1"/>
    <dgm:cxn modelId="{21F36D3A-79E5-674A-8B1A-26368F9091B8}" type="presParOf" srcId="{5C917B32-D0B9-A049-9B9D-38E4742CDDAE}" destId="{52077A61-DC8F-5940-A646-5B8FA7C4FC0F}" srcOrd="1" destOrd="0" presId="urn:microsoft.com/office/officeart/2005/8/layout/list1"/>
    <dgm:cxn modelId="{D4D9C27D-FDC8-D449-B49D-5575BA2663B2}" type="presParOf" srcId="{5358F7F4-B000-D64D-96C5-20D1EFB3C5D0}" destId="{A2F7318A-8540-2442-A94E-F070B67FDD59}" srcOrd="5" destOrd="0" presId="urn:microsoft.com/office/officeart/2005/8/layout/list1"/>
    <dgm:cxn modelId="{5E40E6BD-31F2-C647-B2AD-DF3541CE8A18}" type="presParOf" srcId="{5358F7F4-B000-D64D-96C5-20D1EFB3C5D0}" destId="{9A820C4E-A7F3-6544-8DF9-232F1A06FFC3}" srcOrd="6" destOrd="0" presId="urn:microsoft.com/office/officeart/2005/8/layout/list1"/>
    <dgm:cxn modelId="{92FDA770-F41F-1248-BE02-7AE02DDB1E64}" type="presParOf" srcId="{5358F7F4-B000-D64D-96C5-20D1EFB3C5D0}" destId="{87362A1C-EA9D-7348-AA72-2FBBE98D2AAF}" srcOrd="7" destOrd="0" presId="urn:microsoft.com/office/officeart/2005/8/layout/list1"/>
    <dgm:cxn modelId="{D86444F8-EA96-924C-B3D6-23DE4D9964F8}" type="presParOf" srcId="{5358F7F4-B000-D64D-96C5-20D1EFB3C5D0}" destId="{93C4A432-8795-E542-8C6B-A0AF74088785}" srcOrd="8" destOrd="0" presId="urn:microsoft.com/office/officeart/2005/8/layout/list1"/>
    <dgm:cxn modelId="{1C1D3A83-E8FB-FA4E-9E48-01DFC45AABF1}" type="presParOf" srcId="{93C4A432-8795-E542-8C6B-A0AF74088785}" destId="{705E3D3D-59D7-C345-B844-F16507F3883E}" srcOrd="0" destOrd="0" presId="urn:microsoft.com/office/officeart/2005/8/layout/list1"/>
    <dgm:cxn modelId="{809A9054-F13E-B447-9584-5E2E904AF0EE}" type="presParOf" srcId="{93C4A432-8795-E542-8C6B-A0AF74088785}" destId="{CE603752-482E-8149-BAE6-2AADD0C97160}" srcOrd="1" destOrd="0" presId="urn:microsoft.com/office/officeart/2005/8/layout/list1"/>
    <dgm:cxn modelId="{40F31077-977A-DD48-B252-330D3569159A}" type="presParOf" srcId="{5358F7F4-B000-D64D-96C5-20D1EFB3C5D0}" destId="{028761A9-90B7-0D44-89E9-907DEB137475}" srcOrd="9" destOrd="0" presId="urn:microsoft.com/office/officeart/2005/8/layout/list1"/>
    <dgm:cxn modelId="{FDACEE8F-4AC3-FB4B-A63D-D5FC0B85C7E8}" type="presParOf" srcId="{5358F7F4-B000-D64D-96C5-20D1EFB3C5D0}" destId="{7F6231A6-EA26-7944-8DB9-FFC5ECABA50E}" srcOrd="10" destOrd="0" presId="urn:microsoft.com/office/officeart/2005/8/layout/list1"/>
    <dgm:cxn modelId="{D2D5DA90-6713-EA4C-B214-33B55BF4C5B1}" type="presParOf" srcId="{5358F7F4-B000-D64D-96C5-20D1EFB3C5D0}" destId="{631B0E5A-F6E6-F045-9D2C-81D4D017B78E}" srcOrd="11" destOrd="0" presId="urn:microsoft.com/office/officeart/2005/8/layout/list1"/>
    <dgm:cxn modelId="{CB9DC5DB-0EB0-E446-B385-061793ECD51E}" type="presParOf" srcId="{5358F7F4-B000-D64D-96C5-20D1EFB3C5D0}" destId="{9947990E-FB93-154F-8BB3-5CE2B8E14033}" srcOrd="12" destOrd="0" presId="urn:microsoft.com/office/officeart/2005/8/layout/list1"/>
    <dgm:cxn modelId="{0742662C-C4A4-FC49-B757-5AB1A34C6E94}" type="presParOf" srcId="{9947990E-FB93-154F-8BB3-5CE2B8E14033}" destId="{5AF3832C-89B1-A94E-BF3F-AF91DEF43E0C}" srcOrd="0" destOrd="0" presId="urn:microsoft.com/office/officeart/2005/8/layout/list1"/>
    <dgm:cxn modelId="{655461DC-C0E5-394B-804E-5FD05A041E38}" type="presParOf" srcId="{9947990E-FB93-154F-8BB3-5CE2B8E14033}" destId="{EFD59541-A88A-C143-941E-6DE1956C6FAB}" srcOrd="1" destOrd="0" presId="urn:microsoft.com/office/officeart/2005/8/layout/list1"/>
    <dgm:cxn modelId="{047EF768-2D35-2147-96FF-79D8EAA27694}" type="presParOf" srcId="{5358F7F4-B000-D64D-96C5-20D1EFB3C5D0}" destId="{EABDB979-0865-754A-88FA-83833318D0C4}" srcOrd="13" destOrd="0" presId="urn:microsoft.com/office/officeart/2005/8/layout/list1"/>
    <dgm:cxn modelId="{DF409BB7-263A-9348-952C-255A817EBC23}" type="presParOf" srcId="{5358F7F4-B000-D64D-96C5-20D1EFB3C5D0}" destId="{262EF75D-8A90-5C49-8726-F8F644658D3F}" srcOrd="14" destOrd="0" presId="urn:microsoft.com/office/officeart/2005/8/layout/list1"/>
    <dgm:cxn modelId="{328767B9-D934-BB4F-84CC-D3D6EE569A48}" type="presParOf" srcId="{5358F7F4-B000-D64D-96C5-20D1EFB3C5D0}" destId="{A36D1CA3-50A3-5F43-8215-CFC313F07E77}" srcOrd="15" destOrd="0" presId="urn:microsoft.com/office/officeart/2005/8/layout/list1"/>
    <dgm:cxn modelId="{DA9CE3C7-A680-DC4E-862F-39AEB28C3645}" type="presParOf" srcId="{5358F7F4-B000-D64D-96C5-20D1EFB3C5D0}" destId="{DEE915B5-C27C-F74F-A26D-D628966799BD}" srcOrd="16" destOrd="0" presId="urn:microsoft.com/office/officeart/2005/8/layout/list1"/>
    <dgm:cxn modelId="{D562347C-FECA-3A4E-97CE-BA234E2AC907}" type="presParOf" srcId="{DEE915B5-C27C-F74F-A26D-D628966799BD}" destId="{1A5DAA14-41FC-5841-AC2A-5094E337C3B0}" srcOrd="0" destOrd="0" presId="urn:microsoft.com/office/officeart/2005/8/layout/list1"/>
    <dgm:cxn modelId="{E5C25023-63EB-2D49-9E93-CE44A088F3C4}" type="presParOf" srcId="{DEE915B5-C27C-F74F-A26D-D628966799BD}" destId="{F3F1B38E-5823-CB4B-BB10-03A837905076}" srcOrd="1" destOrd="0" presId="urn:microsoft.com/office/officeart/2005/8/layout/list1"/>
    <dgm:cxn modelId="{D29A4DA4-5684-1D47-A429-3DFB22F1D589}" type="presParOf" srcId="{5358F7F4-B000-D64D-96C5-20D1EFB3C5D0}" destId="{F094A90A-B2F8-1F42-9E9F-D2EC1F87C090}" srcOrd="17" destOrd="0" presId="urn:microsoft.com/office/officeart/2005/8/layout/list1"/>
    <dgm:cxn modelId="{8A5AB0BF-27C5-334D-9C88-A3CF604ABA1E}" type="presParOf" srcId="{5358F7F4-B000-D64D-96C5-20D1EFB3C5D0}" destId="{215E5DC4-F5F0-BA40-ACAF-AC836CF6EA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F3EFD9-7F62-2D4B-844A-535AF9928BEF}" type="doc">
      <dgm:prSet loTypeId="urn:microsoft.com/office/officeart/2008/layout/HalfCircleOrganizationChart" loCatId="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98B68-6D0B-3645-88C8-61FCEE850CC3}">
      <dgm:prSet phldrT="[Text]"/>
      <dgm:spPr/>
      <dgm:t>
        <a:bodyPr/>
        <a:lstStyle/>
        <a:p>
          <a:r>
            <a:rPr lang="en-US" dirty="0"/>
            <a:t>Country</a:t>
          </a:r>
        </a:p>
      </dgm:t>
    </dgm:pt>
    <dgm:pt modelId="{8A292A34-B5ED-064D-9351-B68CC0746E67}" type="parTrans" cxnId="{6B2C974F-EACC-7B45-8C39-2EEE8069B8D1}">
      <dgm:prSet/>
      <dgm:spPr/>
      <dgm:t>
        <a:bodyPr/>
        <a:lstStyle/>
        <a:p>
          <a:endParaRPr lang="en-US"/>
        </a:p>
      </dgm:t>
    </dgm:pt>
    <dgm:pt modelId="{3D46C21C-D7C1-E242-BE36-D173D278D4BE}" type="sibTrans" cxnId="{6B2C974F-EACC-7B45-8C39-2EEE8069B8D1}">
      <dgm:prSet/>
      <dgm:spPr/>
      <dgm:t>
        <a:bodyPr/>
        <a:lstStyle/>
        <a:p>
          <a:endParaRPr lang="en-US"/>
        </a:p>
      </dgm:t>
    </dgm:pt>
    <dgm:pt modelId="{F0E37D75-6C99-7240-9723-DE83779684F4}" type="asst">
      <dgm:prSet phldrT="[Text]"/>
      <dgm:spPr/>
      <dgm:t>
        <a:bodyPr/>
        <a:lstStyle/>
        <a:p>
          <a:r>
            <a:rPr lang="en-US" dirty="0"/>
            <a:t>Psnu1</a:t>
          </a:r>
        </a:p>
      </dgm:t>
    </dgm:pt>
    <dgm:pt modelId="{CD6DA76E-C4D8-9147-9B18-35C5A8C24AEA}" type="parTrans" cxnId="{382751AE-F540-3E4A-AA23-F920D2CD984B}">
      <dgm:prSet/>
      <dgm:spPr/>
      <dgm:t>
        <a:bodyPr/>
        <a:lstStyle/>
        <a:p>
          <a:endParaRPr lang="en-US"/>
        </a:p>
      </dgm:t>
    </dgm:pt>
    <dgm:pt modelId="{12E4291B-CCEF-854A-8E7C-AC845B836DB9}" type="sibTrans" cxnId="{382751AE-F540-3E4A-AA23-F920D2CD984B}">
      <dgm:prSet/>
      <dgm:spPr/>
      <dgm:t>
        <a:bodyPr/>
        <a:lstStyle/>
        <a:p>
          <a:endParaRPr lang="en-US"/>
        </a:p>
      </dgm:t>
    </dgm:pt>
    <dgm:pt modelId="{95476564-03A6-044A-90EF-5964E3B518C7}" type="asst">
      <dgm:prSet phldrT="[Text]"/>
      <dgm:spPr/>
      <dgm:t>
        <a:bodyPr/>
        <a:lstStyle/>
        <a:p>
          <a:r>
            <a:rPr lang="en-US" dirty="0"/>
            <a:t>Site1</a:t>
          </a:r>
        </a:p>
      </dgm:t>
    </dgm:pt>
    <dgm:pt modelId="{84A28F05-2AEF-A142-A562-3CA3C6E5A150}" type="parTrans" cxnId="{6DE22311-E6CB-BF4E-995D-0EBCCFD27714}">
      <dgm:prSet/>
      <dgm:spPr/>
      <dgm:t>
        <a:bodyPr/>
        <a:lstStyle/>
        <a:p>
          <a:endParaRPr lang="en-US"/>
        </a:p>
      </dgm:t>
    </dgm:pt>
    <dgm:pt modelId="{B8470DED-73C8-414D-8F90-34593ED3BD22}" type="sibTrans" cxnId="{6DE22311-E6CB-BF4E-995D-0EBCCFD27714}">
      <dgm:prSet/>
      <dgm:spPr/>
      <dgm:t>
        <a:bodyPr/>
        <a:lstStyle/>
        <a:p>
          <a:endParaRPr lang="en-US"/>
        </a:p>
      </dgm:t>
    </dgm:pt>
    <dgm:pt modelId="{27A41FD4-1BC2-1B48-9EA7-0CE2FA0696C6}" type="asst">
      <dgm:prSet phldrT="[Text]"/>
      <dgm:spPr/>
      <dgm:t>
        <a:bodyPr/>
        <a:lstStyle/>
        <a:p>
          <a:r>
            <a:rPr lang="en-US" dirty="0"/>
            <a:t>2018q1</a:t>
          </a:r>
        </a:p>
      </dgm:t>
    </dgm:pt>
    <dgm:pt modelId="{000F7F5C-F100-354D-B155-84DB83B799AC}" type="parTrans" cxnId="{04608512-C2AC-AA42-B470-88A792FAB45E}">
      <dgm:prSet/>
      <dgm:spPr/>
      <dgm:t>
        <a:bodyPr/>
        <a:lstStyle/>
        <a:p>
          <a:endParaRPr lang="en-US"/>
        </a:p>
      </dgm:t>
    </dgm:pt>
    <dgm:pt modelId="{6E2A1978-9467-4648-BBB1-1BFACE37E4F5}" type="sibTrans" cxnId="{04608512-C2AC-AA42-B470-88A792FAB45E}">
      <dgm:prSet/>
      <dgm:spPr/>
      <dgm:t>
        <a:bodyPr/>
        <a:lstStyle/>
        <a:p>
          <a:endParaRPr lang="en-US"/>
        </a:p>
      </dgm:t>
    </dgm:pt>
    <dgm:pt modelId="{652C81A7-0871-9C44-BEB3-ADD1B9474EFC}" type="asst">
      <dgm:prSet phldrT="[Text]"/>
      <dgm:spPr/>
      <dgm:t>
        <a:bodyPr/>
        <a:lstStyle/>
        <a:p>
          <a:r>
            <a:rPr lang="en-US" dirty="0"/>
            <a:t>2018q2</a:t>
          </a:r>
        </a:p>
      </dgm:t>
    </dgm:pt>
    <dgm:pt modelId="{CDFB138A-12EC-D149-9166-B2559325BDF8}" type="parTrans" cxnId="{135DEF9B-2369-6F4B-A2E1-723273011910}">
      <dgm:prSet/>
      <dgm:spPr/>
      <dgm:t>
        <a:bodyPr/>
        <a:lstStyle/>
        <a:p>
          <a:endParaRPr lang="en-US"/>
        </a:p>
      </dgm:t>
    </dgm:pt>
    <dgm:pt modelId="{4CB96650-FDDC-DD4C-B032-1D7D6471857D}" type="sibTrans" cxnId="{135DEF9B-2369-6F4B-A2E1-723273011910}">
      <dgm:prSet/>
      <dgm:spPr/>
      <dgm:t>
        <a:bodyPr/>
        <a:lstStyle/>
        <a:p>
          <a:endParaRPr lang="en-US"/>
        </a:p>
      </dgm:t>
    </dgm:pt>
    <dgm:pt modelId="{1FF4D1AF-4BE8-CA49-B814-0A1F78A9569F}" type="asst">
      <dgm:prSet phldrT="[Text]"/>
      <dgm:spPr/>
      <dgm:t>
        <a:bodyPr/>
        <a:lstStyle/>
        <a:p>
          <a:r>
            <a:rPr lang="en-US" dirty="0"/>
            <a:t>2018q3</a:t>
          </a:r>
        </a:p>
      </dgm:t>
    </dgm:pt>
    <dgm:pt modelId="{CB42B43D-6CAF-9149-A0C7-D9A0958FCBEF}" type="parTrans" cxnId="{C75CF363-D4D8-1B42-9490-8D84DF4719CF}">
      <dgm:prSet/>
      <dgm:spPr/>
      <dgm:t>
        <a:bodyPr/>
        <a:lstStyle/>
        <a:p>
          <a:endParaRPr lang="en-US"/>
        </a:p>
      </dgm:t>
    </dgm:pt>
    <dgm:pt modelId="{8C26B32B-3CB3-904A-BE7D-859B94D8B40E}" type="sibTrans" cxnId="{C75CF363-D4D8-1B42-9490-8D84DF4719CF}">
      <dgm:prSet/>
      <dgm:spPr/>
      <dgm:t>
        <a:bodyPr/>
        <a:lstStyle/>
        <a:p>
          <a:endParaRPr lang="en-US"/>
        </a:p>
      </dgm:t>
    </dgm:pt>
    <dgm:pt modelId="{047A576C-26AC-7E4F-B962-5028AAF5F0B6}" type="asst">
      <dgm:prSet phldrT="[Text]"/>
      <dgm:spPr/>
      <dgm:t>
        <a:bodyPr/>
        <a:lstStyle/>
        <a:p>
          <a:r>
            <a:rPr lang="en-US" dirty="0"/>
            <a:t>2018q4</a:t>
          </a:r>
        </a:p>
      </dgm:t>
    </dgm:pt>
    <dgm:pt modelId="{37C9FA12-23A1-6340-A865-5CFF25B26302}" type="parTrans" cxnId="{F9CD48F8-BAD6-8148-8650-798CA9D6FE17}">
      <dgm:prSet/>
      <dgm:spPr/>
      <dgm:t>
        <a:bodyPr/>
        <a:lstStyle/>
        <a:p>
          <a:endParaRPr lang="en-US"/>
        </a:p>
      </dgm:t>
    </dgm:pt>
    <dgm:pt modelId="{9C427A3B-442F-9747-93D8-E72092D05375}" type="sibTrans" cxnId="{F9CD48F8-BAD6-8148-8650-798CA9D6FE17}">
      <dgm:prSet/>
      <dgm:spPr/>
      <dgm:t>
        <a:bodyPr/>
        <a:lstStyle/>
        <a:p>
          <a:endParaRPr lang="en-US"/>
        </a:p>
      </dgm:t>
    </dgm:pt>
    <dgm:pt modelId="{40D82CC0-BC4E-6740-9D09-AA319F3A8143}" type="asst">
      <dgm:prSet phldrT="[Text]"/>
      <dgm:spPr/>
      <dgm:t>
        <a:bodyPr/>
        <a:lstStyle/>
        <a:p>
          <a:r>
            <a:rPr lang="en-US" dirty="0"/>
            <a:t>Site2</a:t>
          </a:r>
        </a:p>
      </dgm:t>
    </dgm:pt>
    <dgm:pt modelId="{EB5593D5-6185-2C47-8230-A9A76082E18A}" type="parTrans" cxnId="{153CB718-BFFD-6A40-803C-7548B1E4DFB5}">
      <dgm:prSet/>
      <dgm:spPr/>
      <dgm:t>
        <a:bodyPr/>
        <a:lstStyle/>
        <a:p>
          <a:endParaRPr lang="en-US"/>
        </a:p>
      </dgm:t>
    </dgm:pt>
    <dgm:pt modelId="{F1C8B3FF-EB71-ED4F-9298-6AB9F33900C2}" type="sibTrans" cxnId="{153CB718-BFFD-6A40-803C-7548B1E4DFB5}">
      <dgm:prSet/>
      <dgm:spPr/>
      <dgm:t>
        <a:bodyPr/>
        <a:lstStyle/>
        <a:p>
          <a:endParaRPr lang="en-US"/>
        </a:p>
      </dgm:t>
    </dgm:pt>
    <dgm:pt modelId="{E014B2DD-7538-A644-8E60-5029C83EB952}" type="asst">
      <dgm:prSet phldrT="[Text]"/>
      <dgm:spPr/>
      <dgm:t>
        <a:bodyPr/>
        <a:lstStyle/>
        <a:p>
          <a:r>
            <a:rPr lang="en-US" dirty="0"/>
            <a:t>2018q1</a:t>
          </a:r>
        </a:p>
      </dgm:t>
    </dgm:pt>
    <dgm:pt modelId="{8B152FDA-2A51-634B-ACB7-6B53AD84E147}" type="parTrans" cxnId="{296CA2BC-F369-694F-AB03-EE98910E5AC6}">
      <dgm:prSet/>
      <dgm:spPr/>
      <dgm:t>
        <a:bodyPr/>
        <a:lstStyle/>
        <a:p>
          <a:endParaRPr lang="en-US"/>
        </a:p>
      </dgm:t>
    </dgm:pt>
    <dgm:pt modelId="{F6DE253E-A690-4F48-BD20-71E6B708E786}" type="sibTrans" cxnId="{296CA2BC-F369-694F-AB03-EE98910E5AC6}">
      <dgm:prSet/>
      <dgm:spPr/>
      <dgm:t>
        <a:bodyPr/>
        <a:lstStyle/>
        <a:p>
          <a:endParaRPr lang="en-US"/>
        </a:p>
      </dgm:t>
    </dgm:pt>
    <dgm:pt modelId="{6E118093-80F6-7048-9FC7-F16B31D7AEA5}" type="asst">
      <dgm:prSet phldrT="[Text]"/>
      <dgm:spPr/>
      <dgm:t>
        <a:bodyPr/>
        <a:lstStyle/>
        <a:p>
          <a:r>
            <a:rPr lang="en-US" dirty="0"/>
            <a:t>2018q2</a:t>
          </a:r>
        </a:p>
      </dgm:t>
    </dgm:pt>
    <dgm:pt modelId="{760E66CB-8A54-FD4C-BFD5-738216B56FBC}" type="parTrans" cxnId="{38112FDE-A91E-AB4F-A4AD-6D147DFDD6F6}">
      <dgm:prSet/>
      <dgm:spPr/>
      <dgm:t>
        <a:bodyPr/>
        <a:lstStyle/>
        <a:p>
          <a:endParaRPr lang="en-US"/>
        </a:p>
      </dgm:t>
    </dgm:pt>
    <dgm:pt modelId="{04ED7366-C84F-AC4F-8F87-F42478CA922D}" type="sibTrans" cxnId="{38112FDE-A91E-AB4F-A4AD-6D147DFDD6F6}">
      <dgm:prSet/>
      <dgm:spPr/>
      <dgm:t>
        <a:bodyPr/>
        <a:lstStyle/>
        <a:p>
          <a:endParaRPr lang="en-US"/>
        </a:p>
      </dgm:t>
    </dgm:pt>
    <dgm:pt modelId="{85124C18-84B1-8D45-80FF-8EB772C77FB6}" type="asst">
      <dgm:prSet phldrT="[Text]"/>
      <dgm:spPr/>
      <dgm:t>
        <a:bodyPr/>
        <a:lstStyle/>
        <a:p>
          <a:r>
            <a:rPr lang="en-US" dirty="0"/>
            <a:t>2018q3</a:t>
          </a:r>
        </a:p>
      </dgm:t>
    </dgm:pt>
    <dgm:pt modelId="{68CCA97F-7888-9449-AC13-C08B40086B05}" type="parTrans" cxnId="{C16266AC-3DA1-7E41-A67B-76D3E8228287}">
      <dgm:prSet/>
      <dgm:spPr/>
      <dgm:t>
        <a:bodyPr/>
        <a:lstStyle/>
        <a:p>
          <a:endParaRPr lang="en-US"/>
        </a:p>
      </dgm:t>
    </dgm:pt>
    <dgm:pt modelId="{114C6C26-32D3-DC44-89CA-9B5A75EE37F3}" type="sibTrans" cxnId="{C16266AC-3DA1-7E41-A67B-76D3E8228287}">
      <dgm:prSet/>
      <dgm:spPr/>
      <dgm:t>
        <a:bodyPr/>
        <a:lstStyle/>
        <a:p>
          <a:endParaRPr lang="en-US"/>
        </a:p>
      </dgm:t>
    </dgm:pt>
    <dgm:pt modelId="{9AC954D4-C022-154D-843F-4C6A99952FEE}" type="asst">
      <dgm:prSet phldrT="[Text]"/>
      <dgm:spPr/>
      <dgm:t>
        <a:bodyPr/>
        <a:lstStyle/>
        <a:p>
          <a:r>
            <a:rPr lang="en-US" dirty="0"/>
            <a:t>2018q4</a:t>
          </a:r>
        </a:p>
      </dgm:t>
    </dgm:pt>
    <dgm:pt modelId="{DAA47D32-9761-CF42-BF6C-5A4B629EF69E}" type="parTrans" cxnId="{FD1341F3-FCB0-5340-BF31-FF6FD4A4FACE}">
      <dgm:prSet/>
      <dgm:spPr/>
      <dgm:t>
        <a:bodyPr/>
        <a:lstStyle/>
        <a:p>
          <a:endParaRPr lang="en-US"/>
        </a:p>
      </dgm:t>
    </dgm:pt>
    <dgm:pt modelId="{AD3E3EC8-0EB2-8242-BCDA-4DB9A57EDE51}" type="sibTrans" cxnId="{FD1341F3-FCB0-5340-BF31-FF6FD4A4FACE}">
      <dgm:prSet/>
      <dgm:spPr/>
      <dgm:t>
        <a:bodyPr/>
        <a:lstStyle/>
        <a:p>
          <a:endParaRPr lang="en-US"/>
        </a:p>
      </dgm:t>
    </dgm:pt>
    <dgm:pt modelId="{2F95FEFB-29A9-5544-8191-76F9F497F21F}" type="asst">
      <dgm:prSet phldrT="[Text]"/>
      <dgm:spPr/>
      <dgm:t>
        <a:bodyPr/>
        <a:lstStyle/>
        <a:p>
          <a:r>
            <a:rPr lang="en-US" dirty="0"/>
            <a:t>Psnu2</a:t>
          </a:r>
        </a:p>
      </dgm:t>
    </dgm:pt>
    <dgm:pt modelId="{2B331A80-7AD0-7E47-B7E2-BA1779D71E59}" type="parTrans" cxnId="{CF443162-2F20-2049-8614-BBCB39AC6DBF}">
      <dgm:prSet/>
      <dgm:spPr/>
      <dgm:t>
        <a:bodyPr/>
        <a:lstStyle/>
        <a:p>
          <a:endParaRPr lang="en-US"/>
        </a:p>
      </dgm:t>
    </dgm:pt>
    <dgm:pt modelId="{E20BFC66-86FB-DF45-B41E-B4EC24190A24}" type="sibTrans" cxnId="{CF443162-2F20-2049-8614-BBCB39AC6DBF}">
      <dgm:prSet/>
      <dgm:spPr/>
      <dgm:t>
        <a:bodyPr/>
        <a:lstStyle/>
        <a:p>
          <a:endParaRPr lang="en-US"/>
        </a:p>
      </dgm:t>
    </dgm:pt>
    <dgm:pt modelId="{E058023C-23F3-3442-969C-11B360BE6C27}" type="asst">
      <dgm:prSet phldrT="[Text]"/>
      <dgm:spPr/>
      <dgm:t>
        <a:bodyPr/>
        <a:lstStyle/>
        <a:p>
          <a:r>
            <a:rPr lang="en-US" dirty="0"/>
            <a:t>Site3</a:t>
          </a:r>
        </a:p>
      </dgm:t>
    </dgm:pt>
    <dgm:pt modelId="{CAD46DFE-455D-714E-9D39-40BCF25F9D51}" type="parTrans" cxnId="{68131062-DF32-A046-AD42-6C0BA933CAF3}">
      <dgm:prSet/>
      <dgm:spPr/>
      <dgm:t>
        <a:bodyPr/>
        <a:lstStyle/>
        <a:p>
          <a:endParaRPr lang="en-US"/>
        </a:p>
      </dgm:t>
    </dgm:pt>
    <dgm:pt modelId="{47127247-2188-6144-A3D2-EACAD6338057}" type="sibTrans" cxnId="{68131062-DF32-A046-AD42-6C0BA933CAF3}">
      <dgm:prSet/>
      <dgm:spPr/>
      <dgm:t>
        <a:bodyPr/>
        <a:lstStyle/>
        <a:p>
          <a:endParaRPr lang="en-US"/>
        </a:p>
      </dgm:t>
    </dgm:pt>
    <dgm:pt modelId="{81281B72-CF49-8E42-AF31-63C8167920CE}" type="asst">
      <dgm:prSet phldrT="[Text]"/>
      <dgm:spPr/>
      <dgm:t>
        <a:bodyPr/>
        <a:lstStyle/>
        <a:p>
          <a:r>
            <a:rPr lang="en-US" dirty="0"/>
            <a:t>2018q1</a:t>
          </a:r>
        </a:p>
      </dgm:t>
    </dgm:pt>
    <dgm:pt modelId="{A9B5E83B-FC9D-5544-919A-27320BA126F9}" type="parTrans" cxnId="{A2883960-71D1-4D46-8CEB-8AC184ADE124}">
      <dgm:prSet/>
      <dgm:spPr/>
      <dgm:t>
        <a:bodyPr/>
        <a:lstStyle/>
        <a:p>
          <a:endParaRPr lang="en-US"/>
        </a:p>
      </dgm:t>
    </dgm:pt>
    <dgm:pt modelId="{1CDF66C6-A326-DD4E-9514-9E80C1DA478D}" type="sibTrans" cxnId="{A2883960-71D1-4D46-8CEB-8AC184ADE124}">
      <dgm:prSet/>
      <dgm:spPr/>
      <dgm:t>
        <a:bodyPr/>
        <a:lstStyle/>
        <a:p>
          <a:endParaRPr lang="en-US"/>
        </a:p>
      </dgm:t>
    </dgm:pt>
    <dgm:pt modelId="{34504EA4-A6D6-AB4B-B1D5-6811BFE205EE}" type="asst">
      <dgm:prSet phldrT="[Text]"/>
      <dgm:spPr/>
      <dgm:t>
        <a:bodyPr/>
        <a:lstStyle/>
        <a:p>
          <a:r>
            <a:rPr lang="en-US" dirty="0"/>
            <a:t>2018q2</a:t>
          </a:r>
        </a:p>
      </dgm:t>
    </dgm:pt>
    <dgm:pt modelId="{FA097C69-4408-AA47-8202-8BAF939E658B}" type="parTrans" cxnId="{7D8455B9-6564-1E4F-9A94-2C7C8B424590}">
      <dgm:prSet/>
      <dgm:spPr/>
      <dgm:t>
        <a:bodyPr/>
        <a:lstStyle/>
        <a:p>
          <a:endParaRPr lang="en-US"/>
        </a:p>
      </dgm:t>
    </dgm:pt>
    <dgm:pt modelId="{AE22D5BB-2F68-BC44-A9C7-37275DCB6A9D}" type="sibTrans" cxnId="{7D8455B9-6564-1E4F-9A94-2C7C8B424590}">
      <dgm:prSet/>
      <dgm:spPr/>
      <dgm:t>
        <a:bodyPr/>
        <a:lstStyle/>
        <a:p>
          <a:endParaRPr lang="en-US"/>
        </a:p>
      </dgm:t>
    </dgm:pt>
    <dgm:pt modelId="{01955EF7-1F7C-554D-8C76-9C5E9A4C8F8B}" type="asst">
      <dgm:prSet phldrT="[Text]"/>
      <dgm:spPr/>
      <dgm:t>
        <a:bodyPr/>
        <a:lstStyle/>
        <a:p>
          <a:r>
            <a:rPr lang="en-US" dirty="0"/>
            <a:t>2018q3</a:t>
          </a:r>
        </a:p>
      </dgm:t>
    </dgm:pt>
    <dgm:pt modelId="{76C93E84-43E8-BA44-A7ED-852E8832A6C9}" type="parTrans" cxnId="{EB5E3DE7-F2F8-A64F-8F89-B9BA2D31D911}">
      <dgm:prSet/>
      <dgm:spPr/>
      <dgm:t>
        <a:bodyPr/>
        <a:lstStyle/>
        <a:p>
          <a:endParaRPr lang="en-US"/>
        </a:p>
      </dgm:t>
    </dgm:pt>
    <dgm:pt modelId="{433A83C7-F4C1-4B48-9B00-37E59E13998D}" type="sibTrans" cxnId="{EB5E3DE7-F2F8-A64F-8F89-B9BA2D31D911}">
      <dgm:prSet/>
      <dgm:spPr/>
      <dgm:t>
        <a:bodyPr/>
        <a:lstStyle/>
        <a:p>
          <a:endParaRPr lang="en-US"/>
        </a:p>
      </dgm:t>
    </dgm:pt>
    <dgm:pt modelId="{483415B7-30FA-8648-B0A3-C4C289AE1FB1}" type="asst">
      <dgm:prSet phldrT="[Text]"/>
      <dgm:spPr/>
      <dgm:t>
        <a:bodyPr/>
        <a:lstStyle/>
        <a:p>
          <a:r>
            <a:rPr lang="en-US" dirty="0"/>
            <a:t>2018q4</a:t>
          </a:r>
        </a:p>
      </dgm:t>
    </dgm:pt>
    <dgm:pt modelId="{D7A54F36-876E-2F4B-846F-9BCBD8C05EF6}" type="parTrans" cxnId="{24EB6088-C8A6-7E44-BA00-8C06F12F8692}">
      <dgm:prSet/>
      <dgm:spPr/>
      <dgm:t>
        <a:bodyPr/>
        <a:lstStyle/>
        <a:p>
          <a:endParaRPr lang="en-US"/>
        </a:p>
      </dgm:t>
    </dgm:pt>
    <dgm:pt modelId="{AA1D0A09-58F0-F943-810B-F3018055AB16}" type="sibTrans" cxnId="{24EB6088-C8A6-7E44-BA00-8C06F12F8692}">
      <dgm:prSet/>
      <dgm:spPr/>
      <dgm:t>
        <a:bodyPr/>
        <a:lstStyle/>
        <a:p>
          <a:endParaRPr lang="en-US"/>
        </a:p>
      </dgm:t>
    </dgm:pt>
    <dgm:pt modelId="{8E21EE37-C927-774B-81E8-FDF63A6EE77A}" type="asst">
      <dgm:prSet phldrT="[Text]"/>
      <dgm:spPr/>
      <dgm:t>
        <a:bodyPr/>
        <a:lstStyle/>
        <a:p>
          <a:r>
            <a:rPr lang="en-US" dirty="0"/>
            <a:t>Site4</a:t>
          </a:r>
        </a:p>
      </dgm:t>
    </dgm:pt>
    <dgm:pt modelId="{1D7FF5E8-AB65-544B-B675-B3D273A5D817}" type="parTrans" cxnId="{9D80F78E-1B6B-854A-89C1-A20B3C836224}">
      <dgm:prSet/>
      <dgm:spPr/>
      <dgm:t>
        <a:bodyPr/>
        <a:lstStyle/>
        <a:p>
          <a:endParaRPr lang="en-US"/>
        </a:p>
      </dgm:t>
    </dgm:pt>
    <dgm:pt modelId="{C80D103B-3D00-694F-8A8F-580D7958CF14}" type="sibTrans" cxnId="{9D80F78E-1B6B-854A-89C1-A20B3C836224}">
      <dgm:prSet/>
      <dgm:spPr/>
      <dgm:t>
        <a:bodyPr/>
        <a:lstStyle/>
        <a:p>
          <a:endParaRPr lang="en-US"/>
        </a:p>
      </dgm:t>
    </dgm:pt>
    <dgm:pt modelId="{AF660A9F-160D-A044-BCF7-C9AB985B7593}" type="asst">
      <dgm:prSet phldrT="[Text]"/>
      <dgm:spPr/>
      <dgm:t>
        <a:bodyPr/>
        <a:lstStyle/>
        <a:p>
          <a:r>
            <a:rPr lang="en-US" dirty="0"/>
            <a:t>2018q1</a:t>
          </a:r>
        </a:p>
      </dgm:t>
    </dgm:pt>
    <dgm:pt modelId="{5809326E-E971-EF46-A94C-4FB0B4462490}" type="parTrans" cxnId="{1913609B-D560-DB48-8AE2-3904647F2A18}">
      <dgm:prSet/>
      <dgm:spPr/>
      <dgm:t>
        <a:bodyPr/>
        <a:lstStyle/>
        <a:p>
          <a:endParaRPr lang="en-US"/>
        </a:p>
      </dgm:t>
    </dgm:pt>
    <dgm:pt modelId="{94535054-F487-0F43-8BCB-E317F53F48BE}" type="sibTrans" cxnId="{1913609B-D560-DB48-8AE2-3904647F2A18}">
      <dgm:prSet/>
      <dgm:spPr/>
      <dgm:t>
        <a:bodyPr/>
        <a:lstStyle/>
        <a:p>
          <a:endParaRPr lang="en-US"/>
        </a:p>
      </dgm:t>
    </dgm:pt>
    <dgm:pt modelId="{070F55CC-91B7-604E-88AD-22E4D4FF72D7}" type="asst">
      <dgm:prSet phldrT="[Text]"/>
      <dgm:spPr/>
      <dgm:t>
        <a:bodyPr/>
        <a:lstStyle/>
        <a:p>
          <a:r>
            <a:rPr lang="en-US" dirty="0"/>
            <a:t>2018q2</a:t>
          </a:r>
        </a:p>
      </dgm:t>
    </dgm:pt>
    <dgm:pt modelId="{ED00E2D8-9D91-AE48-8B7E-02795DA28821}" type="parTrans" cxnId="{6BF87171-BE87-5B4B-B101-F818E8033B29}">
      <dgm:prSet/>
      <dgm:spPr/>
      <dgm:t>
        <a:bodyPr/>
        <a:lstStyle/>
        <a:p>
          <a:endParaRPr lang="en-US"/>
        </a:p>
      </dgm:t>
    </dgm:pt>
    <dgm:pt modelId="{BE51A309-85C4-744A-A5E6-072483EDCA26}" type="sibTrans" cxnId="{6BF87171-BE87-5B4B-B101-F818E8033B29}">
      <dgm:prSet/>
      <dgm:spPr/>
      <dgm:t>
        <a:bodyPr/>
        <a:lstStyle/>
        <a:p>
          <a:endParaRPr lang="en-US"/>
        </a:p>
      </dgm:t>
    </dgm:pt>
    <dgm:pt modelId="{BCB32DF4-B65F-864C-9FBB-4BD1B778E073}" type="asst">
      <dgm:prSet phldrT="[Text]"/>
      <dgm:spPr/>
      <dgm:t>
        <a:bodyPr/>
        <a:lstStyle/>
        <a:p>
          <a:r>
            <a:rPr lang="en-US" dirty="0"/>
            <a:t>2018q3</a:t>
          </a:r>
        </a:p>
      </dgm:t>
    </dgm:pt>
    <dgm:pt modelId="{123EAFF0-80E0-D344-8EC9-02AE2EE33076}" type="parTrans" cxnId="{E4ACA6B2-0BB2-3B4F-A86F-1726849BA26A}">
      <dgm:prSet/>
      <dgm:spPr/>
      <dgm:t>
        <a:bodyPr/>
        <a:lstStyle/>
        <a:p>
          <a:endParaRPr lang="en-US"/>
        </a:p>
      </dgm:t>
    </dgm:pt>
    <dgm:pt modelId="{6C8047EB-4484-294E-95BC-33C8FB5554D7}" type="sibTrans" cxnId="{E4ACA6B2-0BB2-3B4F-A86F-1726849BA26A}">
      <dgm:prSet/>
      <dgm:spPr/>
      <dgm:t>
        <a:bodyPr/>
        <a:lstStyle/>
        <a:p>
          <a:endParaRPr lang="en-US"/>
        </a:p>
      </dgm:t>
    </dgm:pt>
    <dgm:pt modelId="{2C80A415-C8EC-4440-A2FF-65700939E726}" type="asst">
      <dgm:prSet phldrT="[Text]"/>
      <dgm:spPr/>
      <dgm:t>
        <a:bodyPr/>
        <a:lstStyle/>
        <a:p>
          <a:r>
            <a:rPr lang="en-US" dirty="0"/>
            <a:t>2018q4</a:t>
          </a:r>
        </a:p>
      </dgm:t>
    </dgm:pt>
    <dgm:pt modelId="{C74C0BC6-47EB-9046-8241-CD667E608AAC}" type="parTrans" cxnId="{D4651689-3F09-E440-8272-85061DD2CDA2}">
      <dgm:prSet/>
      <dgm:spPr/>
      <dgm:t>
        <a:bodyPr/>
        <a:lstStyle/>
        <a:p>
          <a:endParaRPr lang="en-US"/>
        </a:p>
      </dgm:t>
    </dgm:pt>
    <dgm:pt modelId="{BB2C0F27-820C-4943-9F77-458C0E6449C3}" type="sibTrans" cxnId="{D4651689-3F09-E440-8272-85061DD2CDA2}">
      <dgm:prSet/>
      <dgm:spPr/>
      <dgm:t>
        <a:bodyPr/>
        <a:lstStyle/>
        <a:p>
          <a:endParaRPr lang="en-US"/>
        </a:p>
      </dgm:t>
    </dgm:pt>
    <dgm:pt modelId="{466E250E-6DC3-D346-83C8-25D27C1E0459}" type="pres">
      <dgm:prSet presAssocID="{6FF3EFD9-7F62-2D4B-844A-535AF9928BE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56D170-2B7E-AE45-B7EB-8E4457799317}" type="pres">
      <dgm:prSet presAssocID="{DD998B68-6D0B-3645-88C8-61FCEE850CC3}" presName="hierRoot1" presStyleCnt="0">
        <dgm:presLayoutVars>
          <dgm:hierBranch val="init"/>
        </dgm:presLayoutVars>
      </dgm:prSet>
      <dgm:spPr/>
    </dgm:pt>
    <dgm:pt modelId="{8A944B22-9BC9-AF49-9ACB-E99000F71631}" type="pres">
      <dgm:prSet presAssocID="{DD998B68-6D0B-3645-88C8-61FCEE850CC3}" presName="rootComposite1" presStyleCnt="0"/>
      <dgm:spPr/>
    </dgm:pt>
    <dgm:pt modelId="{29E7A25B-0EEE-0941-A785-D465BB7582D1}" type="pres">
      <dgm:prSet presAssocID="{DD998B68-6D0B-3645-88C8-61FCEE850CC3}" presName="rootText1" presStyleLbl="alignAcc1" presStyleIdx="0" presStyleCnt="0">
        <dgm:presLayoutVars>
          <dgm:chPref val="3"/>
        </dgm:presLayoutVars>
      </dgm:prSet>
      <dgm:spPr/>
    </dgm:pt>
    <dgm:pt modelId="{84F21E7B-FBBF-9D4A-900C-C5EF6E5E13DC}" type="pres">
      <dgm:prSet presAssocID="{DD998B68-6D0B-3645-88C8-61FCEE850CC3}" presName="topArc1" presStyleLbl="parChTrans1D1" presStyleIdx="0" presStyleCnt="46"/>
      <dgm:spPr/>
    </dgm:pt>
    <dgm:pt modelId="{19D3377B-CE60-BF47-8911-5DD27C6D4E96}" type="pres">
      <dgm:prSet presAssocID="{DD998B68-6D0B-3645-88C8-61FCEE850CC3}" presName="bottomArc1" presStyleLbl="parChTrans1D1" presStyleIdx="1" presStyleCnt="46"/>
      <dgm:spPr/>
    </dgm:pt>
    <dgm:pt modelId="{AD190594-CE6C-8C4B-A3DC-931F37B7D8B2}" type="pres">
      <dgm:prSet presAssocID="{DD998B68-6D0B-3645-88C8-61FCEE850CC3}" presName="topConnNode1" presStyleLbl="node1" presStyleIdx="0" presStyleCnt="0"/>
      <dgm:spPr/>
    </dgm:pt>
    <dgm:pt modelId="{732A579F-5A11-B84A-A9C7-3CD1270F0E17}" type="pres">
      <dgm:prSet presAssocID="{DD998B68-6D0B-3645-88C8-61FCEE850CC3}" presName="hierChild2" presStyleCnt="0"/>
      <dgm:spPr/>
    </dgm:pt>
    <dgm:pt modelId="{892CEA21-892E-1547-A261-D1B95CA2DCE9}" type="pres">
      <dgm:prSet presAssocID="{DD998B68-6D0B-3645-88C8-61FCEE850CC3}" presName="hierChild3" presStyleCnt="0"/>
      <dgm:spPr/>
    </dgm:pt>
    <dgm:pt modelId="{0234BF31-F377-5A4F-97B5-0AB655E11326}" type="pres">
      <dgm:prSet presAssocID="{CD6DA76E-C4D8-9147-9B18-35C5A8C24AEA}" presName="Name101" presStyleLbl="parChTrans1D2" presStyleIdx="0" presStyleCnt="2"/>
      <dgm:spPr/>
    </dgm:pt>
    <dgm:pt modelId="{B6943159-51CF-7C4C-B2AB-131F891B6C6B}" type="pres">
      <dgm:prSet presAssocID="{F0E37D75-6C99-7240-9723-DE83779684F4}" presName="hierRoot3" presStyleCnt="0">
        <dgm:presLayoutVars>
          <dgm:hierBranch val="init"/>
        </dgm:presLayoutVars>
      </dgm:prSet>
      <dgm:spPr/>
    </dgm:pt>
    <dgm:pt modelId="{4227CA82-D703-454F-A24B-6F453FD806DB}" type="pres">
      <dgm:prSet presAssocID="{F0E37D75-6C99-7240-9723-DE83779684F4}" presName="rootComposite3" presStyleCnt="0"/>
      <dgm:spPr/>
    </dgm:pt>
    <dgm:pt modelId="{8AC8BCA8-39E0-8A46-A230-4E83B627495C}" type="pres">
      <dgm:prSet presAssocID="{F0E37D75-6C99-7240-9723-DE83779684F4}" presName="rootText3" presStyleLbl="alignAcc1" presStyleIdx="0" presStyleCnt="0">
        <dgm:presLayoutVars>
          <dgm:chPref val="3"/>
        </dgm:presLayoutVars>
      </dgm:prSet>
      <dgm:spPr/>
    </dgm:pt>
    <dgm:pt modelId="{A8154898-3B1E-9B49-B31A-8E227AF90DFE}" type="pres">
      <dgm:prSet presAssocID="{F0E37D75-6C99-7240-9723-DE83779684F4}" presName="topArc3" presStyleLbl="parChTrans1D1" presStyleIdx="2" presStyleCnt="46"/>
      <dgm:spPr/>
    </dgm:pt>
    <dgm:pt modelId="{793ECDE9-C1D0-7A45-9C04-D5F7A1DF7154}" type="pres">
      <dgm:prSet presAssocID="{F0E37D75-6C99-7240-9723-DE83779684F4}" presName="bottomArc3" presStyleLbl="parChTrans1D1" presStyleIdx="3" presStyleCnt="46"/>
      <dgm:spPr/>
    </dgm:pt>
    <dgm:pt modelId="{11B59419-D934-634E-ADE6-C0631B96E7F7}" type="pres">
      <dgm:prSet presAssocID="{F0E37D75-6C99-7240-9723-DE83779684F4}" presName="topConnNode3" presStyleLbl="asst1" presStyleIdx="0" presStyleCnt="0"/>
      <dgm:spPr/>
    </dgm:pt>
    <dgm:pt modelId="{23E59F32-1515-FE45-B649-6F6FAE4A11AE}" type="pres">
      <dgm:prSet presAssocID="{F0E37D75-6C99-7240-9723-DE83779684F4}" presName="hierChild6" presStyleCnt="0"/>
      <dgm:spPr/>
    </dgm:pt>
    <dgm:pt modelId="{36841638-5C5C-CA4F-97AD-70C61E7604F9}" type="pres">
      <dgm:prSet presAssocID="{F0E37D75-6C99-7240-9723-DE83779684F4}" presName="hierChild7" presStyleCnt="0"/>
      <dgm:spPr/>
    </dgm:pt>
    <dgm:pt modelId="{4A77B857-A509-8B4C-A820-0E7C1370EEF0}" type="pres">
      <dgm:prSet presAssocID="{84A28F05-2AEF-A142-A562-3CA3C6E5A150}" presName="Name101" presStyleLbl="parChTrans1D3" presStyleIdx="0" presStyleCnt="4"/>
      <dgm:spPr/>
    </dgm:pt>
    <dgm:pt modelId="{D96742BB-4EA4-5D49-9FBD-064865CD0CB1}" type="pres">
      <dgm:prSet presAssocID="{95476564-03A6-044A-90EF-5964E3B518C7}" presName="hierRoot3" presStyleCnt="0">
        <dgm:presLayoutVars>
          <dgm:hierBranch val="init"/>
        </dgm:presLayoutVars>
      </dgm:prSet>
      <dgm:spPr/>
    </dgm:pt>
    <dgm:pt modelId="{8AD5F43E-7404-7D4A-B2A0-D97BF607038C}" type="pres">
      <dgm:prSet presAssocID="{95476564-03A6-044A-90EF-5964E3B518C7}" presName="rootComposite3" presStyleCnt="0"/>
      <dgm:spPr/>
    </dgm:pt>
    <dgm:pt modelId="{277B29D8-3A68-6947-897B-6988D8DE3D2D}" type="pres">
      <dgm:prSet presAssocID="{95476564-03A6-044A-90EF-5964E3B518C7}" presName="rootText3" presStyleLbl="alignAcc1" presStyleIdx="0" presStyleCnt="0">
        <dgm:presLayoutVars>
          <dgm:chPref val="3"/>
        </dgm:presLayoutVars>
      </dgm:prSet>
      <dgm:spPr/>
    </dgm:pt>
    <dgm:pt modelId="{E8E969C8-9F2F-9840-A99E-379C9E1B3EBC}" type="pres">
      <dgm:prSet presAssocID="{95476564-03A6-044A-90EF-5964E3B518C7}" presName="topArc3" presStyleLbl="parChTrans1D1" presStyleIdx="4" presStyleCnt="46"/>
      <dgm:spPr/>
    </dgm:pt>
    <dgm:pt modelId="{A1725859-C7DA-9547-9789-90959AADAAE0}" type="pres">
      <dgm:prSet presAssocID="{95476564-03A6-044A-90EF-5964E3B518C7}" presName="bottomArc3" presStyleLbl="parChTrans1D1" presStyleIdx="5" presStyleCnt="46"/>
      <dgm:spPr/>
    </dgm:pt>
    <dgm:pt modelId="{85C4DB4B-27B8-FA4B-8418-8CAC2AC73705}" type="pres">
      <dgm:prSet presAssocID="{95476564-03A6-044A-90EF-5964E3B518C7}" presName="topConnNode3" presStyleLbl="asst1" presStyleIdx="0" presStyleCnt="0"/>
      <dgm:spPr/>
    </dgm:pt>
    <dgm:pt modelId="{C1FE450A-E52B-D542-92A9-188E25A0947D}" type="pres">
      <dgm:prSet presAssocID="{95476564-03A6-044A-90EF-5964E3B518C7}" presName="hierChild6" presStyleCnt="0"/>
      <dgm:spPr/>
    </dgm:pt>
    <dgm:pt modelId="{DE9EAC93-9089-B647-8FDD-C9D9DE1F8B42}" type="pres">
      <dgm:prSet presAssocID="{95476564-03A6-044A-90EF-5964E3B518C7}" presName="hierChild7" presStyleCnt="0"/>
      <dgm:spPr/>
    </dgm:pt>
    <dgm:pt modelId="{79D8D628-D827-7048-A7BF-8746DED5760D}" type="pres">
      <dgm:prSet presAssocID="{000F7F5C-F100-354D-B155-84DB83B799AC}" presName="Name101" presStyleLbl="parChTrans1D4" presStyleIdx="0" presStyleCnt="16"/>
      <dgm:spPr/>
    </dgm:pt>
    <dgm:pt modelId="{A5FC9B1D-61DC-9F43-9AAF-494AE187ED7F}" type="pres">
      <dgm:prSet presAssocID="{27A41FD4-1BC2-1B48-9EA7-0CE2FA0696C6}" presName="hierRoot3" presStyleCnt="0">
        <dgm:presLayoutVars>
          <dgm:hierBranch val="init"/>
        </dgm:presLayoutVars>
      </dgm:prSet>
      <dgm:spPr/>
    </dgm:pt>
    <dgm:pt modelId="{0FA88C9A-F0E2-D948-A158-0C4774415587}" type="pres">
      <dgm:prSet presAssocID="{27A41FD4-1BC2-1B48-9EA7-0CE2FA0696C6}" presName="rootComposite3" presStyleCnt="0"/>
      <dgm:spPr/>
    </dgm:pt>
    <dgm:pt modelId="{1BA93FD6-C952-2740-9460-57496D976587}" type="pres">
      <dgm:prSet presAssocID="{27A41FD4-1BC2-1B48-9EA7-0CE2FA0696C6}" presName="rootText3" presStyleLbl="alignAcc1" presStyleIdx="0" presStyleCnt="0">
        <dgm:presLayoutVars>
          <dgm:chPref val="3"/>
        </dgm:presLayoutVars>
      </dgm:prSet>
      <dgm:spPr/>
    </dgm:pt>
    <dgm:pt modelId="{292E99C2-2E2B-3041-B7D4-F45F0E9B3E7E}" type="pres">
      <dgm:prSet presAssocID="{27A41FD4-1BC2-1B48-9EA7-0CE2FA0696C6}" presName="topArc3" presStyleLbl="parChTrans1D1" presStyleIdx="6" presStyleCnt="46"/>
      <dgm:spPr/>
    </dgm:pt>
    <dgm:pt modelId="{7AAA167F-98C5-B142-9C8C-23859CE65658}" type="pres">
      <dgm:prSet presAssocID="{27A41FD4-1BC2-1B48-9EA7-0CE2FA0696C6}" presName="bottomArc3" presStyleLbl="parChTrans1D1" presStyleIdx="7" presStyleCnt="46"/>
      <dgm:spPr/>
    </dgm:pt>
    <dgm:pt modelId="{CDBF5439-E356-6245-92B6-66DD733B2478}" type="pres">
      <dgm:prSet presAssocID="{27A41FD4-1BC2-1B48-9EA7-0CE2FA0696C6}" presName="topConnNode3" presStyleLbl="asst1" presStyleIdx="0" presStyleCnt="0"/>
      <dgm:spPr/>
    </dgm:pt>
    <dgm:pt modelId="{8760D3CF-ADA6-1641-8F0D-148E3BDEDBF5}" type="pres">
      <dgm:prSet presAssocID="{27A41FD4-1BC2-1B48-9EA7-0CE2FA0696C6}" presName="hierChild6" presStyleCnt="0"/>
      <dgm:spPr/>
    </dgm:pt>
    <dgm:pt modelId="{746BB0E0-E18B-7543-8472-1D82B295224F}" type="pres">
      <dgm:prSet presAssocID="{27A41FD4-1BC2-1B48-9EA7-0CE2FA0696C6}" presName="hierChild7" presStyleCnt="0"/>
      <dgm:spPr/>
    </dgm:pt>
    <dgm:pt modelId="{3719C816-9E08-B24D-9807-8E07AA8FAF53}" type="pres">
      <dgm:prSet presAssocID="{CDFB138A-12EC-D149-9166-B2559325BDF8}" presName="Name101" presStyleLbl="parChTrans1D4" presStyleIdx="1" presStyleCnt="16"/>
      <dgm:spPr/>
    </dgm:pt>
    <dgm:pt modelId="{40E32612-3A76-424A-A75D-37BF9243AD37}" type="pres">
      <dgm:prSet presAssocID="{652C81A7-0871-9C44-BEB3-ADD1B9474EFC}" presName="hierRoot3" presStyleCnt="0">
        <dgm:presLayoutVars>
          <dgm:hierBranch val="init"/>
        </dgm:presLayoutVars>
      </dgm:prSet>
      <dgm:spPr/>
    </dgm:pt>
    <dgm:pt modelId="{8F99470C-C5FC-EA4F-A90A-04015B5CFBF8}" type="pres">
      <dgm:prSet presAssocID="{652C81A7-0871-9C44-BEB3-ADD1B9474EFC}" presName="rootComposite3" presStyleCnt="0"/>
      <dgm:spPr/>
    </dgm:pt>
    <dgm:pt modelId="{DCF6669A-5EEC-3449-99DF-3934E5413AEF}" type="pres">
      <dgm:prSet presAssocID="{652C81A7-0871-9C44-BEB3-ADD1B9474EFC}" presName="rootText3" presStyleLbl="alignAcc1" presStyleIdx="0" presStyleCnt="0">
        <dgm:presLayoutVars>
          <dgm:chPref val="3"/>
        </dgm:presLayoutVars>
      </dgm:prSet>
      <dgm:spPr/>
    </dgm:pt>
    <dgm:pt modelId="{2D103BEE-8EAB-CB43-986C-9795625A72D3}" type="pres">
      <dgm:prSet presAssocID="{652C81A7-0871-9C44-BEB3-ADD1B9474EFC}" presName="topArc3" presStyleLbl="parChTrans1D1" presStyleIdx="8" presStyleCnt="46"/>
      <dgm:spPr/>
    </dgm:pt>
    <dgm:pt modelId="{E4138C43-6491-E34F-B2F3-0F5D1023DADC}" type="pres">
      <dgm:prSet presAssocID="{652C81A7-0871-9C44-BEB3-ADD1B9474EFC}" presName="bottomArc3" presStyleLbl="parChTrans1D1" presStyleIdx="9" presStyleCnt="46"/>
      <dgm:spPr/>
    </dgm:pt>
    <dgm:pt modelId="{65339BA3-4D77-A042-9A22-7E7808C86C72}" type="pres">
      <dgm:prSet presAssocID="{652C81A7-0871-9C44-BEB3-ADD1B9474EFC}" presName="topConnNode3" presStyleLbl="asst1" presStyleIdx="0" presStyleCnt="0"/>
      <dgm:spPr/>
    </dgm:pt>
    <dgm:pt modelId="{C8C3A69F-1C78-B94C-9939-62DAD59677B5}" type="pres">
      <dgm:prSet presAssocID="{652C81A7-0871-9C44-BEB3-ADD1B9474EFC}" presName="hierChild6" presStyleCnt="0"/>
      <dgm:spPr/>
    </dgm:pt>
    <dgm:pt modelId="{1762E82C-FC40-6940-B153-EC397572778C}" type="pres">
      <dgm:prSet presAssocID="{652C81A7-0871-9C44-BEB3-ADD1B9474EFC}" presName="hierChild7" presStyleCnt="0"/>
      <dgm:spPr/>
    </dgm:pt>
    <dgm:pt modelId="{68DD9BEB-5C9D-D242-99BA-79B7402AE918}" type="pres">
      <dgm:prSet presAssocID="{CB42B43D-6CAF-9149-A0C7-D9A0958FCBEF}" presName="Name101" presStyleLbl="parChTrans1D4" presStyleIdx="2" presStyleCnt="16"/>
      <dgm:spPr/>
    </dgm:pt>
    <dgm:pt modelId="{A230092A-207D-3645-89F2-726725FE1F87}" type="pres">
      <dgm:prSet presAssocID="{1FF4D1AF-4BE8-CA49-B814-0A1F78A9569F}" presName="hierRoot3" presStyleCnt="0">
        <dgm:presLayoutVars>
          <dgm:hierBranch val="init"/>
        </dgm:presLayoutVars>
      </dgm:prSet>
      <dgm:spPr/>
    </dgm:pt>
    <dgm:pt modelId="{C2D0D4F6-EEA3-CD45-B7A4-F71257B3194E}" type="pres">
      <dgm:prSet presAssocID="{1FF4D1AF-4BE8-CA49-B814-0A1F78A9569F}" presName="rootComposite3" presStyleCnt="0"/>
      <dgm:spPr/>
    </dgm:pt>
    <dgm:pt modelId="{3DF16050-E835-A04D-889B-5EDF660B240C}" type="pres">
      <dgm:prSet presAssocID="{1FF4D1AF-4BE8-CA49-B814-0A1F78A9569F}" presName="rootText3" presStyleLbl="alignAcc1" presStyleIdx="0" presStyleCnt="0">
        <dgm:presLayoutVars>
          <dgm:chPref val="3"/>
        </dgm:presLayoutVars>
      </dgm:prSet>
      <dgm:spPr/>
    </dgm:pt>
    <dgm:pt modelId="{A66FD57F-2B54-8043-8930-3B772B323D96}" type="pres">
      <dgm:prSet presAssocID="{1FF4D1AF-4BE8-CA49-B814-0A1F78A9569F}" presName="topArc3" presStyleLbl="parChTrans1D1" presStyleIdx="10" presStyleCnt="46"/>
      <dgm:spPr/>
    </dgm:pt>
    <dgm:pt modelId="{5202EAB9-C049-4C4B-BFAD-535361D96E08}" type="pres">
      <dgm:prSet presAssocID="{1FF4D1AF-4BE8-CA49-B814-0A1F78A9569F}" presName="bottomArc3" presStyleLbl="parChTrans1D1" presStyleIdx="11" presStyleCnt="46"/>
      <dgm:spPr/>
    </dgm:pt>
    <dgm:pt modelId="{5BC8098A-6C8E-DF46-B473-1F67183B80BB}" type="pres">
      <dgm:prSet presAssocID="{1FF4D1AF-4BE8-CA49-B814-0A1F78A9569F}" presName="topConnNode3" presStyleLbl="asst1" presStyleIdx="0" presStyleCnt="0"/>
      <dgm:spPr/>
    </dgm:pt>
    <dgm:pt modelId="{D1114B4E-96A2-FF44-99F6-7DEFD2BA7BDF}" type="pres">
      <dgm:prSet presAssocID="{1FF4D1AF-4BE8-CA49-B814-0A1F78A9569F}" presName="hierChild6" presStyleCnt="0"/>
      <dgm:spPr/>
    </dgm:pt>
    <dgm:pt modelId="{3B26BBAF-2478-4646-B6BD-12ACE0F65F20}" type="pres">
      <dgm:prSet presAssocID="{1FF4D1AF-4BE8-CA49-B814-0A1F78A9569F}" presName="hierChild7" presStyleCnt="0"/>
      <dgm:spPr/>
    </dgm:pt>
    <dgm:pt modelId="{F6B2111B-E3DF-A345-BA32-937DD1487F28}" type="pres">
      <dgm:prSet presAssocID="{37C9FA12-23A1-6340-A865-5CFF25B26302}" presName="Name101" presStyleLbl="parChTrans1D4" presStyleIdx="3" presStyleCnt="16"/>
      <dgm:spPr/>
    </dgm:pt>
    <dgm:pt modelId="{B8F5E510-6363-9242-AFB7-AD2363F0A081}" type="pres">
      <dgm:prSet presAssocID="{047A576C-26AC-7E4F-B962-5028AAF5F0B6}" presName="hierRoot3" presStyleCnt="0">
        <dgm:presLayoutVars>
          <dgm:hierBranch val="init"/>
        </dgm:presLayoutVars>
      </dgm:prSet>
      <dgm:spPr/>
    </dgm:pt>
    <dgm:pt modelId="{C3C6127C-E2DC-FA45-A52E-E17A079BAC61}" type="pres">
      <dgm:prSet presAssocID="{047A576C-26AC-7E4F-B962-5028AAF5F0B6}" presName="rootComposite3" presStyleCnt="0"/>
      <dgm:spPr/>
    </dgm:pt>
    <dgm:pt modelId="{01EA4784-1130-694A-8EAC-2990AB900563}" type="pres">
      <dgm:prSet presAssocID="{047A576C-26AC-7E4F-B962-5028AAF5F0B6}" presName="rootText3" presStyleLbl="alignAcc1" presStyleIdx="0" presStyleCnt="0">
        <dgm:presLayoutVars>
          <dgm:chPref val="3"/>
        </dgm:presLayoutVars>
      </dgm:prSet>
      <dgm:spPr/>
    </dgm:pt>
    <dgm:pt modelId="{D95E0CAF-157B-AA4B-80DC-02643E48F93C}" type="pres">
      <dgm:prSet presAssocID="{047A576C-26AC-7E4F-B962-5028AAF5F0B6}" presName="topArc3" presStyleLbl="parChTrans1D1" presStyleIdx="12" presStyleCnt="46"/>
      <dgm:spPr/>
    </dgm:pt>
    <dgm:pt modelId="{286B89B1-9783-B14F-A544-4E13BF57849C}" type="pres">
      <dgm:prSet presAssocID="{047A576C-26AC-7E4F-B962-5028AAF5F0B6}" presName="bottomArc3" presStyleLbl="parChTrans1D1" presStyleIdx="13" presStyleCnt="46"/>
      <dgm:spPr/>
    </dgm:pt>
    <dgm:pt modelId="{22CE0C36-6C34-7744-BC1B-BDF819F6497B}" type="pres">
      <dgm:prSet presAssocID="{047A576C-26AC-7E4F-B962-5028AAF5F0B6}" presName="topConnNode3" presStyleLbl="asst1" presStyleIdx="0" presStyleCnt="0"/>
      <dgm:spPr/>
    </dgm:pt>
    <dgm:pt modelId="{2D0143C4-0F26-1547-ACE5-D9004CC8DB45}" type="pres">
      <dgm:prSet presAssocID="{047A576C-26AC-7E4F-B962-5028AAF5F0B6}" presName="hierChild6" presStyleCnt="0"/>
      <dgm:spPr/>
    </dgm:pt>
    <dgm:pt modelId="{0E377B07-0A21-CE4C-8DDF-08C3B15BE696}" type="pres">
      <dgm:prSet presAssocID="{047A576C-26AC-7E4F-B962-5028AAF5F0B6}" presName="hierChild7" presStyleCnt="0"/>
      <dgm:spPr/>
    </dgm:pt>
    <dgm:pt modelId="{73BBD285-A2BB-EF49-948D-37CDD877B387}" type="pres">
      <dgm:prSet presAssocID="{EB5593D5-6185-2C47-8230-A9A76082E18A}" presName="Name101" presStyleLbl="parChTrans1D3" presStyleIdx="1" presStyleCnt="4"/>
      <dgm:spPr/>
    </dgm:pt>
    <dgm:pt modelId="{0BB8C5A6-85A9-FE45-B0F2-FC7EB3EF5564}" type="pres">
      <dgm:prSet presAssocID="{40D82CC0-BC4E-6740-9D09-AA319F3A8143}" presName="hierRoot3" presStyleCnt="0">
        <dgm:presLayoutVars>
          <dgm:hierBranch val="init"/>
        </dgm:presLayoutVars>
      </dgm:prSet>
      <dgm:spPr/>
    </dgm:pt>
    <dgm:pt modelId="{1CF4C98F-8C35-D048-9E1A-C20187EF13A8}" type="pres">
      <dgm:prSet presAssocID="{40D82CC0-BC4E-6740-9D09-AA319F3A8143}" presName="rootComposite3" presStyleCnt="0"/>
      <dgm:spPr/>
    </dgm:pt>
    <dgm:pt modelId="{FBA3CF58-1593-7140-9B06-A806C1CE5B16}" type="pres">
      <dgm:prSet presAssocID="{40D82CC0-BC4E-6740-9D09-AA319F3A8143}" presName="rootText3" presStyleLbl="alignAcc1" presStyleIdx="0" presStyleCnt="0">
        <dgm:presLayoutVars>
          <dgm:chPref val="3"/>
        </dgm:presLayoutVars>
      </dgm:prSet>
      <dgm:spPr/>
    </dgm:pt>
    <dgm:pt modelId="{16103EB8-E784-2D49-85CF-97CC431866F6}" type="pres">
      <dgm:prSet presAssocID="{40D82CC0-BC4E-6740-9D09-AA319F3A8143}" presName="topArc3" presStyleLbl="parChTrans1D1" presStyleIdx="14" presStyleCnt="46"/>
      <dgm:spPr/>
    </dgm:pt>
    <dgm:pt modelId="{66BA446B-2B48-2B48-8A91-8AF0CD5E65EE}" type="pres">
      <dgm:prSet presAssocID="{40D82CC0-BC4E-6740-9D09-AA319F3A8143}" presName="bottomArc3" presStyleLbl="parChTrans1D1" presStyleIdx="15" presStyleCnt="46"/>
      <dgm:spPr/>
    </dgm:pt>
    <dgm:pt modelId="{2FEDEA56-0046-3447-A00D-317459B45390}" type="pres">
      <dgm:prSet presAssocID="{40D82CC0-BC4E-6740-9D09-AA319F3A8143}" presName="topConnNode3" presStyleLbl="asst1" presStyleIdx="0" presStyleCnt="0"/>
      <dgm:spPr/>
    </dgm:pt>
    <dgm:pt modelId="{D2CDD7DF-1CC7-E94F-BA17-6FB8FC198F5C}" type="pres">
      <dgm:prSet presAssocID="{40D82CC0-BC4E-6740-9D09-AA319F3A8143}" presName="hierChild6" presStyleCnt="0"/>
      <dgm:spPr/>
    </dgm:pt>
    <dgm:pt modelId="{4A1E343B-F55C-C342-8E88-2BFA14DDCC98}" type="pres">
      <dgm:prSet presAssocID="{40D82CC0-BC4E-6740-9D09-AA319F3A8143}" presName="hierChild7" presStyleCnt="0"/>
      <dgm:spPr/>
    </dgm:pt>
    <dgm:pt modelId="{ACF42153-D620-8C40-A684-913543F0E834}" type="pres">
      <dgm:prSet presAssocID="{8B152FDA-2A51-634B-ACB7-6B53AD84E147}" presName="Name101" presStyleLbl="parChTrans1D4" presStyleIdx="4" presStyleCnt="16"/>
      <dgm:spPr/>
    </dgm:pt>
    <dgm:pt modelId="{459D771B-B995-BA40-B8B4-2668BC5462D1}" type="pres">
      <dgm:prSet presAssocID="{E014B2DD-7538-A644-8E60-5029C83EB952}" presName="hierRoot3" presStyleCnt="0">
        <dgm:presLayoutVars>
          <dgm:hierBranch val="init"/>
        </dgm:presLayoutVars>
      </dgm:prSet>
      <dgm:spPr/>
    </dgm:pt>
    <dgm:pt modelId="{5DB818B1-4151-A747-A390-7F40AAF55D69}" type="pres">
      <dgm:prSet presAssocID="{E014B2DD-7538-A644-8E60-5029C83EB952}" presName="rootComposite3" presStyleCnt="0"/>
      <dgm:spPr/>
    </dgm:pt>
    <dgm:pt modelId="{D1B1830D-7F16-CE41-A687-CD64DF70ABD5}" type="pres">
      <dgm:prSet presAssocID="{E014B2DD-7538-A644-8E60-5029C83EB952}" presName="rootText3" presStyleLbl="alignAcc1" presStyleIdx="0" presStyleCnt="0">
        <dgm:presLayoutVars>
          <dgm:chPref val="3"/>
        </dgm:presLayoutVars>
      </dgm:prSet>
      <dgm:spPr/>
    </dgm:pt>
    <dgm:pt modelId="{B471A4CD-3789-F24A-B580-5F13C01867C8}" type="pres">
      <dgm:prSet presAssocID="{E014B2DD-7538-A644-8E60-5029C83EB952}" presName="topArc3" presStyleLbl="parChTrans1D1" presStyleIdx="16" presStyleCnt="46"/>
      <dgm:spPr/>
    </dgm:pt>
    <dgm:pt modelId="{91E0DDAA-7F12-9549-91AE-6BF634C00791}" type="pres">
      <dgm:prSet presAssocID="{E014B2DD-7538-A644-8E60-5029C83EB952}" presName="bottomArc3" presStyleLbl="parChTrans1D1" presStyleIdx="17" presStyleCnt="46"/>
      <dgm:spPr/>
    </dgm:pt>
    <dgm:pt modelId="{5EF79391-DCED-A741-8320-1D64D772950B}" type="pres">
      <dgm:prSet presAssocID="{E014B2DD-7538-A644-8E60-5029C83EB952}" presName="topConnNode3" presStyleLbl="asst1" presStyleIdx="0" presStyleCnt="0"/>
      <dgm:spPr/>
    </dgm:pt>
    <dgm:pt modelId="{106F1398-DE5F-4448-BC5F-67BCEC771679}" type="pres">
      <dgm:prSet presAssocID="{E014B2DD-7538-A644-8E60-5029C83EB952}" presName="hierChild6" presStyleCnt="0"/>
      <dgm:spPr/>
    </dgm:pt>
    <dgm:pt modelId="{FC272E0B-49D7-2A40-8B7C-D371AC0A763E}" type="pres">
      <dgm:prSet presAssocID="{E014B2DD-7538-A644-8E60-5029C83EB952}" presName="hierChild7" presStyleCnt="0"/>
      <dgm:spPr/>
    </dgm:pt>
    <dgm:pt modelId="{8AD14389-AFA6-E94C-ACB7-216842A40D05}" type="pres">
      <dgm:prSet presAssocID="{760E66CB-8A54-FD4C-BFD5-738216B56FBC}" presName="Name101" presStyleLbl="parChTrans1D4" presStyleIdx="5" presStyleCnt="16"/>
      <dgm:spPr/>
    </dgm:pt>
    <dgm:pt modelId="{DD9F7D6B-AAE8-E64D-9BCA-43E28D3DF449}" type="pres">
      <dgm:prSet presAssocID="{6E118093-80F6-7048-9FC7-F16B31D7AEA5}" presName="hierRoot3" presStyleCnt="0">
        <dgm:presLayoutVars>
          <dgm:hierBranch val="init"/>
        </dgm:presLayoutVars>
      </dgm:prSet>
      <dgm:spPr/>
    </dgm:pt>
    <dgm:pt modelId="{9740421E-CBE4-C840-B9F4-596742D938C9}" type="pres">
      <dgm:prSet presAssocID="{6E118093-80F6-7048-9FC7-F16B31D7AEA5}" presName="rootComposite3" presStyleCnt="0"/>
      <dgm:spPr/>
    </dgm:pt>
    <dgm:pt modelId="{1AF05B94-3BCF-B748-8ED9-749F23D02203}" type="pres">
      <dgm:prSet presAssocID="{6E118093-80F6-7048-9FC7-F16B31D7AEA5}" presName="rootText3" presStyleLbl="alignAcc1" presStyleIdx="0" presStyleCnt="0">
        <dgm:presLayoutVars>
          <dgm:chPref val="3"/>
        </dgm:presLayoutVars>
      </dgm:prSet>
      <dgm:spPr/>
    </dgm:pt>
    <dgm:pt modelId="{15BA411E-E6F6-7A4C-94A1-2E49766E9205}" type="pres">
      <dgm:prSet presAssocID="{6E118093-80F6-7048-9FC7-F16B31D7AEA5}" presName="topArc3" presStyleLbl="parChTrans1D1" presStyleIdx="18" presStyleCnt="46"/>
      <dgm:spPr/>
    </dgm:pt>
    <dgm:pt modelId="{1406A770-F96B-6B45-BA7D-33F8A9146BDA}" type="pres">
      <dgm:prSet presAssocID="{6E118093-80F6-7048-9FC7-F16B31D7AEA5}" presName="bottomArc3" presStyleLbl="parChTrans1D1" presStyleIdx="19" presStyleCnt="46"/>
      <dgm:spPr/>
    </dgm:pt>
    <dgm:pt modelId="{46C7D6AB-C22D-014F-A6B5-384A233D57A7}" type="pres">
      <dgm:prSet presAssocID="{6E118093-80F6-7048-9FC7-F16B31D7AEA5}" presName="topConnNode3" presStyleLbl="asst1" presStyleIdx="0" presStyleCnt="0"/>
      <dgm:spPr/>
    </dgm:pt>
    <dgm:pt modelId="{4B4291B8-D463-8442-B584-698FBDCC1306}" type="pres">
      <dgm:prSet presAssocID="{6E118093-80F6-7048-9FC7-F16B31D7AEA5}" presName="hierChild6" presStyleCnt="0"/>
      <dgm:spPr/>
    </dgm:pt>
    <dgm:pt modelId="{53F5FA69-DF3F-5247-8474-65C5895BFB94}" type="pres">
      <dgm:prSet presAssocID="{6E118093-80F6-7048-9FC7-F16B31D7AEA5}" presName="hierChild7" presStyleCnt="0"/>
      <dgm:spPr/>
    </dgm:pt>
    <dgm:pt modelId="{664D19C0-2417-C245-B2FB-36DD6592CE63}" type="pres">
      <dgm:prSet presAssocID="{68CCA97F-7888-9449-AC13-C08B40086B05}" presName="Name101" presStyleLbl="parChTrans1D4" presStyleIdx="6" presStyleCnt="16"/>
      <dgm:spPr/>
    </dgm:pt>
    <dgm:pt modelId="{1B10BBE8-E7FB-6747-90F2-1D5FEFA58404}" type="pres">
      <dgm:prSet presAssocID="{85124C18-84B1-8D45-80FF-8EB772C77FB6}" presName="hierRoot3" presStyleCnt="0">
        <dgm:presLayoutVars>
          <dgm:hierBranch val="init"/>
        </dgm:presLayoutVars>
      </dgm:prSet>
      <dgm:spPr/>
    </dgm:pt>
    <dgm:pt modelId="{E60E3560-E326-794A-B948-5793E74D2CA4}" type="pres">
      <dgm:prSet presAssocID="{85124C18-84B1-8D45-80FF-8EB772C77FB6}" presName="rootComposite3" presStyleCnt="0"/>
      <dgm:spPr/>
    </dgm:pt>
    <dgm:pt modelId="{25A783D1-6A41-F441-9D9E-C8FBCA67BDE6}" type="pres">
      <dgm:prSet presAssocID="{85124C18-84B1-8D45-80FF-8EB772C77FB6}" presName="rootText3" presStyleLbl="alignAcc1" presStyleIdx="0" presStyleCnt="0">
        <dgm:presLayoutVars>
          <dgm:chPref val="3"/>
        </dgm:presLayoutVars>
      </dgm:prSet>
      <dgm:spPr/>
    </dgm:pt>
    <dgm:pt modelId="{05B2A6B4-2A54-A841-98C4-0A7E499B1792}" type="pres">
      <dgm:prSet presAssocID="{85124C18-84B1-8D45-80FF-8EB772C77FB6}" presName="topArc3" presStyleLbl="parChTrans1D1" presStyleIdx="20" presStyleCnt="46"/>
      <dgm:spPr/>
    </dgm:pt>
    <dgm:pt modelId="{E5F6317C-50FB-4848-ADDB-0DFF899907B1}" type="pres">
      <dgm:prSet presAssocID="{85124C18-84B1-8D45-80FF-8EB772C77FB6}" presName="bottomArc3" presStyleLbl="parChTrans1D1" presStyleIdx="21" presStyleCnt="46"/>
      <dgm:spPr/>
    </dgm:pt>
    <dgm:pt modelId="{1DF85E96-51A7-6F49-8A83-15A4A9E52662}" type="pres">
      <dgm:prSet presAssocID="{85124C18-84B1-8D45-80FF-8EB772C77FB6}" presName="topConnNode3" presStyleLbl="asst1" presStyleIdx="0" presStyleCnt="0"/>
      <dgm:spPr/>
    </dgm:pt>
    <dgm:pt modelId="{9AF87821-CDF9-1F40-BBFB-1D0D177D7039}" type="pres">
      <dgm:prSet presAssocID="{85124C18-84B1-8D45-80FF-8EB772C77FB6}" presName="hierChild6" presStyleCnt="0"/>
      <dgm:spPr/>
    </dgm:pt>
    <dgm:pt modelId="{A322B698-382E-554E-8635-7B32B530B55A}" type="pres">
      <dgm:prSet presAssocID="{85124C18-84B1-8D45-80FF-8EB772C77FB6}" presName="hierChild7" presStyleCnt="0"/>
      <dgm:spPr/>
    </dgm:pt>
    <dgm:pt modelId="{364C97CC-3EAB-1446-9FEC-B8862DAE2A2C}" type="pres">
      <dgm:prSet presAssocID="{DAA47D32-9761-CF42-BF6C-5A4B629EF69E}" presName="Name101" presStyleLbl="parChTrans1D4" presStyleIdx="7" presStyleCnt="16"/>
      <dgm:spPr/>
    </dgm:pt>
    <dgm:pt modelId="{5874F6FF-F646-3C43-844B-2F201BDFD603}" type="pres">
      <dgm:prSet presAssocID="{9AC954D4-C022-154D-843F-4C6A99952FEE}" presName="hierRoot3" presStyleCnt="0">
        <dgm:presLayoutVars>
          <dgm:hierBranch val="init"/>
        </dgm:presLayoutVars>
      </dgm:prSet>
      <dgm:spPr/>
    </dgm:pt>
    <dgm:pt modelId="{529D9AA0-FE66-D749-AD3A-6F1FA4AEDC82}" type="pres">
      <dgm:prSet presAssocID="{9AC954D4-C022-154D-843F-4C6A99952FEE}" presName="rootComposite3" presStyleCnt="0"/>
      <dgm:spPr/>
    </dgm:pt>
    <dgm:pt modelId="{5B61123E-A3ED-714E-895E-C6D68307A899}" type="pres">
      <dgm:prSet presAssocID="{9AC954D4-C022-154D-843F-4C6A99952FEE}" presName="rootText3" presStyleLbl="alignAcc1" presStyleIdx="0" presStyleCnt="0">
        <dgm:presLayoutVars>
          <dgm:chPref val="3"/>
        </dgm:presLayoutVars>
      </dgm:prSet>
      <dgm:spPr/>
    </dgm:pt>
    <dgm:pt modelId="{7FDEF1E6-486E-8F4B-8A48-19C1BC70354E}" type="pres">
      <dgm:prSet presAssocID="{9AC954D4-C022-154D-843F-4C6A99952FEE}" presName="topArc3" presStyleLbl="parChTrans1D1" presStyleIdx="22" presStyleCnt="46"/>
      <dgm:spPr/>
    </dgm:pt>
    <dgm:pt modelId="{08366ECC-3482-1145-99F5-83E46AC14DD6}" type="pres">
      <dgm:prSet presAssocID="{9AC954D4-C022-154D-843F-4C6A99952FEE}" presName="bottomArc3" presStyleLbl="parChTrans1D1" presStyleIdx="23" presStyleCnt="46"/>
      <dgm:spPr/>
    </dgm:pt>
    <dgm:pt modelId="{DA943AC4-C73D-9746-B6FE-DA9BDF0D76E1}" type="pres">
      <dgm:prSet presAssocID="{9AC954D4-C022-154D-843F-4C6A99952FEE}" presName="topConnNode3" presStyleLbl="asst1" presStyleIdx="0" presStyleCnt="0"/>
      <dgm:spPr/>
    </dgm:pt>
    <dgm:pt modelId="{EABFC19C-5746-FC40-AA11-0B3FFC5221D9}" type="pres">
      <dgm:prSet presAssocID="{9AC954D4-C022-154D-843F-4C6A99952FEE}" presName="hierChild6" presStyleCnt="0"/>
      <dgm:spPr/>
    </dgm:pt>
    <dgm:pt modelId="{E80C355C-8EE1-AC48-A1BD-5166A1852ABC}" type="pres">
      <dgm:prSet presAssocID="{9AC954D4-C022-154D-843F-4C6A99952FEE}" presName="hierChild7" presStyleCnt="0"/>
      <dgm:spPr/>
    </dgm:pt>
    <dgm:pt modelId="{339BDCB7-38B4-2B45-8C87-1B80CA0AB229}" type="pres">
      <dgm:prSet presAssocID="{2B331A80-7AD0-7E47-B7E2-BA1779D71E59}" presName="Name101" presStyleLbl="parChTrans1D2" presStyleIdx="1" presStyleCnt="2"/>
      <dgm:spPr/>
    </dgm:pt>
    <dgm:pt modelId="{E0D31048-AF77-6340-9BC3-FF654AB0F11C}" type="pres">
      <dgm:prSet presAssocID="{2F95FEFB-29A9-5544-8191-76F9F497F21F}" presName="hierRoot3" presStyleCnt="0">
        <dgm:presLayoutVars>
          <dgm:hierBranch val="init"/>
        </dgm:presLayoutVars>
      </dgm:prSet>
      <dgm:spPr/>
    </dgm:pt>
    <dgm:pt modelId="{845939B0-129A-4541-84FC-0F457AC5DEDB}" type="pres">
      <dgm:prSet presAssocID="{2F95FEFB-29A9-5544-8191-76F9F497F21F}" presName="rootComposite3" presStyleCnt="0"/>
      <dgm:spPr/>
    </dgm:pt>
    <dgm:pt modelId="{70B406D5-42CD-7E4F-8C35-0975479638CE}" type="pres">
      <dgm:prSet presAssocID="{2F95FEFB-29A9-5544-8191-76F9F497F21F}" presName="rootText3" presStyleLbl="alignAcc1" presStyleIdx="0" presStyleCnt="0">
        <dgm:presLayoutVars>
          <dgm:chPref val="3"/>
        </dgm:presLayoutVars>
      </dgm:prSet>
      <dgm:spPr/>
    </dgm:pt>
    <dgm:pt modelId="{F70AD20C-E6D5-D541-AE0D-36E83496606C}" type="pres">
      <dgm:prSet presAssocID="{2F95FEFB-29A9-5544-8191-76F9F497F21F}" presName="topArc3" presStyleLbl="parChTrans1D1" presStyleIdx="24" presStyleCnt="46"/>
      <dgm:spPr/>
    </dgm:pt>
    <dgm:pt modelId="{7E137DC9-B518-C245-8377-29D793FDF3D3}" type="pres">
      <dgm:prSet presAssocID="{2F95FEFB-29A9-5544-8191-76F9F497F21F}" presName="bottomArc3" presStyleLbl="parChTrans1D1" presStyleIdx="25" presStyleCnt="46"/>
      <dgm:spPr/>
    </dgm:pt>
    <dgm:pt modelId="{0EF561F5-5B0C-2A43-B678-7968376BC3EA}" type="pres">
      <dgm:prSet presAssocID="{2F95FEFB-29A9-5544-8191-76F9F497F21F}" presName="topConnNode3" presStyleLbl="asst1" presStyleIdx="0" presStyleCnt="0"/>
      <dgm:spPr/>
    </dgm:pt>
    <dgm:pt modelId="{A842C294-2CFD-9C43-9CDC-5BFD7F6E3B55}" type="pres">
      <dgm:prSet presAssocID="{2F95FEFB-29A9-5544-8191-76F9F497F21F}" presName="hierChild6" presStyleCnt="0"/>
      <dgm:spPr/>
    </dgm:pt>
    <dgm:pt modelId="{01FA41C2-90D6-8A4D-AE60-9E9ABC46711C}" type="pres">
      <dgm:prSet presAssocID="{2F95FEFB-29A9-5544-8191-76F9F497F21F}" presName="hierChild7" presStyleCnt="0"/>
      <dgm:spPr/>
    </dgm:pt>
    <dgm:pt modelId="{ECFEFA8E-45AC-F94C-9EA3-3F77B1DE49D5}" type="pres">
      <dgm:prSet presAssocID="{CAD46DFE-455D-714E-9D39-40BCF25F9D51}" presName="Name101" presStyleLbl="parChTrans1D3" presStyleIdx="2" presStyleCnt="4"/>
      <dgm:spPr/>
    </dgm:pt>
    <dgm:pt modelId="{1394C12E-FD6C-934C-BB7E-E020E747BF51}" type="pres">
      <dgm:prSet presAssocID="{E058023C-23F3-3442-969C-11B360BE6C27}" presName="hierRoot3" presStyleCnt="0">
        <dgm:presLayoutVars>
          <dgm:hierBranch val="init"/>
        </dgm:presLayoutVars>
      </dgm:prSet>
      <dgm:spPr/>
    </dgm:pt>
    <dgm:pt modelId="{6299103F-E93F-5249-968E-BCB19AB98452}" type="pres">
      <dgm:prSet presAssocID="{E058023C-23F3-3442-969C-11B360BE6C27}" presName="rootComposite3" presStyleCnt="0"/>
      <dgm:spPr/>
    </dgm:pt>
    <dgm:pt modelId="{FA8B1830-926A-AE4D-BAD8-757E19DB18D6}" type="pres">
      <dgm:prSet presAssocID="{E058023C-23F3-3442-969C-11B360BE6C27}" presName="rootText3" presStyleLbl="alignAcc1" presStyleIdx="0" presStyleCnt="0">
        <dgm:presLayoutVars>
          <dgm:chPref val="3"/>
        </dgm:presLayoutVars>
      </dgm:prSet>
      <dgm:spPr/>
    </dgm:pt>
    <dgm:pt modelId="{01F2A36F-2694-5840-BE81-A3AF670422C5}" type="pres">
      <dgm:prSet presAssocID="{E058023C-23F3-3442-969C-11B360BE6C27}" presName="topArc3" presStyleLbl="parChTrans1D1" presStyleIdx="26" presStyleCnt="46"/>
      <dgm:spPr/>
    </dgm:pt>
    <dgm:pt modelId="{CEB95853-3188-8D42-ADAE-B39725C4ACA3}" type="pres">
      <dgm:prSet presAssocID="{E058023C-23F3-3442-969C-11B360BE6C27}" presName="bottomArc3" presStyleLbl="parChTrans1D1" presStyleIdx="27" presStyleCnt="46"/>
      <dgm:spPr/>
    </dgm:pt>
    <dgm:pt modelId="{DC7C50AF-B89A-1943-A44B-FC508F5198A2}" type="pres">
      <dgm:prSet presAssocID="{E058023C-23F3-3442-969C-11B360BE6C27}" presName="topConnNode3" presStyleLbl="asst1" presStyleIdx="0" presStyleCnt="0"/>
      <dgm:spPr/>
    </dgm:pt>
    <dgm:pt modelId="{D2994CB7-C516-EA4C-8E8C-92350276C30B}" type="pres">
      <dgm:prSet presAssocID="{E058023C-23F3-3442-969C-11B360BE6C27}" presName="hierChild6" presStyleCnt="0"/>
      <dgm:spPr/>
    </dgm:pt>
    <dgm:pt modelId="{4A5A5761-8EF6-C34B-95A7-6FE7E8F07F05}" type="pres">
      <dgm:prSet presAssocID="{E058023C-23F3-3442-969C-11B360BE6C27}" presName="hierChild7" presStyleCnt="0"/>
      <dgm:spPr/>
    </dgm:pt>
    <dgm:pt modelId="{2678E59D-D7E3-2146-93CB-498BED068102}" type="pres">
      <dgm:prSet presAssocID="{A9B5E83B-FC9D-5544-919A-27320BA126F9}" presName="Name101" presStyleLbl="parChTrans1D4" presStyleIdx="8" presStyleCnt="16"/>
      <dgm:spPr/>
    </dgm:pt>
    <dgm:pt modelId="{88205F64-B3B4-AB42-A426-073A3B9D6C5E}" type="pres">
      <dgm:prSet presAssocID="{81281B72-CF49-8E42-AF31-63C8167920CE}" presName="hierRoot3" presStyleCnt="0">
        <dgm:presLayoutVars>
          <dgm:hierBranch val="init"/>
        </dgm:presLayoutVars>
      </dgm:prSet>
      <dgm:spPr/>
    </dgm:pt>
    <dgm:pt modelId="{71D55DB6-E397-B44C-8CAE-336A0CDE3218}" type="pres">
      <dgm:prSet presAssocID="{81281B72-CF49-8E42-AF31-63C8167920CE}" presName="rootComposite3" presStyleCnt="0"/>
      <dgm:spPr/>
    </dgm:pt>
    <dgm:pt modelId="{3FC63F1E-2154-9646-A10D-9528211C2F7F}" type="pres">
      <dgm:prSet presAssocID="{81281B72-CF49-8E42-AF31-63C8167920CE}" presName="rootText3" presStyleLbl="alignAcc1" presStyleIdx="0" presStyleCnt="0">
        <dgm:presLayoutVars>
          <dgm:chPref val="3"/>
        </dgm:presLayoutVars>
      </dgm:prSet>
      <dgm:spPr/>
    </dgm:pt>
    <dgm:pt modelId="{6180D775-53A4-D746-A04E-D0AE981F0F4A}" type="pres">
      <dgm:prSet presAssocID="{81281B72-CF49-8E42-AF31-63C8167920CE}" presName="topArc3" presStyleLbl="parChTrans1D1" presStyleIdx="28" presStyleCnt="46"/>
      <dgm:spPr/>
    </dgm:pt>
    <dgm:pt modelId="{493A0632-309B-4549-9C40-0752EDF3E3B0}" type="pres">
      <dgm:prSet presAssocID="{81281B72-CF49-8E42-AF31-63C8167920CE}" presName="bottomArc3" presStyleLbl="parChTrans1D1" presStyleIdx="29" presStyleCnt="46"/>
      <dgm:spPr/>
    </dgm:pt>
    <dgm:pt modelId="{02B2C5A4-1F82-664B-B48C-E3A45A273B56}" type="pres">
      <dgm:prSet presAssocID="{81281B72-CF49-8E42-AF31-63C8167920CE}" presName="topConnNode3" presStyleLbl="asst1" presStyleIdx="0" presStyleCnt="0"/>
      <dgm:spPr/>
    </dgm:pt>
    <dgm:pt modelId="{ADBF3784-EA64-6B46-B969-FEB08A755AB1}" type="pres">
      <dgm:prSet presAssocID="{81281B72-CF49-8E42-AF31-63C8167920CE}" presName="hierChild6" presStyleCnt="0"/>
      <dgm:spPr/>
    </dgm:pt>
    <dgm:pt modelId="{60F9F40B-542B-E948-BD98-56CEBAAE7594}" type="pres">
      <dgm:prSet presAssocID="{81281B72-CF49-8E42-AF31-63C8167920CE}" presName="hierChild7" presStyleCnt="0"/>
      <dgm:spPr/>
    </dgm:pt>
    <dgm:pt modelId="{CF63353E-7944-A843-BE44-1E1CDB9D9868}" type="pres">
      <dgm:prSet presAssocID="{FA097C69-4408-AA47-8202-8BAF939E658B}" presName="Name101" presStyleLbl="parChTrans1D4" presStyleIdx="9" presStyleCnt="16"/>
      <dgm:spPr/>
    </dgm:pt>
    <dgm:pt modelId="{E0E2DF4B-913A-0347-9EEF-709E5548E7C9}" type="pres">
      <dgm:prSet presAssocID="{34504EA4-A6D6-AB4B-B1D5-6811BFE205EE}" presName="hierRoot3" presStyleCnt="0">
        <dgm:presLayoutVars>
          <dgm:hierBranch val="init"/>
        </dgm:presLayoutVars>
      </dgm:prSet>
      <dgm:spPr/>
    </dgm:pt>
    <dgm:pt modelId="{82099DC1-F9E6-6C4B-9087-EC51D48327F8}" type="pres">
      <dgm:prSet presAssocID="{34504EA4-A6D6-AB4B-B1D5-6811BFE205EE}" presName="rootComposite3" presStyleCnt="0"/>
      <dgm:spPr/>
    </dgm:pt>
    <dgm:pt modelId="{EB74F005-3486-B044-A169-37C50FB20470}" type="pres">
      <dgm:prSet presAssocID="{34504EA4-A6D6-AB4B-B1D5-6811BFE205EE}" presName="rootText3" presStyleLbl="alignAcc1" presStyleIdx="0" presStyleCnt="0">
        <dgm:presLayoutVars>
          <dgm:chPref val="3"/>
        </dgm:presLayoutVars>
      </dgm:prSet>
      <dgm:spPr/>
    </dgm:pt>
    <dgm:pt modelId="{28C0A502-FF6B-2642-92DC-FC515A06893C}" type="pres">
      <dgm:prSet presAssocID="{34504EA4-A6D6-AB4B-B1D5-6811BFE205EE}" presName="topArc3" presStyleLbl="parChTrans1D1" presStyleIdx="30" presStyleCnt="46"/>
      <dgm:spPr/>
    </dgm:pt>
    <dgm:pt modelId="{0A7CF254-4510-9747-955D-553AE6A085A7}" type="pres">
      <dgm:prSet presAssocID="{34504EA4-A6D6-AB4B-B1D5-6811BFE205EE}" presName="bottomArc3" presStyleLbl="parChTrans1D1" presStyleIdx="31" presStyleCnt="46"/>
      <dgm:spPr/>
    </dgm:pt>
    <dgm:pt modelId="{A67D8740-71D4-B24C-A80C-426353414510}" type="pres">
      <dgm:prSet presAssocID="{34504EA4-A6D6-AB4B-B1D5-6811BFE205EE}" presName="topConnNode3" presStyleLbl="asst1" presStyleIdx="0" presStyleCnt="0"/>
      <dgm:spPr/>
    </dgm:pt>
    <dgm:pt modelId="{5957CEEC-1C74-4E44-8D24-7AC58A14CA41}" type="pres">
      <dgm:prSet presAssocID="{34504EA4-A6D6-AB4B-B1D5-6811BFE205EE}" presName="hierChild6" presStyleCnt="0"/>
      <dgm:spPr/>
    </dgm:pt>
    <dgm:pt modelId="{68DA2BA5-52EF-F54C-9FEB-77AD75D4E3FA}" type="pres">
      <dgm:prSet presAssocID="{34504EA4-A6D6-AB4B-B1D5-6811BFE205EE}" presName="hierChild7" presStyleCnt="0"/>
      <dgm:spPr/>
    </dgm:pt>
    <dgm:pt modelId="{6AB8999E-9990-BD4E-BCB3-0DBADDD54982}" type="pres">
      <dgm:prSet presAssocID="{76C93E84-43E8-BA44-A7ED-852E8832A6C9}" presName="Name101" presStyleLbl="parChTrans1D4" presStyleIdx="10" presStyleCnt="16"/>
      <dgm:spPr/>
    </dgm:pt>
    <dgm:pt modelId="{C1CF658E-7AE8-DB41-A5DB-A60D2430339A}" type="pres">
      <dgm:prSet presAssocID="{01955EF7-1F7C-554D-8C76-9C5E9A4C8F8B}" presName="hierRoot3" presStyleCnt="0">
        <dgm:presLayoutVars>
          <dgm:hierBranch val="init"/>
        </dgm:presLayoutVars>
      </dgm:prSet>
      <dgm:spPr/>
    </dgm:pt>
    <dgm:pt modelId="{66390EBA-5503-8742-8A04-82B42830C43D}" type="pres">
      <dgm:prSet presAssocID="{01955EF7-1F7C-554D-8C76-9C5E9A4C8F8B}" presName="rootComposite3" presStyleCnt="0"/>
      <dgm:spPr/>
    </dgm:pt>
    <dgm:pt modelId="{62EFEA57-4CAA-0649-AA82-BC3192F0F5EE}" type="pres">
      <dgm:prSet presAssocID="{01955EF7-1F7C-554D-8C76-9C5E9A4C8F8B}" presName="rootText3" presStyleLbl="alignAcc1" presStyleIdx="0" presStyleCnt="0">
        <dgm:presLayoutVars>
          <dgm:chPref val="3"/>
        </dgm:presLayoutVars>
      </dgm:prSet>
      <dgm:spPr/>
    </dgm:pt>
    <dgm:pt modelId="{40C5C850-A4AC-2142-B221-41A8DAB95505}" type="pres">
      <dgm:prSet presAssocID="{01955EF7-1F7C-554D-8C76-9C5E9A4C8F8B}" presName="topArc3" presStyleLbl="parChTrans1D1" presStyleIdx="32" presStyleCnt="46"/>
      <dgm:spPr/>
    </dgm:pt>
    <dgm:pt modelId="{3AE8F6CE-4A25-1940-88C5-3B1E6B3359AD}" type="pres">
      <dgm:prSet presAssocID="{01955EF7-1F7C-554D-8C76-9C5E9A4C8F8B}" presName="bottomArc3" presStyleLbl="parChTrans1D1" presStyleIdx="33" presStyleCnt="46"/>
      <dgm:spPr/>
    </dgm:pt>
    <dgm:pt modelId="{935FB432-554E-0646-A532-03F8E6197EE6}" type="pres">
      <dgm:prSet presAssocID="{01955EF7-1F7C-554D-8C76-9C5E9A4C8F8B}" presName="topConnNode3" presStyleLbl="asst1" presStyleIdx="0" presStyleCnt="0"/>
      <dgm:spPr/>
    </dgm:pt>
    <dgm:pt modelId="{16B2F159-C13B-5643-A101-632DF11FE415}" type="pres">
      <dgm:prSet presAssocID="{01955EF7-1F7C-554D-8C76-9C5E9A4C8F8B}" presName="hierChild6" presStyleCnt="0"/>
      <dgm:spPr/>
    </dgm:pt>
    <dgm:pt modelId="{B0C4AE3C-5C90-074D-BEC9-C00B50D81CA7}" type="pres">
      <dgm:prSet presAssocID="{01955EF7-1F7C-554D-8C76-9C5E9A4C8F8B}" presName="hierChild7" presStyleCnt="0"/>
      <dgm:spPr/>
    </dgm:pt>
    <dgm:pt modelId="{93C7CA1B-6363-BC44-8EB6-2AD8600029B4}" type="pres">
      <dgm:prSet presAssocID="{D7A54F36-876E-2F4B-846F-9BCBD8C05EF6}" presName="Name101" presStyleLbl="parChTrans1D4" presStyleIdx="11" presStyleCnt="16"/>
      <dgm:spPr/>
    </dgm:pt>
    <dgm:pt modelId="{CD051728-CE6F-8244-8C22-879B1BA0AE84}" type="pres">
      <dgm:prSet presAssocID="{483415B7-30FA-8648-B0A3-C4C289AE1FB1}" presName="hierRoot3" presStyleCnt="0">
        <dgm:presLayoutVars>
          <dgm:hierBranch val="init"/>
        </dgm:presLayoutVars>
      </dgm:prSet>
      <dgm:spPr/>
    </dgm:pt>
    <dgm:pt modelId="{D6E50F6A-14A7-7A43-B109-FC1363D18324}" type="pres">
      <dgm:prSet presAssocID="{483415B7-30FA-8648-B0A3-C4C289AE1FB1}" presName="rootComposite3" presStyleCnt="0"/>
      <dgm:spPr/>
    </dgm:pt>
    <dgm:pt modelId="{3EF16192-689D-9540-90B3-4D87E4034CE4}" type="pres">
      <dgm:prSet presAssocID="{483415B7-30FA-8648-B0A3-C4C289AE1FB1}" presName="rootText3" presStyleLbl="alignAcc1" presStyleIdx="0" presStyleCnt="0">
        <dgm:presLayoutVars>
          <dgm:chPref val="3"/>
        </dgm:presLayoutVars>
      </dgm:prSet>
      <dgm:spPr/>
    </dgm:pt>
    <dgm:pt modelId="{EADD9C9D-7520-6C43-920A-DC04D0D3BA1A}" type="pres">
      <dgm:prSet presAssocID="{483415B7-30FA-8648-B0A3-C4C289AE1FB1}" presName="topArc3" presStyleLbl="parChTrans1D1" presStyleIdx="34" presStyleCnt="46"/>
      <dgm:spPr/>
    </dgm:pt>
    <dgm:pt modelId="{1DDC7E8F-D113-3948-A428-A6ABE8ACFB23}" type="pres">
      <dgm:prSet presAssocID="{483415B7-30FA-8648-B0A3-C4C289AE1FB1}" presName="bottomArc3" presStyleLbl="parChTrans1D1" presStyleIdx="35" presStyleCnt="46"/>
      <dgm:spPr/>
    </dgm:pt>
    <dgm:pt modelId="{08617C3B-73B1-3047-BF7A-7B6EADDA2E40}" type="pres">
      <dgm:prSet presAssocID="{483415B7-30FA-8648-B0A3-C4C289AE1FB1}" presName="topConnNode3" presStyleLbl="asst1" presStyleIdx="0" presStyleCnt="0"/>
      <dgm:spPr/>
    </dgm:pt>
    <dgm:pt modelId="{CE36ECFB-EF29-2F4B-AFBF-A32C9DF92BCA}" type="pres">
      <dgm:prSet presAssocID="{483415B7-30FA-8648-B0A3-C4C289AE1FB1}" presName="hierChild6" presStyleCnt="0"/>
      <dgm:spPr/>
    </dgm:pt>
    <dgm:pt modelId="{F557AFD0-3225-7343-B506-148946331BB9}" type="pres">
      <dgm:prSet presAssocID="{483415B7-30FA-8648-B0A3-C4C289AE1FB1}" presName="hierChild7" presStyleCnt="0"/>
      <dgm:spPr/>
    </dgm:pt>
    <dgm:pt modelId="{52CA4D61-CE06-064E-BF0C-EAA576E4A4F4}" type="pres">
      <dgm:prSet presAssocID="{1D7FF5E8-AB65-544B-B675-B3D273A5D817}" presName="Name101" presStyleLbl="parChTrans1D3" presStyleIdx="3" presStyleCnt="4"/>
      <dgm:spPr/>
    </dgm:pt>
    <dgm:pt modelId="{18AD4ECA-C822-E443-B381-D4D1BCD471FF}" type="pres">
      <dgm:prSet presAssocID="{8E21EE37-C927-774B-81E8-FDF63A6EE77A}" presName="hierRoot3" presStyleCnt="0">
        <dgm:presLayoutVars>
          <dgm:hierBranch val="init"/>
        </dgm:presLayoutVars>
      </dgm:prSet>
      <dgm:spPr/>
    </dgm:pt>
    <dgm:pt modelId="{6954CEC8-202F-4B47-B395-D7EBF701606F}" type="pres">
      <dgm:prSet presAssocID="{8E21EE37-C927-774B-81E8-FDF63A6EE77A}" presName="rootComposite3" presStyleCnt="0"/>
      <dgm:spPr/>
    </dgm:pt>
    <dgm:pt modelId="{E180B77E-02FC-E74A-8B6D-C172EE09239D}" type="pres">
      <dgm:prSet presAssocID="{8E21EE37-C927-774B-81E8-FDF63A6EE77A}" presName="rootText3" presStyleLbl="alignAcc1" presStyleIdx="0" presStyleCnt="0">
        <dgm:presLayoutVars>
          <dgm:chPref val="3"/>
        </dgm:presLayoutVars>
      </dgm:prSet>
      <dgm:spPr/>
    </dgm:pt>
    <dgm:pt modelId="{93DD0F5B-3EA1-4446-80B8-FAF8627DA2B4}" type="pres">
      <dgm:prSet presAssocID="{8E21EE37-C927-774B-81E8-FDF63A6EE77A}" presName="topArc3" presStyleLbl="parChTrans1D1" presStyleIdx="36" presStyleCnt="46"/>
      <dgm:spPr/>
    </dgm:pt>
    <dgm:pt modelId="{F78CD3B4-8DE4-F647-BB19-A465F6F05C40}" type="pres">
      <dgm:prSet presAssocID="{8E21EE37-C927-774B-81E8-FDF63A6EE77A}" presName="bottomArc3" presStyleLbl="parChTrans1D1" presStyleIdx="37" presStyleCnt="46"/>
      <dgm:spPr/>
    </dgm:pt>
    <dgm:pt modelId="{C34C16E8-C472-5347-8BFE-4E4E7271311C}" type="pres">
      <dgm:prSet presAssocID="{8E21EE37-C927-774B-81E8-FDF63A6EE77A}" presName="topConnNode3" presStyleLbl="asst1" presStyleIdx="0" presStyleCnt="0"/>
      <dgm:spPr/>
    </dgm:pt>
    <dgm:pt modelId="{B7440902-B41A-8941-8BB9-8FC452D29308}" type="pres">
      <dgm:prSet presAssocID="{8E21EE37-C927-774B-81E8-FDF63A6EE77A}" presName="hierChild6" presStyleCnt="0"/>
      <dgm:spPr/>
    </dgm:pt>
    <dgm:pt modelId="{FDAA54E8-6331-7E40-83FD-789486654D97}" type="pres">
      <dgm:prSet presAssocID="{8E21EE37-C927-774B-81E8-FDF63A6EE77A}" presName="hierChild7" presStyleCnt="0"/>
      <dgm:spPr/>
    </dgm:pt>
    <dgm:pt modelId="{C11827A6-70E8-C148-929C-EC56007D2638}" type="pres">
      <dgm:prSet presAssocID="{5809326E-E971-EF46-A94C-4FB0B4462490}" presName="Name101" presStyleLbl="parChTrans1D4" presStyleIdx="12" presStyleCnt="16"/>
      <dgm:spPr/>
    </dgm:pt>
    <dgm:pt modelId="{7F57A3A9-700A-3649-AECC-6494720E65BD}" type="pres">
      <dgm:prSet presAssocID="{AF660A9F-160D-A044-BCF7-C9AB985B7593}" presName="hierRoot3" presStyleCnt="0">
        <dgm:presLayoutVars>
          <dgm:hierBranch val="init"/>
        </dgm:presLayoutVars>
      </dgm:prSet>
      <dgm:spPr/>
    </dgm:pt>
    <dgm:pt modelId="{81446481-6F9D-2549-A395-10D6F5F9BF24}" type="pres">
      <dgm:prSet presAssocID="{AF660A9F-160D-A044-BCF7-C9AB985B7593}" presName="rootComposite3" presStyleCnt="0"/>
      <dgm:spPr/>
    </dgm:pt>
    <dgm:pt modelId="{1A46119D-16D8-EC4C-8253-19D612EBEAF2}" type="pres">
      <dgm:prSet presAssocID="{AF660A9F-160D-A044-BCF7-C9AB985B7593}" presName="rootText3" presStyleLbl="alignAcc1" presStyleIdx="0" presStyleCnt="0">
        <dgm:presLayoutVars>
          <dgm:chPref val="3"/>
        </dgm:presLayoutVars>
      </dgm:prSet>
      <dgm:spPr/>
    </dgm:pt>
    <dgm:pt modelId="{DC858510-5D17-4141-9F96-97DABA5B4F29}" type="pres">
      <dgm:prSet presAssocID="{AF660A9F-160D-A044-BCF7-C9AB985B7593}" presName="topArc3" presStyleLbl="parChTrans1D1" presStyleIdx="38" presStyleCnt="46"/>
      <dgm:spPr/>
    </dgm:pt>
    <dgm:pt modelId="{FAA942AA-14AD-024C-A56A-B3FCCF8DD4CE}" type="pres">
      <dgm:prSet presAssocID="{AF660A9F-160D-A044-BCF7-C9AB985B7593}" presName="bottomArc3" presStyleLbl="parChTrans1D1" presStyleIdx="39" presStyleCnt="46"/>
      <dgm:spPr/>
    </dgm:pt>
    <dgm:pt modelId="{66FFAD08-8EAF-C942-B666-F0DDFDBAFF64}" type="pres">
      <dgm:prSet presAssocID="{AF660A9F-160D-A044-BCF7-C9AB985B7593}" presName="topConnNode3" presStyleLbl="asst1" presStyleIdx="0" presStyleCnt="0"/>
      <dgm:spPr/>
    </dgm:pt>
    <dgm:pt modelId="{96CE2757-DE8A-644C-B0F0-8E790507DC6C}" type="pres">
      <dgm:prSet presAssocID="{AF660A9F-160D-A044-BCF7-C9AB985B7593}" presName="hierChild6" presStyleCnt="0"/>
      <dgm:spPr/>
    </dgm:pt>
    <dgm:pt modelId="{BC422A92-A533-EE41-9BAD-7CCA95B06C4A}" type="pres">
      <dgm:prSet presAssocID="{AF660A9F-160D-A044-BCF7-C9AB985B7593}" presName="hierChild7" presStyleCnt="0"/>
      <dgm:spPr/>
    </dgm:pt>
    <dgm:pt modelId="{FCADD36A-F912-A542-92CA-7DDCC8C3F8D3}" type="pres">
      <dgm:prSet presAssocID="{ED00E2D8-9D91-AE48-8B7E-02795DA28821}" presName="Name101" presStyleLbl="parChTrans1D4" presStyleIdx="13" presStyleCnt="16"/>
      <dgm:spPr/>
    </dgm:pt>
    <dgm:pt modelId="{DB3C1BA7-CEB1-E343-80F1-049FF7DC1BE0}" type="pres">
      <dgm:prSet presAssocID="{070F55CC-91B7-604E-88AD-22E4D4FF72D7}" presName="hierRoot3" presStyleCnt="0">
        <dgm:presLayoutVars>
          <dgm:hierBranch val="init"/>
        </dgm:presLayoutVars>
      </dgm:prSet>
      <dgm:spPr/>
    </dgm:pt>
    <dgm:pt modelId="{68F11ACA-4363-764B-8FBB-3E47840DC4C1}" type="pres">
      <dgm:prSet presAssocID="{070F55CC-91B7-604E-88AD-22E4D4FF72D7}" presName="rootComposite3" presStyleCnt="0"/>
      <dgm:spPr/>
    </dgm:pt>
    <dgm:pt modelId="{E62CCDFB-74E2-2041-BF26-FF7BE1BEF5E8}" type="pres">
      <dgm:prSet presAssocID="{070F55CC-91B7-604E-88AD-22E4D4FF72D7}" presName="rootText3" presStyleLbl="alignAcc1" presStyleIdx="0" presStyleCnt="0">
        <dgm:presLayoutVars>
          <dgm:chPref val="3"/>
        </dgm:presLayoutVars>
      </dgm:prSet>
      <dgm:spPr/>
    </dgm:pt>
    <dgm:pt modelId="{70239A31-F82F-954B-954E-AE6BC2A820B0}" type="pres">
      <dgm:prSet presAssocID="{070F55CC-91B7-604E-88AD-22E4D4FF72D7}" presName="topArc3" presStyleLbl="parChTrans1D1" presStyleIdx="40" presStyleCnt="46"/>
      <dgm:spPr/>
    </dgm:pt>
    <dgm:pt modelId="{D0129CCE-1D6D-0D43-B858-AF7416D9A221}" type="pres">
      <dgm:prSet presAssocID="{070F55CC-91B7-604E-88AD-22E4D4FF72D7}" presName="bottomArc3" presStyleLbl="parChTrans1D1" presStyleIdx="41" presStyleCnt="46"/>
      <dgm:spPr/>
    </dgm:pt>
    <dgm:pt modelId="{ADD5FD31-07F5-304E-A2DC-848B535B59DD}" type="pres">
      <dgm:prSet presAssocID="{070F55CC-91B7-604E-88AD-22E4D4FF72D7}" presName="topConnNode3" presStyleLbl="asst1" presStyleIdx="0" presStyleCnt="0"/>
      <dgm:spPr/>
    </dgm:pt>
    <dgm:pt modelId="{40B9A88E-84D9-C54E-9652-0F451FB88F07}" type="pres">
      <dgm:prSet presAssocID="{070F55CC-91B7-604E-88AD-22E4D4FF72D7}" presName="hierChild6" presStyleCnt="0"/>
      <dgm:spPr/>
    </dgm:pt>
    <dgm:pt modelId="{B35C3FC0-FF14-CB4E-9233-01C76AA43E36}" type="pres">
      <dgm:prSet presAssocID="{070F55CC-91B7-604E-88AD-22E4D4FF72D7}" presName="hierChild7" presStyleCnt="0"/>
      <dgm:spPr/>
    </dgm:pt>
    <dgm:pt modelId="{57ACEA57-004E-3B4F-8D72-755FDEB2DCAA}" type="pres">
      <dgm:prSet presAssocID="{123EAFF0-80E0-D344-8EC9-02AE2EE33076}" presName="Name101" presStyleLbl="parChTrans1D4" presStyleIdx="14" presStyleCnt="16"/>
      <dgm:spPr/>
    </dgm:pt>
    <dgm:pt modelId="{40CC3631-FF32-9E44-A96D-5E5DEF9A976A}" type="pres">
      <dgm:prSet presAssocID="{BCB32DF4-B65F-864C-9FBB-4BD1B778E073}" presName="hierRoot3" presStyleCnt="0">
        <dgm:presLayoutVars>
          <dgm:hierBranch val="init"/>
        </dgm:presLayoutVars>
      </dgm:prSet>
      <dgm:spPr/>
    </dgm:pt>
    <dgm:pt modelId="{CCCD74B3-0945-5343-B121-204025DFDBB5}" type="pres">
      <dgm:prSet presAssocID="{BCB32DF4-B65F-864C-9FBB-4BD1B778E073}" presName="rootComposite3" presStyleCnt="0"/>
      <dgm:spPr/>
    </dgm:pt>
    <dgm:pt modelId="{484A259B-AFAC-1E42-9A76-A6039599172D}" type="pres">
      <dgm:prSet presAssocID="{BCB32DF4-B65F-864C-9FBB-4BD1B778E073}" presName="rootText3" presStyleLbl="alignAcc1" presStyleIdx="0" presStyleCnt="0">
        <dgm:presLayoutVars>
          <dgm:chPref val="3"/>
        </dgm:presLayoutVars>
      </dgm:prSet>
      <dgm:spPr/>
    </dgm:pt>
    <dgm:pt modelId="{C9469B91-A0D3-1843-A79B-0899B15619E6}" type="pres">
      <dgm:prSet presAssocID="{BCB32DF4-B65F-864C-9FBB-4BD1B778E073}" presName="topArc3" presStyleLbl="parChTrans1D1" presStyleIdx="42" presStyleCnt="46"/>
      <dgm:spPr/>
    </dgm:pt>
    <dgm:pt modelId="{C380DDF1-6620-DD49-98C7-9CB4B73923FF}" type="pres">
      <dgm:prSet presAssocID="{BCB32DF4-B65F-864C-9FBB-4BD1B778E073}" presName="bottomArc3" presStyleLbl="parChTrans1D1" presStyleIdx="43" presStyleCnt="46"/>
      <dgm:spPr/>
    </dgm:pt>
    <dgm:pt modelId="{5D27BEA8-21DE-344C-A1EC-90FFBA7BDF9D}" type="pres">
      <dgm:prSet presAssocID="{BCB32DF4-B65F-864C-9FBB-4BD1B778E073}" presName="topConnNode3" presStyleLbl="asst1" presStyleIdx="0" presStyleCnt="0"/>
      <dgm:spPr/>
    </dgm:pt>
    <dgm:pt modelId="{8FE9AA0E-0896-1444-B3D9-CED1F351D3BC}" type="pres">
      <dgm:prSet presAssocID="{BCB32DF4-B65F-864C-9FBB-4BD1B778E073}" presName="hierChild6" presStyleCnt="0"/>
      <dgm:spPr/>
    </dgm:pt>
    <dgm:pt modelId="{99802AE3-C827-0B46-8011-55C338685B43}" type="pres">
      <dgm:prSet presAssocID="{BCB32DF4-B65F-864C-9FBB-4BD1B778E073}" presName="hierChild7" presStyleCnt="0"/>
      <dgm:spPr/>
    </dgm:pt>
    <dgm:pt modelId="{4FFD4653-A35E-8E49-8E2E-8EC4611EDE82}" type="pres">
      <dgm:prSet presAssocID="{C74C0BC6-47EB-9046-8241-CD667E608AAC}" presName="Name101" presStyleLbl="parChTrans1D4" presStyleIdx="15" presStyleCnt="16"/>
      <dgm:spPr/>
    </dgm:pt>
    <dgm:pt modelId="{EB9266AE-C45C-7E40-8BDE-F194ABD647C6}" type="pres">
      <dgm:prSet presAssocID="{2C80A415-C8EC-4440-A2FF-65700939E726}" presName="hierRoot3" presStyleCnt="0">
        <dgm:presLayoutVars>
          <dgm:hierBranch val="init"/>
        </dgm:presLayoutVars>
      </dgm:prSet>
      <dgm:spPr/>
    </dgm:pt>
    <dgm:pt modelId="{9CE6A4B5-D1AC-9D4A-AE2D-432FB41F25C0}" type="pres">
      <dgm:prSet presAssocID="{2C80A415-C8EC-4440-A2FF-65700939E726}" presName="rootComposite3" presStyleCnt="0"/>
      <dgm:spPr/>
    </dgm:pt>
    <dgm:pt modelId="{754ACD49-6874-0046-A377-7E93A352573A}" type="pres">
      <dgm:prSet presAssocID="{2C80A415-C8EC-4440-A2FF-65700939E726}" presName="rootText3" presStyleLbl="alignAcc1" presStyleIdx="0" presStyleCnt="0">
        <dgm:presLayoutVars>
          <dgm:chPref val="3"/>
        </dgm:presLayoutVars>
      </dgm:prSet>
      <dgm:spPr/>
    </dgm:pt>
    <dgm:pt modelId="{A904B9AA-C3A0-314F-9625-9528C191DB8B}" type="pres">
      <dgm:prSet presAssocID="{2C80A415-C8EC-4440-A2FF-65700939E726}" presName="topArc3" presStyleLbl="parChTrans1D1" presStyleIdx="44" presStyleCnt="46"/>
      <dgm:spPr/>
    </dgm:pt>
    <dgm:pt modelId="{D0DAE85D-17BA-4749-9C8A-82CB73388C0D}" type="pres">
      <dgm:prSet presAssocID="{2C80A415-C8EC-4440-A2FF-65700939E726}" presName="bottomArc3" presStyleLbl="parChTrans1D1" presStyleIdx="45" presStyleCnt="46"/>
      <dgm:spPr/>
    </dgm:pt>
    <dgm:pt modelId="{3EE5D4A0-8F01-6249-A579-F5E13970AA6E}" type="pres">
      <dgm:prSet presAssocID="{2C80A415-C8EC-4440-A2FF-65700939E726}" presName="topConnNode3" presStyleLbl="asst1" presStyleIdx="0" presStyleCnt="0"/>
      <dgm:spPr/>
    </dgm:pt>
    <dgm:pt modelId="{3630E331-005D-FE4A-A4B5-3969E53EDC32}" type="pres">
      <dgm:prSet presAssocID="{2C80A415-C8EC-4440-A2FF-65700939E726}" presName="hierChild6" presStyleCnt="0"/>
      <dgm:spPr/>
    </dgm:pt>
    <dgm:pt modelId="{C2050829-B513-2E4A-80E5-DE71A3520DC9}" type="pres">
      <dgm:prSet presAssocID="{2C80A415-C8EC-4440-A2FF-65700939E726}" presName="hierChild7" presStyleCnt="0"/>
      <dgm:spPr/>
    </dgm:pt>
  </dgm:ptLst>
  <dgm:cxnLst>
    <dgm:cxn modelId="{11230205-098D-9E4B-9F74-8B1D4E2A6159}" type="presOf" srcId="{37C9FA12-23A1-6340-A865-5CFF25B26302}" destId="{F6B2111B-E3DF-A345-BA32-937DD1487F28}" srcOrd="0" destOrd="0" presId="urn:microsoft.com/office/officeart/2008/layout/HalfCircleOrganizationChart"/>
    <dgm:cxn modelId="{5ADE1207-D7A8-B547-A0D6-E0DF7D256260}" type="presOf" srcId="{2F95FEFB-29A9-5544-8191-76F9F497F21F}" destId="{0EF561F5-5B0C-2A43-B678-7968376BC3EA}" srcOrd="1" destOrd="0" presId="urn:microsoft.com/office/officeart/2008/layout/HalfCircleOrganizationChart"/>
    <dgm:cxn modelId="{15520E0D-90F1-BD49-8E7B-727DB491CA51}" type="presOf" srcId="{FA097C69-4408-AA47-8202-8BAF939E658B}" destId="{CF63353E-7944-A843-BE44-1E1CDB9D9868}" srcOrd="0" destOrd="0" presId="urn:microsoft.com/office/officeart/2008/layout/HalfCircleOrganizationChart"/>
    <dgm:cxn modelId="{B31CB00D-5B4B-DB42-B5AF-8A394E294608}" type="presOf" srcId="{F0E37D75-6C99-7240-9723-DE83779684F4}" destId="{11B59419-D934-634E-ADE6-C0631B96E7F7}" srcOrd="1" destOrd="0" presId="urn:microsoft.com/office/officeart/2008/layout/HalfCircleOrganizationChart"/>
    <dgm:cxn modelId="{92DE4B10-4696-DF4E-BF06-9A626343B37F}" type="presOf" srcId="{760E66CB-8A54-FD4C-BFD5-738216B56FBC}" destId="{8AD14389-AFA6-E94C-ACB7-216842A40D05}" srcOrd="0" destOrd="0" presId="urn:microsoft.com/office/officeart/2008/layout/HalfCircleOrganizationChart"/>
    <dgm:cxn modelId="{6DE22311-E6CB-BF4E-995D-0EBCCFD27714}" srcId="{F0E37D75-6C99-7240-9723-DE83779684F4}" destId="{95476564-03A6-044A-90EF-5964E3B518C7}" srcOrd="0" destOrd="0" parTransId="{84A28F05-2AEF-A142-A562-3CA3C6E5A150}" sibTransId="{B8470DED-73C8-414D-8F90-34593ED3BD22}"/>
    <dgm:cxn modelId="{04608512-C2AC-AA42-B470-88A792FAB45E}" srcId="{95476564-03A6-044A-90EF-5964E3B518C7}" destId="{27A41FD4-1BC2-1B48-9EA7-0CE2FA0696C6}" srcOrd="0" destOrd="0" parTransId="{000F7F5C-F100-354D-B155-84DB83B799AC}" sibTransId="{6E2A1978-9467-4648-BBB1-1BFACE37E4F5}"/>
    <dgm:cxn modelId="{153CB718-BFFD-6A40-803C-7548B1E4DFB5}" srcId="{F0E37D75-6C99-7240-9723-DE83779684F4}" destId="{40D82CC0-BC4E-6740-9D09-AA319F3A8143}" srcOrd="1" destOrd="0" parTransId="{EB5593D5-6185-2C47-8230-A9A76082E18A}" sibTransId="{F1C8B3FF-EB71-ED4F-9298-6AB9F33900C2}"/>
    <dgm:cxn modelId="{7B182D20-803A-334C-A9E4-F86D56CC95F3}" type="presOf" srcId="{6FF3EFD9-7F62-2D4B-844A-535AF9928BEF}" destId="{466E250E-6DC3-D346-83C8-25D27C1E0459}" srcOrd="0" destOrd="0" presId="urn:microsoft.com/office/officeart/2008/layout/HalfCircleOrganizationChart"/>
    <dgm:cxn modelId="{0C87BC22-2E91-2645-89C9-C7115946165A}" type="presOf" srcId="{27A41FD4-1BC2-1B48-9EA7-0CE2FA0696C6}" destId="{CDBF5439-E356-6245-92B6-66DD733B2478}" srcOrd="1" destOrd="0" presId="urn:microsoft.com/office/officeart/2008/layout/HalfCircleOrganizationChart"/>
    <dgm:cxn modelId="{778E742A-1F94-3E40-AB9D-25230720CB19}" type="presOf" srcId="{68CCA97F-7888-9449-AC13-C08B40086B05}" destId="{664D19C0-2417-C245-B2FB-36DD6592CE63}" srcOrd="0" destOrd="0" presId="urn:microsoft.com/office/officeart/2008/layout/HalfCircleOrganizationChart"/>
    <dgm:cxn modelId="{98A9172E-1F80-A247-BDDA-84E4644A60A9}" type="presOf" srcId="{DAA47D32-9761-CF42-BF6C-5A4B629EF69E}" destId="{364C97CC-3EAB-1446-9FEC-B8862DAE2A2C}" srcOrd="0" destOrd="0" presId="urn:microsoft.com/office/officeart/2008/layout/HalfCircleOrganizationChart"/>
    <dgm:cxn modelId="{525BA934-3FAB-CB4B-9B05-64633A1C75E3}" type="presOf" srcId="{01955EF7-1F7C-554D-8C76-9C5E9A4C8F8B}" destId="{935FB432-554E-0646-A532-03F8E6197EE6}" srcOrd="1" destOrd="0" presId="urn:microsoft.com/office/officeart/2008/layout/HalfCircleOrganizationChart"/>
    <dgm:cxn modelId="{7C762D3B-779E-2F41-8C91-09A65AE70631}" type="presOf" srcId="{84A28F05-2AEF-A142-A562-3CA3C6E5A150}" destId="{4A77B857-A509-8B4C-A820-0E7C1370EEF0}" srcOrd="0" destOrd="0" presId="urn:microsoft.com/office/officeart/2008/layout/HalfCircleOrganizationChart"/>
    <dgm:cxn modelId="{001E723E-C129-104B-B197-E8655205F6ED}" type="presOf" srcId="{95476564-03A6-044A-90EF-5964E3B518C7}" destId="{85C4DB4B-27B8-FA4B-8418-8CAC2AC73705}" srcOrd="1" destOrd="0" presId="urn:microsoft.com/office/officeart/2008/layout/HalfCircleOrganizationChart"/>
    <dgm:cxn modelId="{348C0343-1736-F04D-B7E7-88ED4AF98272}" type="presOf" srcId="{CDFB138A-12EC-D149-9166-B2559325BDF8}" destId="{3719C816-9E08-B24D-9807-8E07AA8FAF53}" srcOrd="0" destOrd="0" presId="urn:microsoft.com/office/officeart/2008/layout/HalfCircleOrganizationChart"/>
    <dgm:cxn modelId="{A5AF8E48-03D4-1240-9C55-78BDB54B542A}" type="presOf" srcId="{E058023C-23F3-3442-969C-11B360BE6C27}" destId="{FA8B1830-926A-AE4D-BAD8-757E19DB18D6}" srcOrd="0" destOrd="0" presId="urn:microsoft.com/office/officeart/2008/layout/HalfCircleOrganizationChart"/>
    <dgm:cxn modelId="{FF504B4A-5D74-1E4B-96E8-3711B8A52840}" type="presOf" srcId="{BCB32DF4-B65F-864C-9FBB-4BD1B778E073}" destId="{484A259B-AFAC-1E42-9A76-A6039599172D}" srcOrd="0" destOrd="0" presId="urn:microsoft.com/office/officeart/2008/layout/HalfCircleOrganizationChart"/>
    <dgm:cxn modelId="{6B2C974F-EACC-7B45-8C39-2EEE8069B8D1}" srcId="{6FF3EFD9-7F62-2D4B-844A-535AF9928BEF}" destId="{DD998B68-6D0B-3645-88C8-61FCEE850CC3}" srcOrd="0" destOrd="0" parTransId="{8A292A34-B5ED-064D-9351-B68CC0746E67}" sibTransId="{3D46C21C-D7C1-E242-BE36-D173D278D4BE}"/>
    <dgm:cxn modelId="{6D664A52-47B3-7846-8899-85A9D7657998}" type="presOf" srcId="{40D82CC0-BC4E-6740-9D09-AA319F3A8143}" destId="{FBA3CF58-1593-7140-9B06-A806C1CE5B16}" srcOrd="0" destOrd="0" presId="urn:microsoft.com/office/officeart/2008/layout/HalfCircleOrganizationChart"/>
    <dgm:cxn modelId="{B7E25552-BE0C-F648-A145-DDFF13D95630}" type="presOf" srcId="{1FF4D1AF-4BE8-CA49-B814-0A1F78A9569F}" destId="{5BC8098A-6C8E-DF46-B473-1F67183B80BB}" srcOrd="1" destOrd="0" presId="urn:microsoft.com/office/officeart/2008/layout/HalfCircleOrganizationChart"/>
    <dgm:cxn modelId="{40E9F852-919E-B840-832F-C7C421CA3EAB}" type="presOf" srcId="{2B331A80-7AD0-7E47-B7E2-BA1779D71E59}" destId="{339BDCB7-38B4-2B45-8C87-1B80CA0AB229}" srcOrd="0" destOrd="0" presId="urn:microsoft.com/office/officeart/2008/layout/HalfCircleOrganizationChart"/>
    <dgm:cxn modelId="{DD640753-FF3A-B84B-8ABA-0673DCBBF495}" type="presOf" srcId="{483415B7-30FA-8648-B0A3-C4C289AE1FB1}" destId="{08617C3B-73B1-3047-BF7A-7B6EADDA2E40}" srcOrd="1" destOrd="0" presId="urn:microsoft.com/office/officeart/2008/layout/HalfCircleOrganizationChart"/>
    <dgm:cxn modelId="{161E9753-4F73-5044-BF35-49E6E2534EFE}" type="presOf" srcId="{CD6DA76E-C4D8-9147-9B18-35C5A8C24AEA}" destId="{0234BF31-F377-5A4F-97B5-0AB655E11326}" srcOrd="0" destOrd="0" presId="urn:microsoft.com/office/officeart/2008/layout/HalfCircleOrganizationChart"/>
    <dgm:cxn modelId="{64ED4A56-3724-C642-B2E6-575EF843D312}" type="presOf" srcId="{D7A54F36-876E-2F4B-846F-9BCBD8C05EF6}" destId="{93C7CA1B-6363-BC44-8EB6-2AD8600029B4}" srcOrd="0" destOrd="0" presId="urn:microsoft.com/office/officeart/2008/layout/HalfCircleOrganizationChart"/>
    <dgm:cxn modelId="{53EF4657-C83E-5E46-A1A7-FE4BB874146C}" type="presOf" srcId="{047A576C-26AC-7E4F-B962-5028AAF5F0B6}" destId="{22CE0C36-6C34-7744-BC1B-BDF819F6497B}" srcOrd="1" destOrd="0" presId="urn:microsoft.com/office/officeart/2008/layout/HalfCircleOrganizationChart"/>
    <dgm:cxn modelId="{81D5BD57-5013-304E-801A-8021D61D235C}" type="presOf" srcId="{F0E37D75-6C99-7240-9723-DE83779684F4}" destId="{8AC8BCA8-39E0-8A46-A230-4E83B627495C}" srcOrd="0" destOrd="0" presId="urn:microsoft.com/office/officeart/2008/layout/HalfCircleOrganizationChart"/>
    <dgm:cxn modelId="{1D361F5E-E1C2-5C4E-8131-01EF449A867E}" type="presOf" srcId="{34504EA4-A6D6-AB4B-B1D5-6811BFE205EE}" destId="{EB74F005-3486-B044-A169-37C50FB20470}" srcOrd="0" destOrd="0" presId="urn:microsoft.com/office/officeart/2008/layout/HalfCircleOrganizationChart"/>
    <dgm:cxn modelId="{71D2A25F-0C91-764F-8731-EEA689049250}" type="presOf" srcId="{81281B72-CF49-8E42-AF31-63C8167920CE}" destId="{02B2C5A4-1F82-664B-B48C-E3A45A273B56}" srcOrd="1" destOrd="0" presId="urn:microsoft.com/office/officeart/2008/layout/HalfCircleOrganizationChart"/>
    <dgm:cxn modelId="{A2883960-71D1-4D46-8CEB-8AC184ADE124}" srcId="{E058023C-23F3-3442-969C-11B360BE6C27}" destId="{81281B72-CF49-8E42-AF31-63C8167920CE}" srcOrd="0" destOrd="0" parTransId="{A9B5E83B-FC9D-5544-919A-27320BA126F9}" sibTransId="{1CDF66C6-A326-DD4E-9514-9E80C1DA478D}"/>
    <dgm:cxn modelId="{3E62E060-487B-9241-BCB9-1F700AE60D5D}" type="presOf" srcId="{E014B2DD-7538-A644-8E60-5029C83EB952}" destId="{5EF79391-DCED-A741-8320-1D64D772950B}" srcOrd="1" destOrd="0" presId="urn:microsoft.com/office/officeart/2008/layout/HalfCircleOrganizationChart"/>
    <dgm:cxn modelId="{68131062-DF32-A046-AD42-6C0BA933CAF3}" srcId="{2F95FEFB-29A9-5544-8191-76F9F497F21F}" destId="{E058023C-23F3-3442-969C-11B360BE6C27}" srcOrd="0" destOrd="0" parTransId="{CAD46DFE-455D-714E-9D39-40BCF25F9D51}" sibTransId="{47127247-2188-6144-A3D2-EACAD6338057}"/>
    <dgm:cxn modelId="{CF443162-2F20-2049-8614-BBCB39AC6DBF}" srcId="{DD998B68-6D0B-3645-88C8-61FCEE850CC3}" destId="{2F95FEFB-29A9-5544-8191-76F9F497F21F}" srcOrd="1" destOrd="0" parTransId="{2B331A80-7AD0-7E47-B7E2-BA1779D71E59}" sibTransId="{E20BFC66-86FB-DF45-B41E-B4EC24190A24}"/>
    <dgm:cxn modelId="{C75CF363-D4D8-1B42-9490-8D84DF4719CF}" srcId="{95476564-03A6-044A-90EF-5964E3B518C7}" destId="{1FF4D1AF-4BE8-CA49-B814-0A1F78A9569F}" srcOrd="2" destOrd="0" parTransId="{CB42B43D-6CAF-9149-A0C7-D9A0958FCBEF}" sibTransId="{8C26B32B-3CB3-904A-BE7D-859B94D8B40E}"/>
    <dgm:cxn modelId="{70287166-F2F8-BF46-8B87-C3386ED294BF}" type="presOf" srcId="{8E21EE37-C927-774B-81E8-FDF63A6EE77A}" destId="{E180B77E-02FC-E74A-8B6D-C172EE09239D}" srcOrd="0" destOrd="0" presId="urn:microsoft.com/office/officeart/2008/layout/HalfCircleOrganizationChart"/>
    <dgm:cxn modelId="{2DF65469-3D78-B041-9324-68114FCAC7C7}" type="presOf" srcId="{047A576C-26AC-7E4F-B962-5028AAF5F0B6}" destId="{01EA4784-1130-694A-8EAC-2990AB900563}" srcOrd="0" destOrd="0" presId="urn:microsoft.com/office/officeart/2008/layout/HalfCircleOrganizationChart"/>
    <dgm:cxn modelId="{531ABC6D-4C78-AE42-B03D-FA64CE070D9A}" type="presOf" srcId="{A9B5E83B-FC9D-5544-919A-27320BA126F9}" destId="{2678E59D-D7E3-2146-93CB-498BED068102}" srcOrd="0" destOrd="0" presId="urn:microsoft.com/office/officeart/2008/layout/HalfCircleOrganizationChart"/>
    <dgm:cxn modelId="{6BF87171-BE87-5B4B-B101-F818E8033B29}" srcId="{8E21EE37-C927-774B-81E8-FDF63A6EE77A}" destId="{070F55CC-91B7-604E-88AD-22E4D4FF72D7}" srcOrd="1" destOrd="0" parTransId="{ED00E2D8-9D91-AE48-8B7E-02795DA28821}" sibTransId="{BE51A309-85C4-744A-A5E6-072483EDCA26}"/>
    <dgm:cxn modelId="{132AB676-88EE-824B-BFC1-1DC14F8E6269}" type="presOf" srcId="{483415B7-30FA-8648-B0A3-C4C289AE1FB1}" destId="{3EF16192-689D-9540-90B3-4D87E4034CE4}" srcOrd="0" destOrd="0" presId="urn:microsoft.com/office/officeart/2008/layout/HalfCircleOrganizationChart"/>
    <dgm:cxn modelId="{6ED3AD79-A519-704E-8D0B-1E6F1206C9E5}" type="presOf" srcId="{AF660A9F-160D-A044-BCF7-C9AB985B7593}" destId="{66FFAD08-8EAF-C942-B666-F0DDFDBAFF64}" srcOrd="1" destOrd="0" presId="urn:microsoft.com/office/officeart/2008/layout/HalfCircleOrganizationChart"/>
    <dgm:cxn modelId="{7028957C-B9DC-3346-9987-375F2B4BFA18}" type="presOf" srcId="{34504EA4-A6D6-AB4B-B1D5-6811BFE205EE}" destId="{A67D8740-71D4-B24C-A80C-426353414510}" srcOrd="1" destOrd="0" presId="urn:microsoft.com/office/officeart/2008/layout/HalfCircleOrganizationChart"/>
    <dgm:cxn modelId="{BB7BF881-B50F-C14D-8311-77A3939831DC}" type="presOf" srcId="{1D7FF5E8-AB65-544B-B675-B3D273A5D817}" destId="{52CA4D61-CE06-064E-BF0C-EAA576E4A4F4}" srcOrd="0" destOrd="0" presId="urn:microsoft.com/office/officeart/2008/layout/HalfCircleOrganizationChart"/>
    <dgm:cxn modelId="{79ADCB85-415E-2E48-940E-38BA0A62B53E}" type="presOf" srcId="{DD998B68-6D0B-3645-88C8-61FCEE850CC3}" destId="{29E7A25B-0EEE-0941-A785-D465BB7582D1}" srcOrd="0" destOrd="0" presId="urn:microsoft.com/office/officeart/2008/layout/HalfCircleOrganizationChart"/>
    <dgm:cxn modelId="{07683086-2C92-2F47-9324-EA6924AA8DB1}" type="presOf" srcId="{27A41FD4-1BC2-1B48-9EA7-0CE2FA0696C6}" destId="{1BA93FD6-C952-2740-9460-57496D976587}" srcOrd="0" destOrd="0" presId="urn:microsoft.com/office/officeart/2008/layout/HalfCircleOrganizationChart"/>
    <dgm:cxn modelId="{24EB6088-C8A6-7E44-BA00-8C06F12F8692}" srcId="{E058023C-23F3-3442-969C-11B360BE6C27}" destId="{483415B7-30FA-8648-B0A3-C4C289AE1FB1}" srcOrd="3" destOrd="0" parTransId="{D7A54F36-876E-2F4B-846F-9BCBD8C05EF6}" sibTransId="{AA1D0A09-58F0-F943-810B-F3018055AB16}"/>
    <dgm:cxn modelId="{D4651689-3F09-E440-8272-85061DD2CDA2}" srcId="{8E21EE37-C927-774B-81E8-FDF63A6EE77A}" destId="{2C80A415-C8EC-4440-A2FF-65700939E726}" srcOrd="3" destOrd="0" parTransId="{C74C0BC6-47EB-9046-8241-CD667E608AAC}" sibTransId="{BB2C0F27-820C-4943-9F77-458C0E6449C3}"/>
    <dgm:cxn modelId="{D3DB448A-3891-DA43-81A4-5AA21DF258D6}" type="presOf" srcId="{9AC954D4-C022-154D-843F-4C6A99952FEE}" destId="{DA943AC4-C73D-9746-B6FE-DA9BDF0D76E1}" srcOrd="1" destOrd="0" presId="urn:microsoft.com/office/officeart/2008/layout/HalfCircleOrganizationChart"/>
    <dgm:cxn modelId="{9D3B328C-9152-214A-B9B7-9D24D41B76D6}" type="presOf" srcId="{81281B72-CF49-8E42-AF31-63C8167920CE}" destId="{3FC63F1E-2154-9646-A10D-9528211C2F7F}" srcOrd="0" destOrd="0" presId="urn:microsoft.com/office/officeart/2008/layout/HalfCircleOrganizationChart"/>
    <dgm:cxn modelId="{B813858C-33F2-C74B-B634-F62BF1A5DE42}" type="presOf" srcId="{AF660A9F-160D-A044-BCF7-C9AB985B7593}" destId="{1A46119D-16D8-EC4C-8253-19D612EBEAF2}" srcOrd="0" destOrd="0" presId="urn:microsoft.com/office/officeart/2008/layout/HalfCircleOrganizationChart"/>
    <dgm:cxn modelId="{9D80F78E-1B6B-854A-89C1-A20B3C836224}" srcId="{2F95FEFB-29A9-5544-8191-76F9F497F21F}" destId="{8E21EE37-C927-774B-81E8-FDF63A6EE77A}" srcOrd="1" destOrd="0" parTransId="{1D7FF5E8-AB65-544B-B675-B3D273A5D817}" sibTransId="{C80D103B-3D00-694F-8A8F-580D7958CF14}"/>
    <dgm:cxn modelId="{DC8D4790-9532-7C49-8CAB-B5B05D93A2EB}" type="presOf" srcId="{5809326E-E971-EF46-A94C-4FB0B4462490}" destId="{C11827A6-70E8-C148-929C-EC56007D2638}" srcOrd="0" destOrd="0" presId="urn:microsoft.com/office/officeart/2008/layout/HalfCircleOrganizationChart"/>
    <dgm:cxn modelId="{1913609B-D560-DB48-8AE2-3904647F2A18}" srcId="{8E21EE37-C927-774B-81E8-FDF63A6EE77A}" destId="{AF660A9F-160D-A044-BCF7-C9AB985B7593}" srcOrd="0" destOrd="0" parTransId="{5809326E-E971-EF46-A94C-4FB0B4462490}" sibTransId="{94535054-F487-0F43-8BCB-E317F53F48BE}"/>
    <dgm:cxn modelId="{E455D49B-E0D4-6A49-B54D-DC2950540F40}" type="presOf" srcId="{2C80A415-C8EC-4440-A2FF-65700939E726}" destId="{3EE5D4A0-8F01-6249-A579-F5E13970AA6E}" srcOrd="1" destOrd="0" presId="urn:microsoft.com/office/officeart/2008/layout/HalfCircleOrganizationChart"/>
    <dgm:cxn modelId="{135DEF9B-2369-6F4B-A2E1-723273011910}" srcId="{95476564-03A6-044A-90EF-5964E3B518C7}" destId="{652C81A7-0871-9C44-BEB3-ADD1B9474EFC}" srcOrd="1" destOrd="0" parTransId="{CDFB138A-12EC-D149-9166-B2559325BDF8}" sibTransId="{4CB96650-FDDC-DD4C-B032-1D7D6471857D}"/>
    <dgm:cxn modelId="{A75E4E9C-CF15-D043-8A54-F73612EFE56F}" type="presOf" srcId="{BCB32DF4-B65F-864C-9FBB-4BD1B778E073}" destId="{5D27BEA8-21DE-344C-A1EC-90FFBA7BDF9D}" srcOrd="1" destOrd="0" presId="urn:microsoft.com/office/officeart/2008/layout/HalfCircleOrganizationChart"/>
    <dgm:cxn modelId="{A88B659E-18D5-5B4C-AA14-1C39C6DF6D7E}" type="presOf" srcId="{85124C18-84B1-8D45-80FF-8EB772C77FB6}" destId="{25A783D1-6A41-F441-9D9E-C8FBCA67BDE6}" srcOrd="0" destOrd="0" presId="urn:microsoft.com/office/officeart/2008/layout/HalfCircleOrganizationChart"/>
    <dgm:cxn modelId="{8D3E6FA1-0040-C748-9678-05B95A666FE4}" type="presOf" srcId="{6E118093-80F6-7048-9FC7-F16B31D7AEA5}" destId="{1AF05B94-3BCF-B748-8ED9-749F23D02203}" srcOrd="0" destOrd="0" presId="urn:microsoft.com/office/officeart/2008/layout/HalfCircleOrganizationChart"/>
    <dgm:cxn modelId="{4B8DD6A1-7799-9347-8089-DA80CA70567A}" type="presOf" srcId="{76C93E84-43E8-BA44-A7ED-852E8832A6C9}" destId="{6AB8999E-9990-BD4E-BCB3-0DBADDD54982}" srcOrd="0" destOrd="0" presId="urn:microsoft.com/office/officeart/2008/layout/HalfCircleOrganizationChart"/>
    <dgm:cxn modelId="{08D81FA2-F7DB-3147-924A-D8DD4B9A74B7}" type="presOf" srcId="{2C80A415-C8EC-4440-A2FF-65700939E726}" destId="{754ACD49-6874-0046-A377-7E93A352573A}" srcOrd="0" destOrd="0" presId="urn:microsoft.com/office/officeart/2008/layout/HalfCircleOrganizationChart"/>
    <dgm:cxn modelId="{72BC0DA7-25EC-FC46-9074-45B08390CD02}" type="presOf" srcId="{E014B2DD-7538-A644-8E60-5029C83EB952}" destId="{D1B1830D-7F16-CE41-A687-CD64DF70ABD5}" srcOrd="0" destOrd="0" presId="urn:microsoft.com/office/officeart/2008/layout/HalfCircleOrganizationChart"/>
    <dgm:cxn modelId="{9BF33CAA-7ACF-A943-87E0-465B2D355403}" type="presOf" srcId="{070F55CC-91B7-604E-88AD-22E4D4FF72D7}" destId="{ADD5FD31-07F5-304E-A2DC-848B535B59DD}" srcOrd="1" destOrd="0" presId="urn:microsoft.com/office/officeart/2008/layout/HalfCircleOrganizationChart"/>
    <dgm:cxn modelId="{C16266AC-3DA1-7E41-A67B-76D3E8228287}" srcId="{40D82CC0-BC4E-6740-9D09-AA319F3A8143}" destId="{85124C18-84B1-8D45-80FF-8EB772C77FB6}" srcOrd="2" destOrd="0" parTransId="{68CCA97F-7888-9449-AC13-C08B40086B05}" sibTransId="{114C6C26-32D3-DC44-89CA-9B5A75EE37F3}"/>
    <dgm:cxn modelId="{AAF438AD-C688-3E4F-94C4-1BC6C3524DCC}" type="presOf" srcId="{C74C0BC6-47EB-9046-8241-CD667E608AAC}" destId="{4FFD4653-A35E-8E49-8E2E-8EC4611EDE82}" srcOrd="0" destOrd="0" presId="urn:microsoft.com/office/officeart/2008/layout/HalfCircleOrganizationChart"/>
    <dgm:cxn modelId="{382751AE-F540-3E4A-AA23-F920D2CD984B}" srcId="{DD998B68-6D0B-3645-88C8-61FCEE850CC3}" destId="{F0E37D75-6C99-7240-9723-DE83779684F4}" srcOrd="0" destOrd="0" parTransId="{CD6DA76E-C4D8-9147-9B18-35C5A8C24AEA}" sibTransId="{12E4291B-CCEF-854A-8E7C-AC845B836DB9}"/>
    <dgm:cxn modelId="{5BEFF4AE-C139-4845-A264-59D0BAA84B53}" type="presOf" srcId="{CAD46DFE-455D-714E-9D39-40BCF25F9D51}" destId="{ECFEFA8E-45AC-F94C-9EA3-3F77B1DE49D5}" srcOrd="0" destOrd="0" presId="urn:microsoft.com/office/officeart/2008/layout/HalfCircleOrganizationChart"/>
    <dgm:cxn modelId="{C89C01B0-043F-B04B-952B-8013F3E1FD23}" type="presOf" srcId="{95476564-03A6-044A-90EF-5964E3B518C7}" destId="{277B29D8-3A68-6947-897B-6988D8DE3D2D}" srcOrd="0" destOrd="0" presId="urn:microsoft.com/office/officeart/2008/layout/HalfCircleOrganizationChart"/>
    <dgm:cxn modelId="{D3A90DB2-6790-9348-BEBD-D8131AB75BF9}" type="presOf" srcId="{123EAFF0-80E0-D344-8EC9-02AE2EE33076}" destId="{57ACEA57-004E-3B4F-8D72-755FDEB2DCAA}" srcOrd="0" destOrd="0" presId="urn:microsoft.com/office/officeart/2008/layout/HalfCircleOrganizationChart"/>
    <dgm:cxn modelId="{E4ACA6B2-0BB2-3B4F-A86F-1726849BA26A}" srcId="{8E21EE37-C927-774B-81E8-FDF63A6EE77A}" destId="{BCB32DF4-B65F-864C-9FBB-4BD1B778E073}" srcOrd="2" destOrd="0" parTransId="{123EAFF0-80E0-D344-8EC9-02AE2EE33076}" sibTransId="{6C8047EB-4484-294E-95BC-33C8FB5554D7}"/>
    <dgm:cxn modelId="{A14C6DB5-F59A-364C-9CD9-E7173C260445}" type="presOf" srcId="{CB42B43D-6CAF-9149-A0C7-D9A0958FCBEF}" destId="{68DD9BEB-5C9D-D242-99BA-79B7402AE918}" srcOrd="0" destOrd="0" presId="urn:microsoft.com/office/officeart/2008/layout/HalfCircleOrganizationChart"/>
    <dgm:cxn modelId="{C7B291B5-9E8C-A645-BDD9-878596163BB2}" type="presOf" srcId="{85124C18-84B1-8D45-80FF-8EB772C77FB6}" destId="{1DF85E96-51A7-6F49-8A83-15A4A9E52662}" srcOrd="1" destOrd="0" presId="urn:microsoft.com/office/officeart/2008/layout/HalfCircleOrganizationChart"/>
    <dgm:cxn modelId="{EA5FFAB6-1EBF-CC47-BDF5-341DD36C20A3}" type="presOf" srcId="{8B152FDA-2A51-634B-ACB7-6B53AD84E147}" destId="{ACF42153-D620-8C40-A684-913543F0E834}" srcOrd="0" destOrd="0" presId="urn:microsoft.com/office/officeart/2008/layout/HalfCircleOrganizationChart"/>
    <dgm:cxn modelId="{7D8455B9-6564-1E4F-9A94-2C7C8B424590}" srcId="{E058023C-23F3-3442-969C-11B360BE6C27}" destId="{34504EA4-A6D6-AB4B-B1D5-6811BFE205EE}" srcOrd="1" destOrd="0" parTransId="{FA097C69-4408-AA47-8202-8BAF939E658B}" sibTransId="{AE22D5BB-2F68-BC44-A9C7-37275DCB6A9D}"/>
    <dgm:cxn modelId="{296CA2BC-F369-694F-AB03-EE98910E5AC6}" srcId="{40D82CC0-BC4E-6740-9D09-AA319F3A8143}" destId="{E014B2DD-7538-A644-8E60-5029C83EB952}" srcOrd="0" destOrd="0" parTransId="{8B152FDA-2A51-634B-ACB7-6B53AD84E147}" sibTransId="{F6DE253E-A690-4F48-BD20-71E6B708E786}"/>
    <dgm:cxn modelId="{00A23FBE-770F-654C-BA74-ED1B30CA8A4D}" type="presOf" srcId="{2F95FEFB-29A9-5544-8191-76F9F497F21F}" destId="{70B406D5-42CD-7E4F-8C35-0975479638CE}" srcOrd="0" destOrd="0" presId="urn:microsoft.com/office/officeart/2008/layout/HalfCircleOrganizationChart"/>
    <dgm:cxn modelId="{E33402C4-FAFF-8645-95AF-0E6C2066440B}" type="presOf" srcId="{EB5593D5-6185-2C47-8230-A9A76082E18A}" destId="{73BBD285-A2BB-EF49-948D-37CDD877B387}" srcOrd="0" destOrd="0" presId="urn:microsoft.com/office/officeart/2008/layout/HalfCircleOrganizationChart"/>
    <dgm:cxn modelId="{4510C5CC-AC4B-8945-9E49-7C3A39FBA145}" type="presOf" srcId="{000F7F5C-F100-354D-B155-84DB83B799AC}" destId="{79D8D628-D827-7048-A7BF-8746DED5760D}" srcOrd="0" destOrd="0" presId="urn:microsoft.com/office/officeart/2008/layout/HalfCircleOrganizationChart"/>
    <dgm:cxn modelId="{C954E0CE-B3F4-D648-BE63-A559D2E30EA1}" type="presOf" srcId="{1FF4D1AF-4BE8-CA49-B814-0A1F78A9569F}" destId="{3DF16050-E835-A04D-889B-5EDF660B240C}" srcOrd="0" destOrd="0" presId="urn:microsoft.com/office/officeart/2008/layout/HalfCircleOrganizationChart"/>
    <dgm:cxn modelId="{834AB0CF-37C3-E048-8716-2F9448CB5CDE}" type="presOf" srcId="{DD998B68-6D0B-3645-88C8-61FCEE850CC3}" destId="{AD190594-CE6C-8C4B-A3DC-931F37B7D8B2}" srcOrd="1" destOrd="0" presId="urn:microsoft.com/office/officeart/2008/layout/HalfCircleOrganizationChart"/>
    <dgm:cxn modelId="{B5CC99D5-CC9A-6A45-887B-25B1753A478E}" type="presOf" srcId="{40D82CC0-BC4E-6740-9D09-AA319F3A8143}" destId="{2FEDEA56-0046-3447-A00D-317459B45390}" srcOrd="1" destOrd="0" presId="urn:microsoft.com/office/officeart/2008/layout/HalfCircleOrganizationChart"/>
    <dgm:cxn modelId="{E81074D9-5A0C-F54D-9FCD-D18E58BC675F}" type="presOf" srcId="{8E21EE37-C927-774B-81E8-FDF63A6EE77A}" destId="{C34C16E8-C472-5347-8BFE-4E4E7271311C}" srcOrd="1" destOrd="0" presId="urn:microsoft.com/office/officeart/2008/layout/HalfCircleOrganizationChart"/>
    <dgm:cxn modelId="{38112FDE-A91E-AB4F-A4AD-6D147DFDD6F6}" srcId="{40D82CC0-BC4E-6740-9D09-AA319F3A8143}" destId="{6E118093-80F6-7048-9FC7-F16B31D7AEA5}" srcOrd="1" destOrd="0" parTransId="{760E66CB-8A54-FD4C-BFD5-738216B56FBC}" sibTransId="{04ED7366-C84F-AC4F-8F87-F42478CA922D}"/>
    <dgm:cxn modelId="{2DC610E3-F9AC-0347-B323-B4A5236B9C4D}" type="presOf" srcId="{652C81A7-0871-9C44-BEB3-ADD1B9474EFC}" destId="{65339BA3-4D77-A042-9A22-7E7808C86C72}" srcOrd="1" destOrd="0" presId="urn:microsoft.com/office/officeart/2008/layout/HalfCircleOrganizationChart"/>
    <dgm:cxn modelId="{63F931E4-DA77-9746-B616-3638DCDA1B77}" type="presOf" srcId="{E058023C-23F3-3442-969C-11B360BE6C27}" destId="{DC7C50AF-B89A-1943-A44B-FC508F5198A2}" srcOrd="1" destOrd="0" presId="urn:microsoft.com/office/officeart/2008/layout/HalfCircleOrganizationChart"/>
    <dgm:cxn modelId="{EB5E3DE7-F2F8-A64F-8F89-B9BA2D31D911}" srcId="{E058023C-23F3-3442-969C-11B360BE6C27}" destId="{01955EF7-1F7C-554D-8C76-9C5E9A4C8F8B}" srcOrd="2" destOrd="0" parTransId="{76C93E84-43E8-BA44-A7ED-852E8832A6C9}" sibTransId="{433A83C7-F4C1-4B48-9B00-37E59E13998D}"/>
    <dgm:cxn modelId="{B86C1AE9-ECF1-4341-B066-8806CCB96966}" type="presOf" srcId="{6E118093-80F6-7048-9FC7-F16B31D7AEA5}" destId="{46C7D6AB-C22D-014F-A6B5-384A233D57A7}" srcOrd="1" destOrd="0" presId="urn:microsoft.com/office/officeart/2008/layout/HalfCircleOrganizationChart"/>
    <dgm:cxn modelId="{0B5A9EEA-2C66-F143-A9C4-F89C12B0A7EC}" type="presOf" srcId="{652C81A7-0871-9C44-BEB3-ADD1B9474EFC}" destId="{DCF6669A-5EEC-3449-99DF-3934E5413AEF}" srcOrd="0" destOrd="0" presId="urn:microsoft.com/office/officeart/2008/layout/HalfCircleOrganizationChart"/>
    <dgm:cxn modelId="{809D3EF0-B824-AD47-A74A-737BB8FE9852}" type="presOf" srcId="{9AC954D4-C022-154D-843F-4C6A99952FEE}" destId="{5B61123E-A3ED-714E-895E-C6D68307A899}" srcOrd="0" destOrd="0" presId="urn:microsoft.com/office/officeart/2008/layout/HalfCircleOrganizationChart"/>
    <dgm:cxn modelId="{607C80F0-ED46-5C40-9CDC-CF76394ED901}" type="presOf" srcId="{ED00E2D8-9D91-AE48-8B7E-02795DA28821}" destId="{FCADD36A-F912-A542-92CA-7DDCC8C3F8D3}" srcOrd="0" destOrd="0" presId="urn:microsoft.com/office/officeart/2008/layout/HalfCircleOrganizationChart"/>
    <dgm:cxn modelId="{FD1341F3-FCB0-5340-BF31-FF6FD4A4FACE}" srcId="{40D82CC0-BC4E-6740-9D09-AA319F3A8143}" destId="{9AC954D4-C022-154D-843F-4C6A99952FEE}" srcOrd="3" destOrd="0" parTransId="{DAA47D32-9761-CF42-BF6C-5A4B629EF69E}" sibTransId="{AD3E3EC8-0EB2-8242-BCDA-4DB9A57EDE51}"/>
    <dgm:cxn modelId="{F9CD48F8-BAD6-8148-8650-798CA9D6FE17}" srcId="{95476564-03A6-044A-90EF-5964E3B518C7}" destId="{047A576C-26AC-7E4F-B962-5028AAF5F0B6}" srcOrd="3" destOrd="0" parTransId="{37C9FA12-23A1-6340-A865-5CFF25B26302}" sibTransId="{9C427A3B-442F-9747-93D8-E72092D05375}"/>
    <dgm:cxn modelId="{0E06D6F9-5FA2-5E4E-89F5-7E44F9E9D63A}" type="presOf" srcId="{01955EF7-1F7C-554D-8C76-9C5E9A4C8F8B}" destId="{62EFEA57-4CAA-0649-AA82-BC3192F0F5EE}" srcOrd="0" destOrd="0" presId="urn:microsoft.com/office/officeart/2008/layout/HalfCircleOrganizationChart"/>
    <dgm:cxn modelId="{B0E25EFD-F382-F347-8245-01E70293C04F}" type="presOf" srcId="{070F55CC-91B7-604E-88AD-22E4D4FF72D7}" destId="{E62CCDFB-74E2-2041-BF26-FF7BE1BEF5E8}" srcOrd="0" destOrd="0" presId="urn:microsoft.com/office/officeart/2008/layout/HalfCircleOrganizationChart"/>
    <dgm:cxn modelId="{7971182A-65DA-4A43-A03F-62A04FEF06A4}" type="presParOf" srcId="{466E250E-6DC3-D346-83C8-25D27C1E0459}" destId="{4456D170-2B7E-AE45-B7EB-8E4457799317}" srcOrd="0" destOrd="0" presId="urn:microsoft.com/office/officeart/2008/layout/HalfCircleOrganizationChart"/>
    <dgm:cxn modelId="{1B00828F-FE89-1542-A69D-F113399C75EB}" type="presParOf" srcId="{4456D170-2B7E-AE45-B7EB-8E4457799317}" destId="{8A944B22-9BC9-AF49-9ACB-E99000F71631}" srcOrd="0" destOrd="0" presId="urn:microsoft.com/office/officeart/2008/layout/HalfCircleOrganizationChart"/>
    <dgm:cxn modelId="{2F6C2410-63C4-EE4D-949B-37079E6139B9}" type="presParOf" srcId="{8A944B22-9BC9-AF49-9ACB-E99000F71631}" destId="{29E7A25B-0EEE-0941-A785-D465BB7582D1}" srcOrd="0" destOrd="0" presId="urn:microsoft.com/office/officeart/2008/layout/HalfCircleOrganizationChart"/>
    <dgm:cxn modelId="{E5493CD2-A071-C64E-BDD7-44E95370C497}" type="presParOf" srcId="{8A944B22-9BC9-AF49-9ACB-E99000F71631}" destId="{84F21E7B-FBBF-9D4A-900C-C5EF6E5E13DC}" srcOrd="1" destOrd="0" presId="urn:microsoft.com/office/officeart/2008/layout/HalfCircleOrganizationChart"/>
    <dgm:cxn modelId="{66AC466A-D5DC-A94C-A798-14DC55C3BABC}" type="presParOf" srcId="{8A944B22-9BC9-AF49-9ACB-E99000F71631}" destId="{19D3377B-CE60-BF47-8911-5DD27C6D4E96}" srcOrd="2" destOrd="0" presId="urn:microsoft.com/office/officeart/2008/layout/HalfCircleOrganizationChart"/>
    <dgm:cxn modelId="{B87DD8CA-D918-9547-B494-B69CCF33B79B}" type="presParOf" srcId="{8A944B22-9BC9-AF49-9ACB-E99000F71631}" destId="{AD190594-CE6C-8C4B-A3DC-931F37B7D8B2}" srcOrd="3" destOrd="0" presId="urn:microsoft.com/office/officeart/2008/layout/HalfCircleOrganizationChart"/>
    <dgm:cxn modelId="{7AC21751-7B86-2744-AC18-8F1B866BA950}" type="presParOf" srcId="{4456D170-2B7E-AE45-B7EB-8E4457799317}" destId="{732A579F-5A11-B84A-A9C7-3CD1270F0E17}" srcOrd="1" destOrd="0" presId="urn:microsoft.com/office/officeart/2008/layout/HalfCircleOrganizationChart"/>
    <dgm:cxn modelId="{6047C59D-8B1A-9E4A-9A73-3B077D0B22F0}" type="presParOf" srcId="{4456D170-2B7E-AE45-B7EB-8E4457799317}" destId="{892CEA21-892E-1547-A261-D1B95CA2DCE9}" srcOrd="2" destOrd="0" presId="urn:microsoft.com/office/officeart/2008/layout/HalfCircleOrganizationChart"/>
    <dgm:cxn modelId="{D07E05D1-26DF-5A4C-B3EF-32F68836B72B}" type="presParOf" srcId="{892CEA21-892E-1547-A261-D1B95CA2DCE9}" destId="{0234BF31-F377-5A4F-97B5-0AB655E11326}" srcOrd="0" destOrd="0" presId="urn:microsoft.com/office/officeart/2008/layout/HalfCircleOrganizationChart"/>
    <dgm:cxn modelId="{28D95F46-ACC8-F34D-9967-3CBF8C5D663D}" type="presParOf" srcId="{892CEA21-892E-1547-A261-D1B95CA2DCE9}" destId="{B6943159-51CF-7C4C-B2AB-131F891B6C6B}" srcOrd="1" destOrd="0" presId="urn:microsoft.com/office/officeart/2008/layout/HalfCircleOrganizationChart"/>
    <dgm:cxn modelId="{8544D8B3-E708-3A40-B402-C79E7F89EF93}" type="presParOf" srcId="{B6943159-51CF-7C4C-B2AB-131F891B6C6B}" destId="{4227CA82-D703-454F-A24B-6F453FD806DB}" srcOrd="0" destOrd="0" presId="urn:microsoft.com/office/officeart/2008/layout/HalfCircleOrganizationChart"/>
    <dgm:cxn modelId="{0E30B84D-E229-724B-A696-45E2D9448F79}" type="presParOf" srcId="{4227CA82-D703-454F-A24B-6F453FD806DB}" destId="{8AC8BCA8-39E0-8A46-A230-4E83B627495C}" srcOrd="0" destOrd="0" presId="urn:microsoft.com/office/officeart/2008/layout/HalfCircleOrganizationChart"/>
    <dgm:cxn modelId="{DA89BF98-0C2F-C844-8A4A-2900B5EBAC3A}" type="presParOf" srcId="{4227CA82-D703-454F-A24B-6F453FD806DB}" destId="{A8154898-3B1E-9B49-B31A-8E227AF90DFE}" srcOrd="1" destOrd="0" presId="urn:microsoft.com/office/officeart/2008/layout/HalfCircleOrganizationChart"/>
    <dgm:cxn modelId="{B66DD217-AAC6-FD4C-ADA5-EBA07AE134DA}" type="presParOf" srcId="{4227CA82-D703-454F-A24B-6F453FD806DB}" destId="{793ECDE9-C1D0-7A45-9C04-D5F7A1DF7154}" srcOrd="2" destOrd="0" presId="urn:microsoft.com/office/officeart/2008/layout/HalfCircleOrganizationChart"/>
    <dgm:cxn modelId="{FB57CB11-D22F-FE47-9BEE-660E59450373}" type="presParOf" srcId="{4227CA82-D703-454F-A24B-6F453FD806DB}" destId="{11B59419-D934-634E-ADE6-C0631B96E7F7}" srcOrd="3" destOrd="0" presId="urn:microsoft.com/office/officeart/2008/layout/HalfCircleOrganizationChart"/>
    <dgm:cxn modelId="{BE05C751-E730-DA4E-906A-6A53E15C9B8A}" type="presParOf" srcId="{B6943159-51CF-7C4C-B2AB-131F891B6C6B}" destId="{23E59F32-1515-FE45-B649-6F6FAE4A11AE}" srcOrd="1" destOrd="0" presId="urn:microsoft.com/office/officeart/2008/layout/HalfCircleOrganizationChart"/>
    <dgm:cxn modelId="{36FB1E85-A228-3E44-BD3F-BB82C3D5962E}" type="presParOf" srcId="{B6943159-51CF-7C4C-B2AB-131F891B6C6B}" destId="{36841638-5C5C-CA4F-97AD-70C61E7604F9}" srcOrd="2" destOrd="0" presId="urn:microsoft.com/office/officeart/2008/layout/HalfCircleOrganizationChart"/>
    <dgm:cxn modelId="{655FEAC4-CFFF-094D-A210-09AA6365386E}" type="presParOf" srcId="{36841638-5C5C-CA4F-97AD-70C61E7604F9}" destId="{4A77B857-A509-8B4C-A820-0E7C1370EEF0}" srcOrd="0" destOrd="0" presId="urn:microsoft.com/office/officeart/2008/layout/HalfCircleOrganizationChart"/>
    <dgm:cxn modelId="{2C93DFFF-6A78-5B48-9C54-2B59B74BD07F}" type="presParOf" srcId="{36841638-5C5C-CA4F-97AD-70C61E7604F9}" destId="{D96742BB-4EA4-5D49-9FBD-064865CD0CB1}" srcOrd="1" destOrd="0" presId="urn:microsoft.com/office/officeart/2008/layout/HalfCircleOrganizationChart"/>
    <dgm:cxn modelId="{BADF0FE2-7939-7545-9432-C310FE1BA95C}" type="presParOf" srcId="{D96742BB-4EA4-5D49-9FBD-064865CD0CB1}" destId="{8AD5F43E-7404-7D4A-B2A0-D97BF607038C}" srcOrd="0" destOrd="0" presId="urn:microsoft.com/office/officeart/2008/layout/HalfCircleOrganizationChart"/>
    <dgm:cxn modelId="{B7EDAA5E-7A4E-BC4B-82C3-EA77A1786E54}" type="presParOf" srcId="{8AD5F43E-7404-7D4A-B2A0-D97BF607038C}" destId="{277B29D8-3A68-6947-897B-6988D8DE3D2D}" srcOrd="0" destOrd="0" presId="urn:microsoft.com/office/officeart/2008/layout/HalfCircleOrganizationChart"/>
    <dgm:cxn modelId="{09081CFD-4485-2645-A61D-C1F488B0070C}" type="presParOf" srcId="{8AD5F43E-7404-7D4A-B2A0-D97BF607038C}" destId="{E8E969C8-9F2F-9840-A99E-379C9E1B3EBC}" srcOrd="1" destOrd="0" presId="urn:microsoft.com/office/officeart/2008/layout/HalfCircleOrganizationChart"/>
    <dgm:cxn modelId="{2746383A-D036-8445-AC33-2770ED5279A2}" type="presParOf" srcId="{8AD5F43E-7404-7D4A-B2A0-D97BF607038C}" destId="{A1725859-C7DA-9547-9789-90959AADAAE0}" srcOrd="2" destOrd="0" presId="urn:microsoft.com/office/officeart/2008/layout/HalfCircleOrganizationChart"/>
    <dgm:cxn modelId="{22FD7126-B5E9-EA44-A752-C420B74658F4}" type="presParOf" srcId="{8AD5F43E-7404-7D4A-B2A0-D97BF607038C}" destId="{85C4DB4B-27B8-FA4B-8418-8CAC2AC73705}" srcOrd="3" destOrd="0" presId="urn:microsoft.com/office/officeart/2008/layout/HalfCircleOrganizationChart"/>
    <dgm:cxn modelId="{7DB77F78-DBCF-7E43-A637-4DA20B4D4BBE}" type="presParOf" srcId="{D96742BB-4EA4-5D49-9FBD-064865CD0CB1}" destId="{C1FE450A-E52B-D542-92A9-188E25A0947D}" srcOrd="1" destOrd="0" presId="urn:microsoft.com/office/officeart/2008/layout/HalfCircleOrganizationChart"/>
    <dgm:cxn modelId="{6076D06A-6BC3-CC43-BED6-F82A2B64927D}" type="presParOf" srcId="{D96742BB-4EA4-5D49-9FBD-064865CD0CB1}" destId="{DE9EAC93-9089-B647-8FDD-C9D9DE1F8B42}" srcOrd="2" destOrd="0" presId="urn:microsoft.com/office/officeart/2008/layout/HalfCircleOrganizationChart"/>
    <dgm:cxn modelId="{1B94583E-6E3F-8F41-84FD-83D74B7473AF}" type="presParOf" srcId="{DE9EAC93-9089-B647-8FDD-C9D9DE1F8B42}" destId="{79D8D628-D827-7048-A7BF-8746DED5760D}" srcOrd="0" destOrd="0" presId="urn:microsoft.com/office/officeart/2008/layout/HalfCircleOrganizationChart"/>
    <dgm:cxn modelId="{A2902796-3E28-E04C-8589-CE611C9B74EF}" type="presParOf" srcId="{DE9EAC93-9089-B647-8FDD-C9D9DE1F8B42}" destId="{A5FC9B1D-61DC-9F43-9AAF-494AE187ED7F}" srcOrd="1" destOrd="0" presId="urn:microsoft.com/office/officeart/2008/layout/HalfCircleOrganizationChart"/>
    <dgm:cxn modelId="{63A8CF83-623F-074F-B2BB-956B4FED7272}" type="presParOf" srcId="{A5FC9B1D-61DC-9F43-9AAF-494AE187ED7F}" destId="{0FA88C9A-F0E2-D948-A158-0C4774415587}" srcOrd="0" destOrd="0" presId="urn:microsoft.com/office/officeart/2008/layout/HalfCircleOrganizationChart"/>
    <dgm:cxn modelId="{E39DD9CF-3324-EC40-B5BE-A6715E9FF0F1}" type="presParOf" srcId="{0FA88C9A-F0E2-D948-A158-0C4774415587}" destId="{1BA93FD6-C952-2740-9460-57496D976587}" srcOrd="0" destOrd="0" presId="urn:microsoft.com/office/officeart/2008/layout/HalfCircleOrganizationChart"/>
    <dgm:cxn modelId="{CD3363E8-FD9D-0C45-A418-2CE2AEEBF67B}" type="presParOf" srcId="{0FA88C9A-F0E2-D948-A158-0C4774415587}" destId="{292E99C2-2E2B-3041-B7D4-F45F0E9B3E7E}" srcOrd="1" destOrd="0" presId="urn:microsoft.com/office/officeart/2008/layout/HalfCircleOrganizationChart"/>
    <dgm:cxn modelId="{A2269D1F-95F0-9449-9D36-7D47E84F1E07}" type="presParOf" srcId="{0FA88C9A-F0E2-D948-A158-0C4774415587}" destId="{7AAA167F-98C5-B142-9C8C-23859CE65658}" srcOrd="2" destOrd="0" presId="urn:microsoft.com/office/officeart/2008/layout/HalfCircleOrganizationChart"/>
    <dgm:cxn modelId="{02D70500-5048-394C-9EF7-A8954EC69CF4}" type="presParOf" srcId="{0FA88C9A-F0E2-D948-A158-0C4774415587}" destId="{CDBF5439-E356-6245-92B6-66DD733B2478}" srcOrd="3" destOrd="0" presId="urn:microsoft.com/office/officeart/2008/layout/HalfCircleOrganizationChart"/>
    <dgm:cxn modelId="{1C87361D-918D-0F48-BDB5-F2488ABB02F4}" type="presParOf" srcId="{A5FC9B1D-61DC-9F43-9AAF-494AE187ED7F}" destId="{8760D3CF-ADA6-1641-8F0D-148E3BDEDBF5}" srcOrd="1" destOrd="0" presId="urn:microsoft.com/office/officeart/2008/layout/HalfCircleOrganizationChart"/>
    <dgm:cxn modelId="{D238D91B-0DAA-E843-97C3-E023EC8E6E94}" type="presParOf" srcId="{A5FC9B1D-61DC-9F43-9AAF-494AE187ED7F}" destId="{746BB0E0-E18B-7543-8472-1D82B295224F}" srcOrd="2" destOrd="0" presId="urn:microsoft.com/office/officeart/2008/layout/HalfCircleOrganizationChart"/>
    <dgm:cxn modelId="{F5560511-0BEB-7240-B432-7A2E4A352301}" type="presParOf" srcId="{DE9EAC93-9089-B647-8FDD-C9D9DE1F8B42}" destId="{3719C816-9E08-B24D-9807-8E07AA8FAF53}" srcOrd="2" destOrd="0" presId="urn:microsoft.com/office/officeart/2008/layout/HalfCircleOrganizationChart"/>
    <dgm:cxn modelId="{01D2EC78-461C-7641-B782-B0F578C0115A}" type="presParOf" srcId="{DE9EAC93-9089-B647-8FDD-C9D9DE1F8B42}" destId="{40E32612-3A76-424A-A75D-37BF9243AD37}" srcOrd="3" destOrd="0" presId="urn:microsoft.com/office/officeart/2008/layout/HalfCircleOrganizationChart"/>
    <dgm:cxn modelId="{7C6D7392-AF27-9242-9172-6570E958EC4F}" type="presParOf" srcId="{40E32612-3A76-424A-A75D-37BF9243AD37}" destId="{8F99470C-C5FC-EA4F-A90A-04015B5CFBF8}" srcOrd="0" destOrd="0" presId="urn:microsoft.com/office/officeart/2008/layout/HalfCircleOrganizationChart"/>
    <dgm:cxn modelId="{2CCB79B6-4E5F-DB44-9111-5D0DF49242BC}" type="presParOf" srcId="{8F99470C-C5FC-EA4F-A90A-04015B5CFBF8}" destId="{DCF6669A-5EEC-3449-99DF-3934E5413AEF}" srcOrd="0" destOrd="0" presId="urn:microsoft.com/office/officeart/2008/layout/HalfCircleOrganizationChart"/>
    <dgm:cxn modelId="{D540379A-F661-5B4E-9033-6816FA985BDD}" type="presParOf" srcId="{8F99470C-C5FC-EA4F-A90A-04015B5CFBF8}" destId="{2D103BEE-8EAB-CB43-986C-9795625A72D3}" srcOrd="1" destOrd="0" presId="urn:microsoft.com/office/officeart/2008/layout/HalfCircleOrganizationChart"/>
    <dgm:cxn modelId="{AE761E0D-5A79-AE47-8C5D-CF6EF49AC518}" type="presParOf" srcId="{8F99470C-C5FC-EA4F-A90A-04015B5CFBF8}" destId="{E4138C43-6491-E34F-B2F3-0F5D1023DADC}" srcOrd="2" destOrd="0" presId="urn:microsoft.com/office/officeart/2008/layout/HalfCircleOrganizationChart"/>
    <dgm:cxn modelId="{A9C9372C-50B9-0B40-99AC-1C4D69473033}" type="presParOf" srcId="{8F99470C-C5FC-EA4F-A90A-04015B5CFBF8}" destId="{65339BA3-4D77-A042-9A22-7E7808C86C72}" srcOrd="3" destOrd="0" presId="urn:microsoft.com/office/officeart/2008/layout/HalfCircleOrganizationChart"/>
    <dgm:cxn modelId="{BBF29710-035A-9F4D-AC85-B6F0944865D2}" type="presParOf" srcId="{40E32612-3A76-424A-A75D-37BF9243AD37}" destId="{C8C3A69F-1C78-B94C-9939-62DAD59677B5}" srcOrd="1" destOrd="0" presId="urn:microsoft.com/office/officeart/2008/layout/HalfCircleOrganizationChart"/>
    <dgm:cxn modelId="{3AF964BC-BE79-BE4A-A6CB-B172793CC6C4}" type="presParOf" srcId="{40E32612-3A76-424A-A75D-37BF9243AD37}" destId="{1762E82C-FC40-6940-B153-EC397572778C}" srcOrd="2" destOrd="0" presId="urn:microsoft.com/office/officeart/2008/layout/HalfCircleOrganizationChart"/>
    <dgm:cxn modelId="{CD272DF2-CACD-CD48-B5F1-9E2A747BA405}" type="presParOf" srcId="{DE9EAC93-9089-B647-8FDD-C9D9DE1F8B42}" destId="{68DD9BEB-5C9D-D242-99BA-79B7402AE918}" srcOrd="4" destOrd="0" presId="urn:microsoft.com/office/officeart/2008/layout/HalfCircleOrganizationChart"/>
    <dgm:cxn modelId="{77BC9B49-6275-B348-A013-06B4C68FBE6F}" type="presParOf" srcId="{DE9EAC93-9089-B647-8FDD-C9D9DE1F8B42}" destId="{A230092A-207D-3645-89F2-726725FE1F87}" srcOrd="5" destOrd="0" presId="urn:microsoft.com/office/officeart/2008/layout/HalfCircleOrganizationChart"/>
    <dgm:cxn modelId="{6FE9F5B8-CD6F-5647-9883-6FBD5FEA74DD}" type="presParOf" srcId="{A230092A-207D-3645-89F2-726725FE1F87}" destId="{C2D0D4F6-EEA3-CD45-B7A4-F71257B3194E}" srcOrd="0" destOrd="0" presId="urn:microsoft.com/office/officeart/2008/layout/HalfCircleOrganizationChart"/>
    <dgm:cxn modelId="{5F146565-706B-514D-9D5E-D080F63E7138}" type="presParOf" srcId="{C2D0D4F6-EEA3-CD45-B7A4-F71257B3194E}" destId="{3DF16050-E835-A04D-889B-5EDF660B240C}" srcOrd="0" destOrd="0" presId="urn:microsoft.com/office/officeart/2008/layout/HalfCircleOrganizationChart"/>
    <dgm:cxn modelId="{56917435-273C-EA4C-81C5-BC3607C0290F}" type="presParOf" srcId="{C2D0D4F6-EEA3-CD45-B7A4-F71257B3194E}" destId="{A66FD57F-2B54-8043-8930-3B772B323D96}" srcOrd="1" destOrd="0" presId="urn:microsoft.com/office/officeart/2008/layout/HalfCircleOrganizationChart"/>
    <dgm:cxn modelId="{48DB116C-8E34-AA4F-A0F7-0ACCAD8B396E}" type="presParOf" srcId="{C2D0D4F6-EEA3-CD45-B7A4-F71257B3194E}" destId="{5202EAB9-C049-4C4B-BFAD-535361D96E08}" srcOrd="2" destOrd="0" presId="urn:microsoft.com/office/officeart/2008/layout/HalfCircleOrganizationChart"/>
    <dgm:cxn modelId="{C81DF5DD-1EF1-F143-9064-0D85600B3858}" type="presParOf" srcId="{C2D0D4F6-EEA3-CD45-B7A4-F71257B3194E}" destId="{5BC8098A-6C8E-DF46-B473-1F67183B80BB}" srcOrd="3" destOrd="0" presId="urn:microsoft.com/office/officeart/2008/layout/HalfCircleOrganizationChart"/>
    <dgm:cxn modelId="{066A5BA0-88E0-FE46-9B32-73A0491819C8}" type="presParOf" srcId="{A230092A-207D-3645-89F2-726725FE1F87}" destId="{D1114B4E-96A2-FF44-99F6-7DEFD2BA7BDF}" srcOrd="1" destOrd="0" presId="urn:microsoft.com/office/officeart/2008/layout/HalfCircleOrganizationChart"/>
    <dgm:cxn modelId="{0F818E44-8173-AB45-9F49-1DBC66CE15D6}" type="presParOf" srcId="{A230092A-207D-3645-89F2-726725FE1F87}" destId="{3B26BBAF-2478-4646-B6BD-12ACE0F65F20}" srcOrd="2" destOrd="0" presId="urn:microsoft.com/office/officeart/2008/layout/HalfCircleOrganizationChart"/>
    <dgm:cxn modelId="{5CEAAB19-9DE6-C143-9838-87EBB22C8625}" type="presParOf" srcId="{DE9EAC93-9089-B647-8FDD-C9D9DE1F8B42}" destId="{F6B2111B-E3DF-A345-BA32-937DD1487F28}" srcOrd="6" destOrd="0" presId="urn:microsoft.com/office/officeart/2008/layout/HalfCircleOrganizationChart"/>
    <dgm:cxn modelId="{C6D38848-702B-D449-9551-AAEF81AC33CF}" type="presParOf" srcId="{DE9EAC93-9089-B647-8FDD-C9D9DE1F8B42}" destId="{B8F5E510-6363-9242-AFB7-AD2363F0A081}" srcOrd="7" destOrd="0" presId="urn:microsoft.com/office/officeart/2008/layout/HalfCircleOrganizationChart"/>
    <dgm:cxn modelId="{80AA007F-BFCE-224E-8109-1D872F948C6C}" type="presParOf" srcId="{B8F5E510-6363-9242-AFB7-AD2363F0A081}" destId="{C3C6127C-E2DC-FA45-A52E-E17A079BAC61}" srcOrd="0" destOrd="0" presId="urn:microsoft.com/office/officeart/2008/layout/HalfCircleOrganizationChart"/>
    <dgm:cxn modelId="{E7424FE8-DBC8-BA40-8242-2ABF1E44C6DE}" type="presParOf" srcId="{C3C6127C-E2DC-FA45-A52E-E17A079BAC61}" destId="{01EA4784-1130-694A-8EAC-2990AB900563}" srcOrd="0" destOrd="0" presId="urn:microsoft.com/office/officeart/2008/layout/HalfCircleOrganizationChart"/>
    <dgm:cxn modelId="{518896AE-85D3-1147-9F04-3BBA7AC9C6E5}" type="presParOf" srcId="{C3C6127C-E2DC-FA45-A52E-E17A079BAC61}" destId="{D95E0CAF-157B-AA4B-80DC-02643E48F93C}" srcOrd="1" destOrd="0" presId="urn:microsoft.com/office/officeart/2008/layout/HalfCircleOrganizationChart"/>
    <dgm:cxn modelId="{9AE1FC69-171F-9F44-9271-B7B33864B3EA}" type="presParOf" srcId="{C3C6127C-E2DC-FA45-A52E-E17A079BAC61}" destId="{286B89B1-9783-B14F-A544-4E13BF57849C}" srcOrd="2" destOrd="0" presId="urn:microsoft.com/office/officeart/2008/layout/HalfCircleOrganizationChart"/>
    <dgm:cxn modelId="{8C5C5138-C5E1-954D-8C22-4CC96A8C70D3}" type="presParOf" srcId="{C3C6127C-E2DC-FA45-A52E-E17A079BAC61}" destId="{22CE0C36-6C34-7744-BC1B-BDF819F6497B}" srcOrd="3" destOrd="0" presId="urn:microsoft.com/office/officeart/2008/layout/HalfCircleOrganizationChart"/>
    <dgm:cxn modelId="{D0D02311-5D4D-0F44-A0C1-0239647011CA}" type="presParOf" srcId="{B8F5E510-6363-9242-AFB7-AD2363F0A081}" destId="{2D0143C4-0F26-1547-ACE5-D9004CC8DB45}" srcOrd="1" destOrd="0" presId="urn:microsoft.com/office/officeart/2008/layout/HalfCircleOrganizationChart"/>
    <dgm:cxn modelId="{44F76474-165E-6041-A18B-FFEA015DFB29}" type="presParOf" srcId="{B8F5E510-6363-9242-AFB7-AD2363F0A081}" destId="{0E377B07-0A21-CE4C-8DDF-08C3B15BE696}" srcOrd="2" destOrd="0" presId="urn:microsoft.com/office/officeart/2008/layout/HalfCircleOrganizationChart"/>
    <dgm:cxn modelId="{20BEAD43-27F7-6D4E-88F2-33D756D81CF6}" type="presParOf" srcId="{36841638-5C5C-CA4F-97AD-70C61E7604F9}" destId="{73BBD285-A2BB-EF49-948D-37CDD877B387}" srcOrd="2" destOrd="0" presId="urn:microsoft.com/office/officeart/2008/layout/HalfCircleOrganizationChart"/>
    <dgm:cxn modelId="{86FBAAE5-12D1-8E4C-B997-A9BAE70C3B35}" type="presParOf" srcId="{36841638-5C5C-CA4F-97AD-70C61E7604F9}" destId="{0BB8C5A6-85A9-FE45-B0F2-FC7EB3EF5564}" srcOrd="3" destOrd="0" presId="urn:microsoft.com/office/officeart/2008/layout/HalfCircleOrganizationChart"/>
    <dgm:cxn modelId="{A271E80C-A3B5-3348-B2E3-4371EC4DD830}" type="presParOf" srcId="{0BB8C5A6-85A9-FE45-B0F2-FC7EB3EF5564}" destId="{1CF4C98F-8C35-D048-9E1A-C20187EF13A8}" srcOrd="0" destOrd="0" presId="urn:microsoft.com/office/officeart/2008/layout/HalfCircleOrganizationChart"/>
    <dgm:cxn modelId="{7958F5D9-D837-6141-B314-450FCDD0CD07}" type="presParOf" srcId="{1CF4C98F-8C35-D048-9E1A-C20187EF13A8}" destId="{FBA3CF58-1593-7140-9B06-A806C1CE5B16}" srcOrd="0" destOrd="0" presId="urn:microsoft.com/office/officeart/2008/layout/HalfCircleOrganizationChart"/>
    <dgm:cxn modelId="{322674B4-820E-1A47-B80D-576EC1B8DFB1}" type="presParOf" srcId="{1CF4C98F-8C35-D048-9E1A-C20187EF13A8}" destId="{16103EB8-E784-2D49-85CF-97CC431866F6}" srcOrd="1" destOrd="0" presId="urn:microsoft.com/office/officeart/2008/layout/HalfCircleOrganizationChart"/>
    <dgm:cxn modelId="{9836A9FE-58BB-6042-95C1-E4B3B4FDC127}" type="presParOf" srcId="{1CF4C98F-8C35-D048-9E1A-C20187EF13A8}" destId="{66BA446B-2B48-2B48-8A91-8AF0CD5E65EE}" srcOrd="2" destOrd="0" presId="urn:microsoft.com/office/officeart/2008/layout/HalfCircleOrganizationChart"/>
    <dgm:cxn modelId="{995D0611-114A-0549-A856-89513A944B78}" type="presParOf" srcId="{1CF4C98F-8C35-D048-9E1A-C20187EF13A8}" destId="{2FEDEA56-0046-3447-A00D-317459B45390}" srcOrd="3" destOrd="0" presId="urn:microsoft.com/office/officeart/2008/layout/HalfCircleOrganizationChart"/>
    <dgm:cxn modelId="{3CE4390D-A8F9-174F-90B1-3ABD074754D2}" type="presParOf" srcId="{0BB8C5A6-85A9-FE45-B0F2-FC7EB3EF5564}" destId="{D2CDD7DF-1CC7-E94F-BA17-6FB8FC198F5C}" srcOrd="1" destOrd="0" presId="urn:microsoft.com/office/officeart/2008/layout/HalfCircleOrganizationChart"/>
    <dgm:cxn modelId="{C2E70FAC-D3E9-6542-B038-05555D5C5F6E}" type="presParOf" srcId="{0BB8C5A6-85A9-FE45-B0F2-FC7EB3EF5564}" destId="{4A1E343B-F55C-C342-8E88-2BFA14DDCC98}" srcOrd="2" destOrd="0" presId="urn:microsoft.com/office/officeart/2008/layout/HalfCircleOrganizationChart"/>
    <dgm:cxn modelId="{AFA84E5E-266A-0A4F-825B-0CC81EED04BD}" type="presParOf" srcId="{4A1E343B-F55C-C342-8E88-2BFA14DDCC98}" destId="{ACF42153-D620-8C40-A684-913543F0E834}" srcOrd="0" destOrd="0" presId="urn:microsoft.com/office/officeart/2008/layout/HalfCircleOrganizationChart"/>
    <dgm:cxn modelId="{26D0D190-9BDA-7843-865D-4C0EAC5E7DA9}" type="presParOf" srcId="{4A1E343B-F55C-C342-8E88-2BFA14DDCC98}" destId="{459D771B-B995-BA40-B8B4-2668BC5462D1}" srcOrd="1" destOrd="0" presId="urn:microsoft.com/office/officeart/2008/layout/HalfCircleOrganizationChart"/>
    <dgm:cxn modelId="{117CF390-F5AC-B342-A137-D0EE7DAABE2D}" type="presParOf" srcId="{459D771B-B995-BA40-B8B4-2668BC5462D1}" destId="{5DB818B1-4151-A747-A390-7F40AAF55D69}" srcOrd="0" destOrd="0" presId="urn:microsoft.com/office/officeart/2008/layout/HalfCircleOrganizationChart"/>
    <dgm:cxn modelId="{9DFB8F5D-C8FE-D04F-A5AC-3731B9A42F3B}" type="presParOf" srcId="{5DB818B1-4151-A747-A390-7F40AAF55D69}" destId="{D1B1830D-7F16-CE41-A687-CD64DF70ABD5}" srcOrd="0" destOrd="0" presId="urn:microsoft.com/office/officeart/2008/layout/HalfCircleOrganizationChart"/>
    <dgm:cxn modelId="{64CA368E-025A-AF47-92CF-5351A655EC73}" type="presParOf" srcId="{5DB818B1-4151-A747-A390-7F40AAF55D69}" destId="{B471A4CD-3789-F24A-B580-5F13C01867C8}" srcOrd="1" destOrd="0" presId="urn:microsoft.com/office/officeart/2008/layout/HalfCircleOrganizationChart"/>
    <dgm:cxn modelId="{BB0E6099-D731-094C-9A3C-0298816557F4}" type="presParOf" srcId="{5DB818B1-4151-A747-A390-7F40AAF55D69}" destId="{91E0DDAA-7F12-9549-91AE-6BF634C00791}" srcOrd="2" destOrd="0" presId="urn:microsoft.com/office/officeart/2008/layout/HalfCircleOrganizationChart"/>
    <dgm:cxn modelId="{DBB9AF0C-601A-EA40-8656-DBB1066A4728}" type="presParOf" srcId="{5DB818B1-4151-A747-A390-7F40AAF55D69}" destId="{5EF79391-DCED-A741-8320-1D64D772950B}" srcOrd="3" destOrd="0" presId="urn:microsoft.com/office/officeart/2008/layout/HalfCircleOrganizationChart"/>
    <dgm:cxn modelId="{3EC662F1-103E-5546-B436-F8FDE4F91CBF}" type="presParOf" srcId="{459D771B-B995-BA40-B8B4-2668BC5462D1}" destId="{106F1398-DE5F-4448-BC5F-67BCEC771679}" srcOrd="1" destOrd="0" presId="urn:microsoft.com/office/officeart/2008/layout/HalfCircleOrganizationChart"/>
    <dgm:cxn modelId="{32B08B78-E051-0548-83D1-5C261EBB05C8}" type="presParOf" srcId="{459D771B-B995-BA40-B8B4-2668BC5462D1}" destId="{FC272E0B-49D7-2A40-8B7C-D371AC0A763E}" srcOrd="2" destOrd="0" presId="urn:microsoft.com/office/officeart/2008/layout/HalfCircleOrganizationChart"/>
    <dgm:cxn modelId="{605A1709-D2B9-E746-8E69-AD01CDFA06E0}" type="presParOf" srcId="{4A1E343B-F55C-C342-8E88-2BFA14DDCC98}" destId="{8AD14389-AFA6-E94C-ACB7-216842A40D05}" srcOrd="2" destOrd="0" presId="urn:microsoft.com/office/officeart/2008/layout/HalfCircleOrganizationChart"/>
    <dgm:cxn modelId="{1F3CF2AB-C230-AA49-A755-2D748D91B203}" type="presParOf" srcId="{4A1E343B-F55C-C342-8E88-2BFA14DDCC98}" destId="{DD9F7D6B-AAE8-E64D-9BCA-43E28D3DF449}" srcOrd="3" destOrd="0" presId="urn:microsoft.com/office/officeart/2008/layout/HalfCircleOrganizationChart"/>
    <dgm:cxn modelId="{3F153052-7BB0-724F-9081-21FD93279D57}" type="presParOf" srcId="{DD9F7D6B-AAE8-E64D-9BCA-43E28D3DF449}" destId="{9740421E-CBE4-C840-B9F4-596742D938C9}" srcOrd="0" destOrd="0" presId="urn:microsoft.com/office/officeart/2008/layout/HalfCircleOrganizationChart"/>
    <dgm:cxn modelId="{B3FBEA0D-3A2B-2349-86F7-8E8D63DF974D}" type="presParOf" srcId="{9740421E-CBE4-C840-B9F4-596742D938C9}" destId="{1AF05B94-3BCF-B748-8ED9-749F23D02203}" srcOrd="0" destOrd="0" presId="urn:microsoft.com/office/officeart/2008/layout/HalfCircleOrganizationChart"/>
    <dgm:cxn modelId="{110048AF-5935-D04C-A904-E72BE4F4BA93}" type="presParOf" srcId="{9740421E-CBE4-C840-B9F4-596742D938C9}" destId="{15BA411E-E6F6-7A4C-94A1-2E49766E9205}" srcOrd="1" destOrd="0" presId="urn:microsoft.com/office/officeart/2008/layout/HalfCircleOrganizationChart"/>
    <dgm:cxn modelId="{DA18F73E-5567-0840-8E26-AA0EFB381697}" type="presParOf" srcId="{9740421E-CBE4-C840-B9F4-596742D938C9}" destId="{1406A770-F96B-6B45-BA7D-33F8A9146BDA}" srcOrd="2" destOrd="0" presId="urn:microsoft.com/office/officeart/2008/layout/HalfCircleOrganizationChart"/>
    <dgm:cxn modelId="{DF2E917D-F080-304D-8DAA-D0C78CD97A25}" type="presParOf" srcId="{9740421E-CBE4-C840-B9F4-596742D938C9}" destId="{46C7D6AB-C22D-014F-A6B5-384A233D57A7}" srcOrd="3" destOrd="0" presId="urn:microsoft.com/office/officeart/2008/layout/HalfCircleOrganizationChart"/>
    <dgm:cxn modelId="{6DBA0081-CA27-C44A-8235-8F22CE0A4456}" type="presParOf" srcId="{DD9F7D6B-AAE8-E64D-9BCA-43E28D3DF449}" destId="{4B4291B8-D463-8442-B584-698FBDCC1306}" srcOrd="1" destOrd="0" presId="urn:microsoft.com/office/officeart/2008/layout/HalfCircleOrganizationChart"/>
    <dgm:cxn modelId="{3E51AD57-C522-CE4B-BD57-9D772DF50ED7}" type="presParOf" srcId="{DD9F7D6B-AAE8-E64D-9BCA-43E28D3DF449}" destId="{53F5FA69-DF3F-5247-8474-65C5895BFB94}" srcOrd="2" destOrd="0" presId="urn:microsoft.com/office/officeart/2008/layout/HalfCircleOrganizationChart"/>
    <dgm:cxn modelId="{ABF16105-F027-FA49-83FB-26C30C0AC504}" type="presParOf" srcId="{4A1E343B-F55C-C342-8E88-2BFA14DDCC98}" destId="{664D19C0-2417-C245-B2FB-36DD6592CE63}" srcOrd="4" destOrd="0" presId="urn:microsoft.com/office/officeart/2008/layout/HalfCircleOrganizationChart"/>
    <dgm:cxn modelId="{3517C341-DAED-484C-A278-FE9737F9A921}" type="presParOf" srcId="{4A1E343B-F55C-C342-8E88-2BFA14DDCC98}" destId="{1B10BBE8-E7FB-6747-90F2-1D5FEFA58404}" srcOrd="5" destOrd="0" presId="urn:microsoft.com/office/officeart/2008/layout/HalfCircleOrganizationChart"/>
    <dgm:cxn modelId="{632C9547-974A-0345-9F3E-008F9EE3B946}" type="presParOf" srcId="{1B10BBE8-E7FB-6747-90F2-1D5FEFA58404}" destId="{E60E3560-E326-794A-B948-5793E74D2CA4}" srcOrd="0" destOrd="0" presId="urn:microsoft.com/office/officeart/2008/layout/HalfCircleOrganizationChart"/>
    <dgm:cxn modelId="{8E3CF82C-65BA-0D48-A30A-667B2EF6E590}" type="presParOf" srcId="{E60E3560-E326-794A-B948-5793E74D2CA4}" destId="{25A783D1-6A41-F441-9D9E-C8FBCA67BDE6}" srcOrd="0" destOrd="0" presId="urn:microsoft.com/office/officeart/2008/layout/HalfCircleOrganizationChart"/>
    <dgm:cxn modelId="{A2B6822C-F19B-854B-98FC-4749BA0B7753}" type="presParOf" srcId="{E60E3560-E326-794A-B948-5793E74D2CA4}" destId="{05B2A6B4-2A54-A841-98C4-0A7E499B1792}" srcOrd="1" destOrd="0" presId="urn:microsoft.com/office/officeart/2008/layout/HalfCircleOrganizationChart"/>
    <dgm:cxn modelId="{01EC49B3-8150-B747-973E-F4EEF6B3FF99}" type="presParOf" srcId="{E60E3560-E326-794A-B948-5793E74D2CA4}" destId="{E5F6317C-50FB-4848-ADDB-0DFF899907B1}" srcOrd="2" destOrd="0" presId="urn:microsoft.com/office/officeart/2008/layout/HalfCircleOrganizationChart"/>
    <dgm:cxn modelId="{2C1B1D48-E32D-B647-BB47-F7A3733AAA0E}" type="presParOf" srcId="{E60E3560-E326-794A-B948-5793E74D2CA4}" destId="{1DF85E96-51A7-6F49-8A83-15A4A9E52662}" srcOrd="3" destOrd="0" presId="urn:microsoft.com/office/officeart/2008/layout/HalfCircleOrganizationChart"/>
    <dgm:cxn modelId="{66BBA581-1C67-7E44-9551-4532700BCAA9}" type="presParOf" srcId="{1B10BBE8-E7FB-6747-90F2-1D5FEFA58404}" destId="{9AF87821-CDF9-1F40-BBFB-1D0D177D7039}" srcOrd="1" destOrd="0" presId="urn:microsoft.com/office/officeart/2008/layout/HalfCircleOrganizationChart"/>
    <dgm:cxn modelId="{0BFE1BE6-EBED-F644-A037-8FCB0D15123F}" type="presParOf" srcId="{1B10BBE8-E7FB-6747-90F2-1D5FEFA58404}" destId="{A322B698-382E-554E-8635-7B32B530B55A}" srcOrd="2" destOrd="0" presId="urn:microsoft.com/office/officeart/2008/layout/HalfCircleOrganizationChart"/>
    <dgm:cxn modelId="{39AF7E7C-477D-D24C-A115-D4EB5E8299FE}" type="presParOf" srcId="{4A1E343B-F55C-C342-8E88-2BFA14DDCC98}" destId="{364C97CC-3EAB-1446-9FEC-B8862DAE2A2C}" srcOrd="6" destOrd="0" presId="urn:microsoft.com/office/officeart/2008/layout/HalfCircleOrganizationChart"/>
    <dgm:cxn modelId="{F4FBC99D-C8C7-D648-A4FF-2009CB10EFF7}" type="presParOf" srcId="{4A1E343B-F55C-C342-8E88-2BFA14DDCC98}" destId="{5874F6FF-F646-3C43-844B-2F201BDFD603}" srcOrd="7" destOrd="0" presId="urn:microsoft.com/office/officeart/2008/layout/HalfCircleOrganizationChart"/>
    <dgm:cxn modelId="{2E090606-6AFD-7043-A149-83918276466D}" type="presParOf" srcId="{5874F6FF-F646-3C43-844B-2F201BDFD603}" destId="{529D9AA0-FE66-D749-AD3A-6F1FA4AEDC82}" srcOrd="0" destOrd="0" presId="urn:microsoft.com/office/officeart/2008/layout/HalfCircleOrganizationChart"/>
    <dgm:cxn modelId="{C2C30BAB-4191-9842-A09F-BB2F534F373C}" type="presParOf" srcId="{529D9AA0-FE66-D749-AD3A-6F1FA4AEDC82}" destId="{5B61123E-A3ED-714E-895E-C6D68307A899}" srcOrd="0" destOrd="0" presId="urn:microsoft.com/office/officeart/2008/layout/HalfCircleOrganizationChart"/>
    <dgm:cxn modelId="{FB99EDF7-4A38-EE4B-ADC7-4C5A1D556D28}" type="presParOf" srcId="{529D9AA0-FE66-D749-AD3A-6F1FA4AEDC82}" destId="{7FDEF1E6-486E-8F4B-8A48-19C1BC70354E}" srcOrd="1" destOrd="0" presId="urn:microsoft.com/office/officeart/2008/layout/HalfCircleOrganizationChart"/>
    <dgm:cxn modelId="{25F6C3DB-966D-3146-89CC-AF1A8AA0EF0C}" type="presParOf" srcId="{529D9AA0-FE66-D749-AD3A-6F1FA4AEDC82}" destId="{08366ECC-3482-1145-99F5-83E46AC14DD6}" srcOrd="2" destOrd="0" presId="urn:microsoft.com/office/officeart/2008/layout/HalfCircleOrganizationChart"/>
    <dgm:cxn modelId="{FA82BBA7-C9C4-2347-ACA4-13C170F460CF}" type="presParOf" srcId="{529D9AA0-FE66-D749-AD3A-6F1FA4AEDC82}" destId="{DA943AC4-C73D-9746-B6FE-DA9BDF0D76E1}" srcOrd="3" destOrd="0" presId="urn:microsoft.com/office/officeart/2008/layout/HalfCircleOrganizationChart"/>
    <dgm:cxn modelId="{D00BA7A2-629F-3A46-A71B-94DAB039951E}" type="presParOf" srcId="{5874F6FF-F646-3C43-844B-2F201BDFD603}" destId="{EABFC19C-5746-FC40-AA11-0B3FFC5221D9}" srcOrd="1" destOrd="0" presId="urn:microsoft.com/office/officeart/2008/layout/HalfCircleOrganizationChart"/>
    <dgm:cxn modelId="{076EA519-0B1F-294F-A457-6D55C660844D}" type="presParOf" srcId="{5874F6FF-F646-3C43-844B-2F201BDFD603}" destId="{E80C355C-8EE1-AC48-A1BD-5166A1852ABC}" srcOrd="2" destOrd="0" presId="urn:microsoft.com/office/officeart/2008/layout/HalfCircleOrganizationChart"/>
    <dgm:cxn modelId="{ABF23507-3753-0941-A1E9-A026269A9439}" type="presParOf" srcId="{892CEA21-892E-1547-A261-D1B95CA2DCE9}" destId="{339BDCB7-38B4-2B45-8C87-1B80CA0AB229}" srcOrd="2" destOrd="0" presId="urn:microsoft.com/office/officeart/2008/layout/HalfCircleOrganizationChart"/>
    <dgm:cxn modelId="{B8D92A12-9532-2548-A448-76D1B225E437}" type="presParOf" srcId="{892CEA21-892E-1547-A261-D1B95CA2DCE9}" destId="{E0D31048-AF77-6340-9BC3-FF654AB0F11C}" srcOrd="3" destOrd="0" presId="urn:microsoft.com/office/officeart/2008/layout/HalfCircleOrganizationChart"/>
    <dgm:cxn modelId="{E0182AA1-347B-A74D-8DD0-8822C4EB80C8}" type="presParOf" srcId="{E0D31048-AF77-6340-9BC3-FF654AB0F11C}" destId="{845939B0-129A-4541-84FC-0F457AC5DEDB}" srcOrd="0" destOrd="0" presId="urn:microsoft.com/office/officeart/2008/layout/HalfCircleOrganizationChart"/>
    <dgm:cxn modelId="{7D35949E-3178-F34B-8F9B-AB22AF52ED0D}" type="presParOf" srcId="{845939B0-129A-4541-84FC-0F457AC5DEDB}" destId="{70B406D5-42CD-7E4F-8C35-0975479638CE}" srcOrd="0" destOrd="0" presId="urn:microsoft.com/office/officeart/2008/layout/HalfCircleOrganizationChart"/>
    <dgm:cxn modelId="{9B238F7E-6CC7-9F4B-B0A2-695753457D39}" type="presParOf" srcId="{845939B0-129A-4541-84FC-0F457AC5DEDB}" destId="{F70AD20C-E6D5-D541-AE0D-36E83496606C}" srcOrd="1" destOrd="0" presId="urn:microsoft.com/office/officeart/2008/layout/HalfCircleOrganizationChart"/>
    <dgm:cxn modelId="{4460DC5E-1DC4-F64A-B433-0FC3343FFCD7}" type="presParOf" srcId="{845939B0-129A-4541-84FC-0F457AC5DEDB}" destId="{7E137DC9-B518-C245-8377-29D793FDF3D3}" srcOrd="2" destOrd="0" presId="urn:microsoft.com/office/officeart/2008/layout/HalfCircleOrganizationChart"/>
    <dgm:cxn modelId="{585ACFB1-FA90-8249-A0AC-33332239F251}" type="presParOf" srcId="{845939B0-129A-4541-84FC-0F457AC5DEDB}" destId="{0EF561F5-5B0C-2A43-B678-7968376BC3EA}" srcOrd="3" destOrd="0" presId="urn:microsoft.com/office/officeart/2008/layout/HalfCircleOrganizationChart"/>
    <dgm:cxn modelId="{61FAC381-A791-5F48-BD47-5D02C2E391B9}" type="presParOf" srcId="{E0D31048-AF77-6340-9BC3-FF654AB0F11C}" destId="{A842C294-2CFD-9C43-9CDC-5BFD7F6E3B55}" srcOrd="1" destOrd="0" presId="urn:microsoft.com/office/officeart/2008/layout/HalfCircleOrganizationChart"/>
    <dgm:cxn modelId="{828FAD4A-FC0A-6B49-A00A-157EAB1B6803}" type="presParOf" srcId="{E0D31048-AF77-6340-9BC3-FF654AB0F11C}" destId="{01FA41C2-90D6-8A4D-AE60-9E9ABC46711C}" srcOrd="2" destOrd="0" presId="urn:microsoft.com/office/officeart/2008/layout/HalfCircleOrganizationChart"/>
    <dgm:cxn modelId="{BC488C7E-409F-3A48-B4D3-C0A57482BCB9}" type="presParOf" srcId="{01FA41C2-90D6-8A4D-AE60-9E9ABC46711C}" destId="{ECFEFA8E-45AC-F94C-9EA3-3F77B1DE49D5}" srcOrd="0" destOrd="0" presId="urn:microsoft.com/office/officeart/2008/layout/HalfCircleOrganizationChart"/>
    <dgm:cxn modelId="{FCEEC376-2FB1-434E-8EC0-35A3E3EA70C8}" type="presParOf" srcId="{01FA41C2-90D6-8A4D-AE60-9E9ABC46711C}" destId="{1394C12E-FD6C-934C-BB7E-E020E747BF51}" srcOrd="1" destOrd="0" presId="urn:microsoft.com/office/officeart/2008/layout/HalfCircleOrganizationChart"/>
    <dgm:cxn modelId="{74EEEEEF-AF3F-E24F-94AC-B597F70B3E61}" type="presParOf" srcId="{1394C12E-FD6C-934C-BB7E-E020E747BF51}" destId="{6299103F-E93F-5249-968E-BCB19AB98452}" srcOrd="0" destOrd="0" presId="urn:microsoft.com/office/officeart/2008/layout/HalfCircleOrganizationChart"/>
    <dgm:cxn modelId="{DB379C90-92C8-2A44-B948-F5FB50DFBCD9}" type="presParOf" srcId="{6299103F-E93F-5249-968E-BCB19AB98452}" destId="{FA8B1830-926A-AE4D-BAD8-757E19DB18D6}" srcOrd="0" destOrd="0" presId="urn:microsoft.com/office/officeart/2008/layout/HalfCircleOrganizationChart"/>
    <dgm:cxn modelId="{F39AD93F-297A-FB4D-AC7F-78995C4E71A5}" type="presParOf" srcId="{6299103F-E93F-5249-968E-BCB19AB98452}" destId="{01F2A36F-2694-5840-BE81-A3AF670422C5}" srcOrd="1" destOrd="0" presId="urn:microsoft.com/office/officeart/2008/layout/HalfCircleOrganizationChart"/>
    <dgm:cxn modelId="{1E4916A6-0069-7C44-B580-21805A0B2D46}" type="presParOf" srcId="{6299103F-E93F-5249-968E-BCB19AB98452}" destId="{CEB95853-3188-8D42-ADAE-B39725C4ACA3}" srcOrd="2" destOrd="0" presId="urn:microsoft.com/office/officeart/2008/layout/HalfCircleOrganizationChart"/>
    <dgm:cxn modelId="{967B4488-C2B9-F840-AD56-34E4D0569F75}" type="presParOf" srcId="{6299103F-E93F-5249-968E-BCB19AB98452}" destId="{DC7C50AF-B89A-1943-A44B-FC508F5198A2}" srcOrd="3" destOrd="0" presId="urn:microsoft.com/office/officeart/2008/layout/HalfCircleOrganizationChart"/>
    <dgm:cxn modelId="{648741E8-89D3-284A-ABFA-D1EE31D86343}" type="presParOf" srcId="{1394C12E-FD6C-934C-BB7E-E020E747BF51}" destId="{D2994CB7-C516-EA4C-8E8C-92350276C30B}" srcOrd="1" destOrd="0" presId="urn:microsoft.com/office/officeart/2008/layout/HalfCircleOrganizationChart"/>
    <dgm:cxn modelId="{EC2ED177-3058-FE43-AC17-7BE5A35C3EE7}" type="presParOf" srcId="{1394C12E-FD6C-934C-BB7E-E020E747BF51}" destId="{4A5A5761-8EF6-C34B-95A7-6FE7E8F07F05}" srcOrd="2" destOrd="0" presId="urn:microsoft.com/office/officeart/2008/layout/HalfCircleOrganizationChart"/>
    <dgm:cxn modelId="{0CE769E6-D62D-BE48-B9BB-82FED4E0CA4A}" type="presParOf" srcId="{4A5A5761-8EF6-C34B-95A7-6FE7E8F07F05}" destId="{2678E59D-D7E3-2146-93CB-498BED068102}" srcOrd="0" destOrd="0" presId="urn:microsoft.com/office/officeart/2008/layout/HalfCircleOrganizationChart"/>
    <dgm:cxn modelId="{B0FC70D4-57F6-2741-817B-E2B4B6E3D715}" type="presParOf" srcId="{4A5A5761-8EF6-C34B-95A7-6FE7E8F07F05}" destId="{88205F64-B3B4-AB42-A426-073A3B9D6C5E}" srcOrd="1" destOrd="0" presId="urn:microsoft.com/office/officeart/2008/layout/HalfCircleOrganizationChart"/>
    <dgm:cxn modelId="{8E0C210A-7A3D-A34E-9127-D8DB263F5A4E}" type="presParOf" srcId="{88205F64-B3B4-AB42-A426-073A3B9D6C5E}" destId="{71D55DB6-E397-B44C-8CAE-336A0CDE3218}" srcOrd="0" destOrd="0" presId="urn:microsoft.com/office/officeart/2008/layout/HalfCircleOrganizationChart"/>
    <dgm:cxn modelId="{3A352FB1-0BC9-E34E-95FB-CF6E6D794261}" type="presParOf" srcId="{71D55DB6-E397-B44C-8CAE-336A0CDE3218}" destId="{3FC63F1E-2154-9646-A10D-9528211C2F7F}" srcOrd="0" destOrd="0" presId="urn:microsoft.com/office/officeart/2008/layout/HalfCircleOrganizationChart"/>
    <dgm:cxn modelId="{9EA1A90E-D964-4043-89C0-54AD6CA7C714}" type="presParOf" srcId="{71D55DB6-E397-B44C-8CAE-336A0CDE3218}" destId="{6180D775-53A4-D746-A04E-D0AE981F0F4A}" srcOrd="1" destOrd="0" presId="urn:microsoft.com/office/officeart/2008/layout/HalfCircleOrganizationChart"/>
    <dgm:cxn modelId="{9F41C1BC-FFA0-7642-AF83-BC9E11D3E8F9}" type="presParOf" srcId="{71D55DB6-E397-B44C-8CAE-336A0CDE3218}" destId="{493A0632-309B-4549-9C40-0752EDF3E3B0}" srcOrd="2" destOrd="0" presId="urn:microsoft.com/office/officeart/2008/layout/HalfCircleOrganizationChart"/>
    <dgm:cxn modelId="{8DF4E0B3-B8EC-B148-8CC5-774C40D1657A}" type="presParOf" srcId="{71D55DB6-E397-B44C-8CAE-336A0CDE3218}" destId="{02B2C5A4-1F82-664B-B48C-E3A45A273B56}" srcOrd="3" destOrd="0" presId="urn:microsoft.com/office/officeart/2008/layout/HalfCircleOrganizationChart"/>
    <dgm:cxn modelId="{C1761C06-FA09-574D-9816-2FA3ECB7FB96}" type="presParOf" srcId="{88205F64-B3B4-AB42-A426-073A3B9D6C5E}" destId="{ADBF3784-EA64-6B46-B969-FEB08A755AB1}" srcOrd="1" destOrd="0" presId="urn:microsoft.com/office/officeart/2008/layout/HalfCircleOrganizationChart"/>
    <dgm:cxn modelId="{C8FAF9AB-4257-7F47-9C4D-3D3B40B992D3}" type="presParOf" srcId="{88205F64-B3B4-AB42-A426-073A3B9D6C5E}" destId="{60F9F40B-542B-E948-BD98-56CEBAAE7594}" srcOrd="2" destOrd="0" presId="urn:microsoft.com/office/officeart/2008/layout/HalfCircleOrganizationChart"/>
    <dgm:cxn modelId="{E7967C67-FD6D-1642-AD46-9F1029B6BC8E}" type="presParOf" srcId="{4A5A5761-8EF6-C34B-95A7-6FE7E8F07F05}" destId="{CF63353E-7944-A843-BE44-1E1CDB9D9868}" srcOrd="2" destOrd="0" presId="urn:microsoft.com/office/officeart/2008/layout/HalfCircleOrganizationChart"/>
    <dgm:cxn modelId="{83BA7759-F96D-F746-AC76-2154966C23F8}" type="presParOf" srcId="{4A5A5761-8EF6-C34B-95A7-6FE7E8F07F05}" destId="{E0E2DF4B-913A-0347-9EEF-709E5548E7C9}" srcOrd="3" destOrd="0" presId="urn:microsoft.com/office/officeart/2008/layout/HalfCircleOrganizationChart"/>
    <dgm:cxn modelId="{82A02791-736E-704C-9F39-A70401C03E07}" type="presParOf" srcId="{E0E2DF4B-913A-0347-9EEF-709E5548E7C9}" destId="{82099DC1-F9E6-6C4B-9087-EC51D48327F8}" srcOrd="0" destOrd="0" presId="urn:microsoft.com/office/officeart/2008/layout/HalfCircleOrganizationChart"/>
    <dgm:cxn modelId="{93D17509-A6F2-7C4E-BE77-8A07B0D8F714}" type="presParOf" srcId="{82099DC1-F9E6-6C4B-9087-EC51D48327F8}" destId="{EB74F005-3486-B044-A169-37C50FB20470}" srcOrd="0" destOrd="0" presId="urn:microsoft.com/office/officeart/2008/layout/HalfCircleOrganizationChart"/>
    <dgm:cxn modelId="{102DDAC2-D245-CE4B-9766-3303F250D676}" type="presParOf" srcId="{82099DC1-F9E6-6C4B-9087-EC51D48327F8}" destId="{28C0A502-FF6B-2642-92DC-FC515A06893C}" srcOrd="1" destOrd="0" presId="urn:microsoft.com/office/officeart/2008/layout/HalfCircleOrganizationChart"/>
    <dgm:cxn modelId="{4851261E-7EEC-B94E-B171-4081112BE968}" type="presParOf" srcId="{82099DC1-F9E6-6C4B-9087-EC51D48327F8}" destId="{0A7CF254-4510-9747-955D-553AE6A085A7}" srcOrd="2" destOrd="0" presId="urn:microsoft.com/office/officeart/2008/layout/HalfCircleOrganizationChart"/>
    <dgm:cxn modelId="{272A766A-1B75-9B48-9295-72D8172E80B8}" type="presParOf" srcId="{82099DC1-F9E6-6C4B-9087-EC51D48327F8}" destId="{A67D8740-71D4-B24C-A80C-426353414510}" srcOrd="3" destOrd="0" presId="urn:microsoft.com/office/officeart/2008/layout/HalfCircleOrganizationChart"/>
    <dgm:cxn modelId="{768BAA1B-FEF5-B44E-9AA7-202A831FFBEE}" type="presParOf" srcId="{E0E2DF4B-913A-0347-9EEF-709E5548E7C9}" destId="{5957CEEC-1C74-4E44-8D24-7AC58A14CA41}" srcOrd="1" destOrd="0" presId="urn:microsoft.com/office/officeart/2008/layout/HalfCircleOrganizationChart"/>
    <dgm:cxn modelId="{4768AB43-A7C0-2B4D-97F9-265F54749C7D}" type="presParOf" srcId="{E0E2DF4B-913A-0347-9EEF-709E5548E7C9}" destId="{68DA2BA5-52EF-F54C-9FEB-77AD75D4E3FA}" srcOrd="2" destOrd="0" presId="urn:microsoft.com/office/officeart/2008/layout/HalfCircleOrganizationChart"/>
    <dgm:cxn modelId="{11021044-DDBD-9E41-98A0-5BCA4F3D9E32}" type="presParOf" srcId="{4A5A5761-8EF6-C34B-95A7-6FE7E8F07F05}" destId="{6AB8999E-9990-BD4E-BCB3-0DBADDD54982}" srcOrd="4" destOrd="0" presId="urn:microsoft.com/office/officeart/2008/layout/HalfCircleOrganizationChart"/>
    <dgm:cxn modelId="{6AF3596C-DA5C-3F49-B4F2-507EE918292D}" type="presParOf" srcId="{4A5A5761-8EF6-C34B-95A7-6FE7E8F07F05}" destId="{C1CF658E-7AE8-DB41-A5DB-A60D2430339A}" srcOrd="5" destOrd="0" presId="urn:microsoft.com/office/officeart/2008/layout/HalfCircleOrganizationChart"/>
    <dgm:cxn modelId="{CE58651C-C040-5B4E-91E6-FB6156B2BF28}" type="presParOf" srcId="{C1CF658E-7AE8-DB41-A5DB-A60D2430339A}" destId="{66390EBA-5503-8742-8A04-82B42830C43D}" srcOrd="0" destOrd="0" presId="urn:microsoft.com/office/officeart/2008/layout/HalfCircleOrganizationChart"/>
    <dgm:cxn modelId="{8FCAF1EB-1715-BE49-BD4C-2747F761E21A}" type="presParOf" srcId="{66390EBA-5503-8742-8A04-82B42830C43D}" destId="{62EFEA57-4CAA-0649-AA82-BC3192F0F5EE}" srcOrd="0" destOrd="0" presId="urn:microsoft.com/office/officeart/2008/layout/HalfCircleOrganizationChart"/>
    <dgm:cxn modelId="{E484FF9E-DAC6-754A-A332-B4FC8B803871}" type="presParOf" srcId="{66390EBA-5503-8742-8A04-82B42830C43D}" destId="{40C5C850-A4AC-2142-B221-41A8DAB95505}" srcOrd="1" destOrd="0" presId="urn:microsoft.com/office/officeart/2008/layout/HalfCircleOrganizationChart"/>
    <dgm:cxn modelId="{9FC234B3-8F50-0A46-88C5-929CC69969CC}" type="presParOf" srcId="{66390EBA-5503-8742-8A04-82B42830C43D}" destId="{3AE8F6CE-4A25-1940-88C5-3B1E6B3359AD}" srcOrd="2" destOrd="0" presId="urn:microsoft.com/office/officeart/2008/layout/HalfCircleOrganizationChart"/>
    <dgm:cxn modelId="{0A923A68-B59E-804C-84DF-36EBE4EDBCCC}" type="presParOf" srcId="{66390EBA-5503-8742-8A04-82B42830C43D}" destId="{935FB432-554E-0646-A532-03F8E6197EE6}" srcOrd="3" destOrd="0" presId="urn:microsoft.com/office/officeart/2008/layout/HalfCircleOrganizationChart"/>
    <dgm:cxn modelId="{800EDD72-D523-4E40-9BE6-0CA55567B322}" type="presParOf" srcId="{C1CF658E-7AE8-DB41-A5DB-A60D2430339A}" destId="{16B2F159-C13B-5643-A101-632DF11FE415}" srcOrd="1" destOrd="0" presId="urn:microsoft.com/office/officeart/2008/layout/HalfCircleOrganizationChart"/>
    <dgm:cxn modelId="{44EBCF65-D834-A040-9828-24F2DD8415A0}" type="presParOf" srcId="{C1CF658E-7AE8-DB41-A5DB-A60D2430339A}" destId="{B0C4AE3C-5C90-074D-BEC9-C00B50D81CA7}" srcOrd="2" destOrd="0" presId="urn:microsoft.com/office/officeart/2008/layout/HalfCircleOrganizationChart"/>
    <dgm:cxn modelId="{1B8623ED-EE39-4E45-98F6-83B80E00EDE8}" type="presParOf" srcId="{4A5A5761-8EF6-C34B-95A7-6FE7E8F07F05}" destId="{93C7CA1B-6363-BC44-8EB6-2AD8600029B4}" srcOrd="6" destOrd="0" presId="urn:microsoft.com/office/officeart/2008/layout/HalfCircleOrganizationChart"/>
    <dgm:cxn modelId="{7082E3BB-F421-F44C-B1D6-BD66DC00C9C6}" type="presParOf" srcId="{4A5A5761-8EF6-C34B-95A7-6FE7E8F07F05}" destId="{CD051728-CE6F-8244-8C22-879B1BA0AE84}" srcOrd="7" destOrd="0" presId="urn:microsoft.com/office/officeart/2008/layout/HalfCircleOrganizationChart"/>
    <dgm:cxn modelId="{119F8FEE-1AD7-034D-9FC8-150F5C3A5E1B}" type="presParOf" srcId="{CD051728-CE6F-8244-8C22-879B1BA0AE84}" destId="{D6E50F6A-14A7-7A43-B109-FC1363D18324}" srcOrd="0" destOrd="0" presId="urn:microsoft.com/office/officeart/2008/layout/HalfCircleOrganizationChart"/>
    <dgm:cxn modelId="{CADBF8CF-B1DB-5D43-B7CE-E6F1D0B803BC}" type="presParOf" srcId="{D6E50F6A-14A7-7A43-B109-FC1363D18324}" destId="{3EF16192-689D-9540-90B3-4D87E4034CE4}" srcOrd="0" destOrd="0" presId="urn:microsoft.com/office/officeart/2008/layout/HalfCircleOrganizationChart"/>
    <dgm:cxn modelId="{542DFF1E-C913-7C4C-9991-698E33A1B22C}" type="presParOf" srcId="{D6E50F6A-14A7-7A43-B109-FC1363D18324}" destId="{EADD9C9D-7520-6C43-920A-DC04D0D3BA1A}" srcOrd="1" destOrd="0" presId="urn:microsoft.com/office/officeart/2008/layout/HalfCircleOrganizationChart"/>
    <dgm:cxn modelId="{5776A037-473F-BC45-B1D3-A90CD14A874E}" type="presParOf" srcId="{D6E50F6A-14A7-7A43-B109-FC1363D18324}" destId="{1DDC7E8F-D113-3948-A428-A6ABE8ACFB23}" srcOrd="2" destOrd="0" presId="urn:microsoft.com/office/officeart/2008/layout/HalfCircleOrganizationChart"/>
    <dgm:cxn modelId="{B8661BB1-28F8-9B44-B3ED-791620EF2D9E}" type="presParOf" srcId="{D6E50F6A-14A7-7A43-B109-FC1363D18324}" destId="{08617C3B-73B1-3047-BF7A-7B6EADDA2E40}" srcOrd="3" destOrd="0" presId="urn:microsoft.com/office/officeart/2008/layout/HalfCircleOrganizationChart"/>
    <dgm:cxn modelId="{F8C7B9BD-01BF-614D-B473-DE311E42DFD3}" type="presParOf" srcId="{CD051728-CE6F-8244-8C22-879B1BA0AE84}" destId="{CE36ECFB-EF29-2F4B-AFBF-A32C9DF92BCA}" srcOrd="1" destOrd="0" presId="urn:microsoft.com/office/officeart/2008/layout/HalfCircleOrganizationChart"/>
    <dgm:cxn modelId="{8237B402-5343-DA49-AFD8-D38F001D948C}" type="presParOf" srcId="{CD051728-CE6F-8244-8C22-879B1BA0AE84}" destId="{F557AFD0-3225-7343-B506-148946331BB9}" srcOrd="2" destOrd="0" presId="urn:microsoft.com/office/officeart/2008/layout/HalfCircleOrganizationChart"/>
    <dgm:cxn modelId="{B29DD127-7E2C-B141-A80B-8C1DA4B86ED8}" type="presParOf" srcId="{01FA41C2-90D6-8A4D-AE60-9E9ABC46711C}" destId="{52CA4D61-CE06-064E-BF0C-EAA576E4A4F4}" srcOrd="2" destOrd="0" presId="urn:microsoft.com/office/officeart/2008/layout/HalfCircleOrganizationChart"/>
    <dgm:cxn modelId="{09C89B4D-B678-F743-A418-60C25F29CE97}" type="presParOf" srcId="{01FA41C2-90D6-8A4D-AE60-9E9ABC46711C}" destId="{18AD4ECA-C822-E443-B381-D4D1BCD471FF}" srcOrd="3" destOrd="0" presId="urn:microsoft.com/office/officeart/2008/layout/HalfCircleOrganizationChart"/>
    <dgm:cxn modelId="{A668E7C5-FD82-5945-B94E-61E74DD82872}" type="presParOf" srcId="{18AD4ECA-C822-E443-B381-D4D1BCD471FF}" destId="{6954CEC8-202F-4B47-B395-D7EBF701606F}" srcOrd="0" destOrd="0" presId="urn:microsoft.com/office/officeart/2008/layout/HalfCircleOrganizationChart"/>
    <dgm:cxn modelId="{A1F71D6E-EDC8-C743-A988-21EF2384E7DD}" type="presParOf" srcId="{6954CEC8-202F-4B47-B395-D7EBF701606F}" destId="{E180B77E-02FC-E74A-8B6D-C172EE09239D}" srcOrd="0" destOrd="0" presId="urn:microsoft.com/office/officeart/2008/layout/HalfCircleOrganizationChart"/>
    <dgm:cxn modelId="{4B66E47B-EC99-D04A-9EF5-32E332F3F903}" type="presParOf" srcId="{6954CEC8-202F-4B47-B395-D7EBF701606F}" destId="{93DD0F5B-3EA1-4446-80B8-FAF8627DA2B4}" srcOrd="1" destOrd="0" presId="urn:microsoft.com/office/officeart/2008/layout/HalfCircleOrganizationChart"/>
    <dgm:cxn modelId="{1D8A40B9-B3AF-E642-9094-57BA27B232DF}" type="presParOf" srcId="{6954CEC8-202F-4B47-B395-D7EBF701606F}" destId="{F78CD3B4-8DE4-F647-BB19-A465F6F05C40}" srcOrd="2" destOrd="0" presId="urn:microsoft.com/office/officeart/2008/layout/HalfCircleOrganizationChart"/>
    <dgm:cxn modelId="{0EA9804D-945F-B146-ADB1-C3F4D3E8B48A}" type="presParOf" srcId="{6954CEC8-202F-4B47-B395-D7EBF701606F}" destId="{C34C16E8-C472-5347-8BFE-4E4E7271311C}" srcOrd="3" destOrd="0" presId="urn:microsoft.com/office/officeart/2008/layout/HalfCircleOrganizationChart"/>
    <dgm:cxn modelId="{CBA82ECA-E952-A04F-8335-EFFE6F0830E5}" type="presParOf" srcId="{18AD4ECA-C822-E443-B381-D4D1BCD471FF}" destId="{B7440902-B41A-8941-8BB9-8FC452D29308}" srcOrd="1" destOrd="0" presId="urn:microsoft.com/office/officeart/2008/layout/HalfCircleOrganizationChart"/>
    <dgm:cxn modelId="{C5644AE6-23CA-0B43-8390-0EB7867A2613}" type="presParOf" srcId="{18AD4ECA-C822-E443-B381-D4D1BCD471FF}" destId="{FDAA54E8-6331-7E40-83FD-789486654D97}" srcOrd="2" destOrd="0" presId="urn:microsoft.com/office/officeart/2008/layout/HalfCircleOrganizationChart"/>
    <dgm:cxn modelId="{42D238BF-C7C5-FE44-8BBE-A43F2B6475E7}" type="presParOf" srcId="{FDAA54E8-6331-7E40-83FD-789486654D97}" destId="{C11827A6-70E8-C148-929C-EC56007D2638}" srcOrd="0" destOrd="0" presId="urn:microsoft.com/office/officeart/2008/layout/HalfCircleOrganizationChart"/>
    <dgm:cxn modelId="{27419B79-2748-F440-97E5-060B3F6DE47F}" type="presParOf" srcId="{FDAA54E8-6331-7E40-83FD-789486654D97}" destId="{7F57A3A9-700A-3649-AECC-6494720E65BD}" srcOrd="1" destOrd="0" presId="urn:microsoft.com/office/officeart/2008/layout/HalfCircleOrganizationChart"/>
    <dgm:cxn modelId="{74493EC6-1B51-114A-AAE7-C541C9043E9C}" type="presParOf" srcId="{7F57A3A9-700A-3649-AECC-6494720E65BD}" destId="{81446481-6F9D-2549-A395-10D6F5F9BF24}" srcOrd="0" destOrd="0" presId="urn:microsoft.com/office/officeart/2008/layout/HalfCircleOrganizationChart"/>
    <dgm:cxn modelId="{9B4F750E-9D3E-7145-816A-6B23A14A423A}" type="presParOf" srcId="{81446481-6F9D-2549-A395-10D6F5F9BF24}" destId="{1A46119D-16D8-EC4C-8253-19D612EBEAF2}" srcOrd="0" destOrd="0" presId="urn:microsoft.com/office/officeart/2008/layout/HalfCircleOrganizationChart"/>
    <dgm:cxn modelId="{A499D5F5-8739-FB47-868D-1D37711DC21C}" type="presParOf" srcId="{81446481-6F9D-2549-A395-10D6F5F9BF24}" destId="{DC858510-5D17-4141-9F96-97DABA5B4F29}" srcOrd="1" destOrd="0" presId="urn:microsoft.com/office/officeart/2008/layout/HalfCircleOrganizationChart"/>
    <dgm:cxn modelId="{5C806404-49C5-9147-B730-E7EBE7C141B4}" type="presParOf" srcId="{81446481-6F9D-2549-A395-10D6F5F9BF24}" destId="{FAA942AA-14AD-024C-A56A-B3FCCF8DD4CE}" srcOrd="2" destOrd="0" presId="urn:microsoft.com/office/officeart/2008/layout/HalfCircleOrganizationChart"/>
    <dgm:cxn modelId="{A2A04ABE-26B8-4D47-8460-141297558CFB}" type="presParOf" srcId="{81446481-6F9D-2549-A395-10D6F5F9BF24}" destId="{66FFAD08-8EAF-C942-B666-F0DDFDBAFF64}" srcOrd="3" destOrd="0" presId="urn:microsoft.com/office/officeart/2008/layout/HalfCircleOrganizationChart"/>
    <dgm:cxn modelId="{BB28C55C-BC03-1B47-951F-9469910E942F}" type="presParOf" srcId="{7F57A3A9-700A-3649-AECC-6494720E65BD}" destId="{96CE2757-DE8A-644C-B0F0-8E790507DC6C}" srcOrd="1" destOrd="0" presId="urn:microsoft.com/office/officeart/2008/layout/HalfCircleOrganizationChart"/>
    <dgm:cxn modelId="{A846433A-BDE0-304D-A46C-FF3B1B4980E9}" type="presParOf" srcId="{7F57A3A9-700A-3649-AECC-6494720E65BD}" destId="{BC422A92-A533-EE41-9BAD-7CCA95B06C4A}" srcOrd="2" destOrd="0" presId="urn:microsoft.com/office/officeart/2008/layout/HalfCircleOrganizationChart"/>
    <dgm:cxn modelId="{29AAE2BF-BBAB-6F48-9312-652082954C3E}" type="presParOf" srcId="{FDAA54E8-6331-7E40-83FD-789486654D97}" destId="{FCADD36A-F912-A542-92CA-7DDCC8C3F8D3}" srcOrd="2" destOrd="0" presId="urn:microsoft.com/office/officeart/2008/layout/HalfCircleOrganizationChart"/>
    <dgm:cxn modelId="{8B7C277C-875D-3947-8ACF-4BC0955ACEC7}" type="presParOf" srcId="{FDAA54E8-6331-7E40-83FD-789486654D97}" destId="{DB3C1BA7-CEB1-E343-80F1-049FF7DC1BE0}" srcOrd="3" destOrd="0" presId="urn:microsoft.com/office/officeart/2008/layout/HalfCircleOrganizationChart"/>
    <dgm:cxn modelId="{7F1D29FC-F9B0-824E-A301-BDF041EE9090}" type="presParOf" srcId="{DB3C1BA7-CEB1-E343-80F1-049FF7DC1BE0}" destId="{68F11ACA-4363-764B-8FBB-3E47840DC4C1}" srcOrd="0" destOrd="0" presId="urn:microsoft.com/office/officeart/2008/layout/HalfCircleOrganizationChart"/>
    <dgm:cxn modelId="{5FFC863D-E870-F647-844F-1C45E88E96B2}" type="presParOf" srcId="{68F11ACA-4363-764B-8FBB-3E47840DC4C1}" destId="{E62CCDFB-74E2-2041-BF26-FF7BE1BEF5E8}" srcOrd="0" destOrd="0" presId="urn:microsoft.com/office/officeart/2008/layout/HalfCircleOrganizationChart"/>
    <dgm:cxn modelId="{E27582B6-C631-A646-8083-072FFF6BBC63}" type="presParOf" srcId="{68F11ACA-4363-764B-8FBB-3E47840DC4C1}" destId="{70239A31-F82F-954B-954E-AE6BC2A820B0}" srcOrd="1" destOrd="0" presId="urn:microsoft.com/office/officeart/2008/layout/HalfCircleOrganizationChart"/>
    <dgm:cxn modelId="{275C709F-1A5C-7A46-9528-54995A995C95}" type="presParOf" srcId="{68F11ACA-4363-764B-8FBB-3E47840DC4C1}" destId="{D0129CCE-1D6D-0D43-B858-AF7416D9A221}" srcOrd="2" destOrd="0" presId="urn:microsoft.com/office/officeart/2008/layout/HalfCircleOrganizationChart"/>
    <dgm:cxn modelId="{FA5FA705-682F-834C-A17B-E435AF298735}" type="presParOf" srcId="{68F11ACA-4363-764B-8FBB-3E47840DC4C1}" destId="{ADD5FD31-07F5-304E-A2DC-848B535B59DD}" srcOrd="3" destOrd="0" presId="urn:microsoft.com/office/officeart/2008/layout/HalfCircleOrganizationChart"/>
    <dgm:cxn modelId="{9D4C20B2-E352-7741-85D7-E8BBF21730CC}" type="presParOf" srcId="{DB3C1BA7-CEB1-E343-80F1-049FF7DC1BE0}" destId="{40B9A88E-84D9-C54E-9652-0F451FB88F07}" srcOrd="1" destOrd="0" presId="urn:microsoft.com/office/officeart/2008/layout/HalfCircleOrganizationChart"/>
    <dgm:cxn modelId="{6FA64990-2D0C-6946-8A4A-2B080FE22763}" type="presParOf" srcId="{DB3C1BA7-CEB1-E343-80F1-049FF7DC1BE0}" destId="{B35C3FC0-FF14-CB4E-9233-01C76AA43E36}" srcOrd="2" destOrd="0" presId="urn:microsoft.com/office/officeart/2008/layout/HalfCircleOrganizationChart"/>
    <dgm:cxn modelId="{A84013F7-37E6-3E47-B082-90276F048F0E}" type="presParOf" srcId="{FDAA54E8-6331-7E40-83FD-789486654D97}" destId="{57ACEA57-004E-3B4F-8D72-755FDEB2DCAA}" srcOrd="4" destOrd="0" presId="urn:microsoft.com/office/officeart/2008/layout/HalfCircleOrganizationChart"/>
    <dgm:cxn modelId="{F6BEAA33-6F67-5248-A7A0-68A07A44C668}" type="presParOf" srcId="{FDAA54E8-6331-7E40-83FD-789486654D97}" destId="{40CC3631-FF32-9E44-A96D-5E5DEF9A976A}" srcOrd="5" destOrd="0" presId="urn:microsoft.com/office/officeart/2008/layout/HalfCircleOrganizationChart"/>
    <dgm:cxn modelId="{BA5D2024-67A3-464E-BA69-5CA2489F4F77}" type="presParOf" srcId="{40CC3631-FF32-9E44-A96D-5E5DEF9A976A}" destId="{CCCD74B3-0945-5343-B121-204025DFDBB5}" srcOrd="0" destOrd="0" presId="urn:microsoft.com/office/officeart/2008/layout/HalfCircleOrganizationChart"/>
    <dgm:cxn modelId="{0D95503C-8F80-6B4E-B9E8-51F400CBD960}" type="presParOf" srcId="{CCCD74B3-0945-5343-B121-204025DFDBB5}" destId="{484A259B-AFAC-1E42-9A76-A6039599172D}" srcOrd="0" destOrd="0" presId="urn:microsoft.com/office/officeart/2008/layout/HalfCircleOrganizationChart"/>
    <dgm:cxn modelId="{04650FFD-348C-9146-997B-D833BD83FC4C}" type="presParOf" srcId="{CCCD74B3-0945-5343-B121-204025DFDBB5}" destId="{C9469B91-A0D3-1843-A79B-0899B15619E6}" srcOrd="1" destOrd="0" presId="urn:microsoft.com/office/officeart/2008/layout/HalfCircleOrganizationChart"/>
    <dgm:cxn modelId="{5500D150-70D1-7149-B5B0-198A2E62FE54}" type="presParOf" srcId="{CCCD74B3-0945-5343-B121-204025DFDBB5}" destId="{C380DDF1-6620-DD49-98C7-9CB4B73923FF}" srcOrd="2" destOrd="0" presId="urn:microsoft.com/office/officeart/2008/layout/HalfCircleOrganizationChart"/>
    <dgm:cxn modelId="{1AAE0D5A-D7A9-3F4E-AAC0-B59C29DACBCC}" type="presParOf" srcId="{CCCD74B3-0945-5343-B121-204025DFDBB5}" destId="{5D27BEA8-21DE-344C-A1EC-90FFBA7BDF9D}" srcOrd="3" destOrd="0" presId="urn:microsoft.com/office/officeart/2008/layout/HalfCircleOrganizationChart"/>
    <dgm:cxn modelId="{090D4E38-627C-1040-B80F-85E82A4A96F5}" type="presParOf" srcId="{40CC3631-FF32-9E44-A96D-5E5DEF9A976A}" destId="{8FE9AA0E-0896-1444-B3D9-CED1F351D3BC}" srcOrd="1" destOrd="0" presId="urn:microsoft.com/office/officeart/2008/layout/HalfCircleOrganizationChart"/>
    <dgm:cxn modelId="{86124EED-4AEF-144E-A174-A1AFFCCF0D79}" type="presParOf" srcId="{40CC3631-FF32-9E44-A96D-5E5DEF9A976A}" destId="{99802AE3-C827-0B46-8011-55C338685B43}" srcOrd="2" destOrd="0" presId="urn:microsoft.com/office/officeart/2008/layout/HalfCircleOrganizationChart"/>
    <dgm:cxn modelId="{BD46C552-4269-0642-AD5A-C844D9821A1B}" type="presParOf" srcId="{FDAA54E8-6331-7E40-83FD-789486654D97}" destId="{4FFD4653-A35E-8E49-8E2E-8EC4611EDE82}" srcOrd="6" destOrd="0" presId="urn:microsoft.com/office/officeart/2008/layout/HalfCircleOrganizationChart"/>
    <dgm:cxn modelId="{9575C2AA-00BD-E042-974E-8854DE079B27}" type="presParOf" srcId="{FDAA54E8-6331-7E40-83FD-789486654D97}" destId="{EB9266AE-C45C-7E40-8BDE-F194ABD647C6}" srcOrd="7" destOrd="0" presId="urn:microsoft.com/office/officeart/2008/layout/HalfCircleOrganizationChart"/>
    <dgm:cxn modelId="{80500F3E-1AC1-1047-9703-92D46E465ED5}" type="presParOf" srcId="{EB9266AE-C45C-7E40-8BDE-F194ABD647C6}" destId="{9CE6A4B5-D1AC-9D4A-AE2D-432FB41F25C0}" srcOrd="0" destOrd="0" presId="urn:microsoft.com/office/officeart/2008/layout/HalfCircleOrganizationChart"/>
    <dgm:cxn modelId="{EF10A01B-C1F1-9341-98C6-D89F45A000B9}" type="presParOf" srcId="{9CE6A4B5-D1AC-9D4A-AE2D-432FB41F25C0}" destId="{754ACD49-6874-0046-A377-7E93A352573A}" srcOrd="0" destOrd="0" presId="urn:microsoft.com/office/officeart/2008/layout/HalfCircleOrganizationChart"/>
    <dgm:cxn modelId="{14BD35E6-9DC8-BF4E-A991-09310B708868}" type="presParOf" srcId="{9CE6A4B5-D1AC-9D4A-AE2D-432FB41F25C0}" destId="{A904B9AA-C3A0-314F-9625-9528C191DB8B}" srcOrd="1" destOrd="0" presId="urn:microsoft.com/office/officeart/2008/layout/HalfCircleOrganizationChart"/>
    <dgm:cxn modelId="{425F036E-7034-E141-BEB2-EFA144645A1D}" type="presParOf" srcId="{9CE6A4B5-D1AC-9D4A-AE2D-432FB41F25C0}" destId="{D0DAE85D-17BA-4749-9C8A-82CB73388C0D}" srcOrd="2" destOrd="0" presId="urn:microsoft.com/office/officeart/2008/layout/HalfCircleOrganizationChart"/>
    <dgm:cxn modelId="{DBE42E3F-8746-1144-88DD-26BCA3AFB545}" type="presParOf" srcId="{9CE6A4B5-D1AC-9D4A-AE2D-432FB41F25C0}" destId="{3EE5D4A0-8F01-6249-A579-F5E13970AA6E}" srcOrd="3" destOrd="0" presId="urn:microsoft.com/office/officeart/2008/layout/HalfCircleOrganizationChart"/>
    <dgm:cxn modelId="{CE6BAFB3-5F56-404A-BCA8-5461B8EFC773}" type="presParOf" srcId="{EB9266AE-C45C-7E40-8BDE-F194ABD647C6}" destId="{3630E331-005D-FE4A-A4B5-3969E53EDC32}" srcOrd="1" destOrd="0" presId="urn:microsoft.com/office/officeart/2008/layout/HalfCircleOrganizationChart"/>
    <dgm:cxn modelId="{F40EE7DD-253B-7F4F-9A79-EEC8B1BC4AC7}" type="presParOf" srcId="{EB9266AE-C45C-7E40-8BDE-F194ABD647C6}" destId="{C2050829-B513-2E4A-80E5-DE71A3520DC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C2313C-DD72-F849-A9C0-744A28EBEB28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2D5A1-CFAF-184E-A15A-6A54F5586C8D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EF8A224-3B61-D147-8829-7D59D0ED93D1}" type="parTrans" cxnId="{06ED2616-D612-B943-A511-4391F19418B3}">
      <dgm:prSet/>
      <dgm:spPr/>
      <dgm:t>
        <a:bodyPr/>
        <a:lstStyle/>
        <a:p>
          <a:endParaRPr lang="en-US"/>
        </a:p>
      </dgm:t>
    </dgm:pt>
    <dgm:pt modelId="{B9531C34-A9B5-A44E-9692-25ECB075693E}" type="sibTrans" cxnId="{06ED2616-D612-B943-A511-4391F19418B3}">
      <dgm:prSet/>
      <dgm:spPr/>
      <dgm:t>
        <a:bodyPr/>
        <a:lstStyle/>
        <a:p>
          <a:endParaRPr lang="en-US"/>
        </a:p>
      </dgm:t>
    </dgm:pt>
    <dgm:pt modelId="{26BABEB0-D6E8-3640-9AC0-ADE3B9FFBB4A}">
      <dgm:prSet phldrT="[Text]"/>
      <dgm:spPr/>
      <dgm:t>
        <a:bodyPr/>
        <a:lstStyle/>
        <a:p>
          <a:r>
            <a:rPr lang="en-US" dirty="0"/>
            <a:t>Malawi</a:t>
          </a:r>
        </a:p>
      </dgm:t>
    </dgm:pt>
    <dgm:pt modelId="{03FA11F4-68EC-D347-8E90-AC57C6459F49}" type="parTrans" cxnId="{4069969C-1401-194F-B5F4-B65BE468FE4B}">
      <dgm:prSet/>
      <dgm:spPr/>
      <dgm:t>
        <a:bodyPr/>
        <a:lstStyle/>
        <a:p>
          <a:endParaRPr lang="en-US"/>
        </a:p>
      </dgm:t>
    </dgm:pt>
    <dgm:pt modelId="{221A1C2E-2F0D-BA47-BB1A-5733EF818B0C}" type="sibTrans" cxnId="{4069969C-1401-194F-B5F4-B65BE468FE4B}">
      <dgm:prSet/>
      <dgm:spPr/>
      <dgm:t>
        <a:bodyPr/>
        <a:lstStyle/>
        <a:p>
          <a:endParaRPr lang="en-US"/>
        </a:p>
      </dgm:t>
    </dgm:pt>
    <dgm:pt modelId="{C72B8D63-0400-AA4C-9E6D-0FF192CC7AFB}">
      <dgm:prSet phldrT="[Text]"/>
      <dgm:spPr/>
      <dgm:t>
        <a:bodyPr/>
        <a:lstStyle/>
        <a:p>
          <a:r>
            <a:rPr lang="en-US" dirty="0"/>
            <a:t>Stakeholder Review</a:t>
          </a:r>
        </a:p>
      </dgm:t>
    </dgm:pt>
    <dgm:pt modelId="{F7DFBC91-726B-B84C-8C27-08172B3D3053}" type="parTrans" cxnId="{941498DA-43C1-BA43-8004-87402723BDF6}">
      <dgm:prSet/>
      <dgm:spPr/>
      <dgm:t>
        <a:bodyPr/>
        <a:lstStyle/>
        <a:p>
          <a:endParaRPr lang="en-US"/>
        </a:p>
      </dgm:t>
    </dgm:pt>
    <dgm:pt modelId="{316FD367-BADA-2847-9ADD-D951DADADB41}" type="sibTrans" cxnId="{941498DA-43C1-BA43-8004-87402723BDF6}">
      <dgm:prSet/>
      <dgm:spPr/>
      <dgm:t>
        <a:bodyPr/>
        <a:lstStyle/>
        <a:p>
          <a:endParaRPr lang="en-US"/>
        </a:p>
      </dgm:t>
    </dgm:pt>
    <dgm:pt modelId="{402ED5F2-098C-2B47-B11D-3CC55C53E3F4}">
      <dgm:prSet phldrT="[Text]"/>
      <dgm:spPr/>
      <dgm:t>
        <a:bodyPr/>
        <a:lstStyle/>
        <a:p>
          <a:r>
            <a:rPr lang="en-US" dirty="0"/>
            <a:t>Lesotho</a:t>
          </a:r>
        </a:p>
      </dgm:t>
    </dgm:pt>
    <dgm:pt modelId="{14CD5DCA-4F79-0F46-8FA0-389F0F86E74E}" type="parTrans" cxnId="{3A6AB99A-15D5-594C-A4B0-9514FB97DDE9}">
      <dgm:prSet/>
      <dgm:spPr/>
      <dgm:t>
        <a:bodyPr/>
        <a:lstStyle/>
        <a:p>
          <a:endParaRPr lang="en-US"/>
        </a:p>
      </dgm:t>
    </dgm:pt>
    <dgm:pt modelId="{DC835678-7E0C-4049-AD59-6262513BA952}" type="sibTrans" cxnId="{3A6AB99A-15D5-594C-A4B0-9514FB97DDE9}">
      <dgm:prSet/>
      <dgm:spPr/>
      <dgm:t>
        <a:bodyPr/>
        <a:lstStyle/>
        <a:p>
          <a:endParaRPr lang="en-US"/>
        </a:p>
      </dgm:t>
    </dgm:pt>
    <dgm:pt modelId="{AD03EDA0-8274-BD48-8A5D-94C4491673A1}">
      <dgm:prSet phldrT="[Text]"/>
      <dgm:spPr/>
      <dgm:t>
        <a:bodyPr/>
        <a:lstStyle/>
        <a:p>
          <a:r>
            <a:rPr lang="en-US" dirty="0"/>
            <a:t>Cote D’Ivoire</a:t>
          </a:r>
        </a:p>
      </dgm:t>
    </dgm:pt>
    <dgm:pt modelId="{B53ACE55-753D-3649-8825-4651D47286F0}" type="parTrans" cxnId="{D8E0CF53-AEB7-3440-8160-8E60F84F9E36}">
      <dgm:prSet/>
      <dgm:spPr/>
      <dgm:t>
        <a:bodyPr/>
        <a:lstStyle/>
        <a:p>
          <a:endParaRPr lang="en-US"/>
        </a:p>
      </dgm:t>
    </dgm:pt>
    <dgm:pt modelId="{E4B3029F-C681-D440-B699-60A7750449E9}" type="sibTrans" cxnId="{D8E0CF53-AEB7-3440-8160-8E60F84F9E36}">
      <dgm:prSet/>
      <dgm:spPr/>
      <dgm:t>
        <a:bodyPr/>
        <a:lstStyle/>
        <a:p>
          <a:endParaRPr lang="en-US"/>
        </a:p>
      </dgm:t>
    </dgm:pt>
    <dgm:pt modelId="{A3650396-BD17-4445-843E-11F66B34367B}">
      <dgm:prSet phldrT="[Text]"/>
      <dgm:spPr/>
      <dgm:t>
        <a:bodyPr/>
        <a:lstStyle/>
        <a:p>
          <a:r>
            <a:rPr lang="en-US" dirty="0"/>
            <a:t>Staged Launch</a:t>
          </a:r>
        </a:p>
      </dgm:t>
    </dgm:pt>
    <dgm:pt modelId="{AFE008EB-7A05-C043-91BA-F70F4EAAD1F3}" type="parTrans" cxnId="{14D12DF5-4464-F542-83B2-0459B6E1CBB0}">
      <dgm:prSet/>
      <dgm:spPr/>
      <dgm:t>
        <a:bodyPr/>
        <a:lstStyle/>
        <a:p>
          <a:endParaRPr lang="en-US"/>
        </a:p>
      </dgm:t>
    </dgm:pt>
    <dgm:pt modelId="{E6B550D6-A1C8-954F-BF0B-247EE3DFD8B8}" type="sibTrans" cxnId="{14D12DF5-4464-F542-83B2-0459B6E1CBB0}">
      <dgm:prSet/>
      <dgm:spPr/>
      <dgm:t>
        <a:bodyPr/>
        <a:lstStyle/>
        <a:p>
          <a:endParaRPr lang="en-US"/>
        </a:p>
      </dgm:t>
    </dgm:pt>
    <dgm:pt modelId="{E2060292-B65E-6C49-883D-340C3A6832F6}">
      <dgm:prSet phldrT="[Text]"/>
      <dgm:spPr/>
      <dgm:t>
        <a:bodyPr/>
        <a:lstStyle/>
        <a:p>
          <a:r>
            <a:rPr lang="en-US" dirty="0"/>
            <a:t>Nigeria (18 sites in 3 states)</a:t>
          </a:r>
        </a:p>
      </dgm:t>
    </dgm:pt>
    <dgm:pt modelId="{186272D0-D9BD-614E-AE4A-BD9E606ADE94}" type="parTrans" cxnId="{598A521A-1947-FB43-A558-8E0D9B7CA092}">
      <dgm:prSet/>
      <dgm:spPr/>
      <dgm:t>
        <a:bodyPr/>
        <a:lstStyle/>
        <a:p>
          <a:endParaRPr lang="en-US"/>
        </a:p>
      </dgm:t>
    </dgm:pt>
    <dgm:pt modelId="{8CF722DF-3359-8242-94B1-7E3C9953EFCA}" type="sibTrans" cxnId="{598A521A-1947-FB43-A558-8E0D9B7CA092}">
      <dgm:prSet/>
      <dgm:spPr/>
      <dgm:t>
        <a:bodyPr/>
        <a:lstStyle/>
        <a:p>
          <a:endParaRPr lang="en-US"/>
        </a:p>
      </dgm:t>
    </dgm:pt>
    <dgm:pt modelId="{9D4DE89C-FEE6-1A49-9A69-6CF650CADDEE}">
      <dgm:prSet phldrT="[Text]"/>
      <dgm:spPr/>
      <dgm:t>
        <a:bodyPr/>
        <a:lstStyle/>
        <a:p>
          <a:r>
            <a:rPr lang="en-US" dirty="0"/>
            <a:t>Nationwide Implementation</a:t>
          </a:r>
        </a:p>
      </dgm:t>
    </dgm:pt>
    <dgm:pt modelId="{23118BA8-D6EE-4541-BE92-49D5228105B8}" type="parTrans" cxnId="{D67F6C19-72C0-B544-B23A-AF665385597C}">
      <dgm:prSet/>
      <dgm:spPr/>
      <dgm:t>
        <a:bodyPr/>
        <a:lstStyle/>
        <a:p>
          <a:endParaRPr lang="en-US"/>
        </a:p>
      </dgm:t>
    </dgm:pt>
    <dgm:pt modelId="{A391AC82-4069-4345-8085-999080D66319}" type="sibTrans" cxnId="{D67F6C19-72C0-B544-B23A-AF665385597C}">
      <dgm:prSet/>
      <dgm:spPr/>
      <dgm:t>
        <a:bodyPr/>
        <a:lstStyle/>
        <a:p>
          <a:endParaRPr lang="en-US"/>
        </a:p>
      </dgm:t>
    </dgm:pt>
    <dgm:pt modelId="{11CCE54A-C795-0547-9C32-9EA5F9FCEAD2}">
      <dgm:prSet phldrT="[Text]"/>
      <dgm:spPr/>
      <dgm:t>
        <a:bodyPr/>
        <a:lstStyle/>
        <a:p>
          <a:r>
            <a:rPr lang="mr-IN" dirty="0"/>
            <a:t>…</a:t>
          </a:r>
          <a:endParaRPr lang="en-US" dirty="0"/>
        </a:p>
      </dgm:t>
    </dgm:pt>
    <dgm:pt modelId="{2A1CA716-1A49-AD40-9D2B-0E406B034894}" type="parTrans" cxnId="{16840F49-6FE4-2A42-AB57-28BCA1168A36}">
      <dgm:prSet/>
      <dgm:spPr/>
      <dgm:t>
        <a:bodyPr/>
        <a:lstStyle/>
        <a:p>
          <a:endParaRPr lang="en-US"/>
        </a:p>
      </dgm:t>
    </dgm:pt>
    <dgm:pt modelId="{23960E6D-796C-1B4C-B661-9F58CFD24B92}" type="sibTrans" cxnId="{16840F49-6FE4-2A42-AB57-28BCA1168A36}">
      <dgm:prSet/>
      <dgm:spPr/>
      <dgm:t>
        <a:bodyPr/>
        <a:lstStyle/>
        <a:p>
          <a:endParaRPr lang="en-US"/>
        </a:p>
      </dgm:t>
    </dgm:pt>
    <dgm:pt modelId="{DA1B8538-AA8E-D24E-8739-46676B29C5AE}">
      <dgm:prSet phldrT="[Text]"/>
      <dgm:spPr/>
      <dgm:t>
        <a:bodyPr/>
        <a:lstStyle/>
        <a:p>
          <a:r>
            <a:rPr lang="en-US" dirty="0"/>
            <a:t>Tanzania</a:t>
          </a:r>
        </a:p>
      </dgm:t>
    </dgm:pt>
    <dgm:pt modelId="{2AB11136-23C7-334E-996F-A11DA29DC8FB}" type="parTrans" cxnId="{6B9A806B-D803-DC43-AAAE-6F89145237CA}">
      <dgm:prSet/>
      <dgm:spPr/>
      <dgm:t>
        <a:bodyPr/>
        <a:lstStyle/>
        <a:p>
          <a:endParaRPr lang="en-US"/>
        </a:p>
      </dgm:t>
    </dgm:pt>
    <dgm:pt modelId="{EB82DCE1-D35A-8C48-80BE-8F78FCE4F2F0}" type="sibTrans" cxnId="{6B9A806B-D803-DC43-AAAE-6F89145237CA}">
      <dgm:prSet/>
      <dgm:spPr/>
      <dgm:t>
        <a:bodyPr/>
        <a:lstStyle/>
        <a:p>
          <a:endParaRPr lang="en-US"/>
        </a:p>
      </dgm:t>
    </dgm:pt>
    <dgm:pt modelId="{7E149D1E-3417-834D-9614-C56F06C24413}" type="pres">
      <dgm:prSet presAssocID="{FEC2313C-DD72-F849-A9C0-744A28EBEB28}" presName="Name0" presStyleCnt="0">
        <dgm:presLayoutVars>
          <dgm:dir/>
          <dgm:animLvl val="lvl"/>
          <dgm:resizeHandles val="exact"/>
        </dgm:presLayoutVars>
      </dgm:prSet>
      <dgm:spPr/>
    </dgm:pt>
    <dgm:pt modelId="{CAE7A41A-3900-B344-8041-8945BEA06A58}" type="pres">
      <dgm:prSet presAssocID="{E5A2D5A1-CFAF-184E-A15A-6A54F5586C8D}" presName="linNode" presStyleCnt="0"/>
      <dgm:spPr/>
    </dgm:pt>
    <dgm:pt modelId="{2BA92F68-7070-3C4C-B10D-D3EB015BC70C}" type="pres">
      <dgm:prSet presAssocID="{E5A2D5A1-CFAF-184E-A15A-6A54F5586C8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F7CEEEA-BC0F-1643-A2BC-8FD0E70A792C}" type="pres">
      <dgm:prSet presAssocID="{E5A2D5A1-CFAF-184E-A15A-6A54F5586C8D}" presName="descendantText" presStyleLbl="alignAccFollowNode1" presStyleIdx="0" presStyleCnt="4">
        <dgm:presLayoutVars>
          <dgm:bulletEnabled val="1"/>
        </dgm:presLayoutVars>
      </dgm:prSet>
      <dgm:spPr/>
    </dgm:pt>
    <dgm:pt modelId="{04CF18B8-FE18-A14D-B400-D593DACE2FAD}" type="pres">
      <dgm:prSet presAssocID="{B9531C34-A9B5-A44E-9692-25ECB075693E}" presName="sp" presStyleCnt="0"/>
      <dgm:spPr/>
    </dgm:pt>
    <dgm:pt modelId="{175FD010-C48D-0E49-81BB-BC2B49DB5704}" type="pres">
      <dgm:prSet presAssocID="{C72B8D63-0400-AA4C-9E6D-0FF192CC7AFB}" presName="linNode" presStyleCnt="0"/>
      <dgm:spPr/>
    </dgm:pt>
    <dgm:pt modelId="{C2D1A59B-C8D0-A642-9281-FD777C11E511}" type="pres">
      <dgm:prSet presAssocID="{C72B8D63-0400-AA4C-9E6D-0FF192CC7AF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D84FAE4-7CF1-A24A-AE56-58C0CFBD5483}" type="pres">
      <dgm:prSet presAssocID="{C72B8D63-0400-AA4C-9E6D-0FF192CC7AFB}" presName="descendantText" presStyleLbl="alignAccFollowNode1" presStyleIdx="1" presStyleCnt="4">
        <dgm:presLayoutVars>
          <dgm:bulletEnabled val="1"/>
        </dgm:presLayoutVars>
      </dgm:prSet>
      <dgm:spPr/>
    </dgm:pt>
    <dgm:pt modelId="{F5131283-316F-5145-B49A-B2E1AEB32B66}" type="pres">
      <dgm:prSet presAssocID="{316FD367-BADA-2847-9ADD-D951DADADB41}" presName="sp" presStyleCnt="0"/>
      <dgm:spPr/>
    </dgm:pt>
    <dgm:pt modelId="{D7B9BE08-B9B8-CA45-ACD8-8B5113651045}" type="pres">
      <dgm:prSet presAssocID="{A3650396-BD17-4445-843E-11F66B34367B}" presName="linNode" presStyleCnt="0"/>
      <dgm:spPr/>
    </dgm:pt>
    <dgm:pt modelId="{FB2703F9-E549-3A47-AE29-707A3EA8D1DA}" type="pres">
      <dgm:prSet presAssocID="{A3650396-BD17-4445-843E-11F66B34367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43F9D7D-74AD-8F42-8AD0-A45DE3DB3B5C}" type="pres">
      <dgm:prSet presAssocID="{A3650396-BD17-4445-843E-11F66B34367B}" presName="descendantText" presStyleLbl="alignAccFollowNode1" presStyleIdx="2" presStyleCnt="4">
        <dgm:presLayoutVars>
          <dgm:bulletEnabled val="1"/>
        </dgm:presLayoutVars>
      </dgm:prSet>
      <dgm:spPr/>
    </dgm:pt>
    <dgm:pt modelId="{885F2446-8146-7A43-9F11-E33EF481DE0D}" type="pres">
      <dgm:prSet presAssocID="{E6B550D6-A1C8-954F-BF0B-247EE3DFD8B8}" presName="sp" presStyleCnt="0"/>
      <dgm:spPr/>
    </dgm:pt>
    <dgm:pt modelId="{EAD765CC-02E4-B44A-8443-3A36B307962C}" type="pres">
      <dgm:prSet presAssocID="{9D4DE89C-FEE6-1A49-9A69-6CF650CADDEE}" presName="linNode" presStyleCnt="0"/>
      <dgm:spPr/>
    </dgm:pt>
    <dgm:pt modelId="{0E2B108A-AEC7-8744-B62F-49AFA5FBF3C8}" type="pres">
      <dgm:prSet presAssocID="{9D4DE89C-FEE6-1A49-9A69-6CF650CADDE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235237-26AE-B04E-881B-677672B4F3B1}" type="pres">
      <dgm:prSet presAssocID="{9D4DE89C-FEE6-1A49-9A69-6CF650CADDE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DC48C0F-4E04-2540-83F9-1A7BE246D185}" type="presOf" srcId="{DA1B8538-AA8E-D24E-8739-46676B29C5AE}" destId="{DD84FAE4-7CF1-A24A-AE56-58C0CFBD5483}" srcOrd="0" destOrd="2" presId="urn:microsoft.com/office/officeart/2005/8/layout/vList5"/>
    <dgm:cxn modelId="{15D60014-7EDC-1847-B9F9-CFD9871AF3CE}" type="presOf" srcId="{11CCE54A-C795-0547-9C32-9EA5F9FCEAD2}" destId="{7B235237-26AE-B04E-881B-677672B4F3B1}" srcOrd="0" destOrd="0" presId="urn:microsoft.com/office/officeart/2005/8/layout/vList5"/>
    <dgm:cxn modelId="{06ED2616-D612-B943-A511-4391F19418B3}" srcId="{FEC2313C-DD72-F849-A9C0-744A28EBEB28}" destId="{E5A2D5A1-CFAF-184E-A15A-6A54F5586C8D}" srcOrd="0" destOrd="0" parTransId="{2EF8A224-3B61-D147-8829-7D59D0ED93D1}" sibTransId="{B9531C34-A9B5-A44E-9692-25ECB075693E}"/>
    <dgm:cxn modelId="{D67F6C19-72C0-B544-B23A-AF665385597C}" srcId="{FEC2313C-DD72-F849-A9C0-744A28EBEB28}" destId="{9D4DE89C-FEE6-1A49-9A69-6CF650CADDEE}" srcOrd="3" destOrd="0" parTransId="{23118BA8-D6EE-4541-BE92-49D5228105B8}" sibTransId="{A391AC82-4069-4345-8085-999080D66319}"/>
    <dgm:cxn modelId="{598A521A-1947-FB43-A558-8E0D9B7CA092}" srcId="{A3650396-BD17-4445-843E-11F66B34367B}" destId="{E2060292-B65E-6C49-883D-340C3A6832F6}" srcOrd="0" destOrd="0" parTransId="{186272D0-D9BD-614E-AE4A-BD9E606ADE94}" sibTransId="{8CF722DF-3359-8242-94B1-7E3C9953EFCA}"/>
    <dgm:cxn modelId="{9C479731-CE63-324B-BB64-3C5427D566A5}" type="presOf" srcId="{9D4DE89C-FEE6-1A49-9A69-6CF650CADDEE}" destId="{0E2B108A-AEC7-8744-B62F-49AFA5FBF3C8}" srcOrd="0" destOrd="0" presId="urn:microsoft.com/office/officeart/2005/8/layout/vList5"/>
    <dgm:cxn modelId="{16840F49-6FE4-2A42-AB57-28BCA1168A36}" srcId="{9D4DE89C-FEE6-1A49-9A69-6CF650CADDEE}" destId="{11CCE54A-C795-0547-9C32-9EA5F9FCEAD2}" srcOrd="0" destOrd="0" parTransId="{2A1CA716-1A49-AD40-9D2B-0E406B034894}" sibTransId="{23960E6D-796C-1B4C-B661-9F58CFD24B92}"/>
    <dgm:cxn modelId="{D8E0CF53-AEB7-3440-8160-8E60F84F9E36}" srcId="{C72B8D63-0400-AA4C-9E6D-0FF192CC7AFB}" destId="{AD03EDA0-8274-BD48-8A5D-94C4491673A1}" srcOrd="1" destOrd="0" parTransId="{B53ACE55-753D-3649-8825-4651D47286F0}" sibTransId="{E4B3029F-C681-D440-B699-60A7750449E9}"/>
    <dgm:cxn modelId="{42930454-563E-8248-B7AD-EDD1128D6512}" type="presOf" srcId="{FEC2313C-DD72-F849-A9C0-744A28EBEB28}" destId="{7E149D1E-3417-834D-9614-C56F06C24413}" srcOrd="0" destOrd="0" presId="urn:microsoft.com/office/officeart/2005/8/layout/vList5"/>
    <dgm:cxn modelId="{470B5A59-2CD8-4647-AB5B-AEB430494802}" type="presOf" srcId="{A3650396-BD17-4445-843E-11F66B34367B}" destId="{FB2703F9-E549-3A47-AE29-707A3EA8D1DA}" srcOrd="0" destOrd="0" presId="urn:microsoft.com/office/officeart/2005/8/layout/vList5"/>
    <dgm:cxn modelId="{6B9A806B-D803-DC43-AAAE-6F89145237CA}" srcId="{C72B8D63-0400-AA4C-9E6D-0FF192CC7AFB}" destId="{DA1B8538-AA8E-D24E-8739-46676B29C5AE}" srcOrd="2" destOrd="0" parTransId="{2AB11136-23C7-334E-996F-A11DA29DC8FB}" sibTransId="{EB82DCE1-D35A-8C48-80BE-8F78FCE4F2F0}"/>
    <dgm:cxn modelId="{3A6AB99A-15D5-594C-A4B0-9514FB97DDE9}" srcId="{C72B8D63-0400-AA4C-9E6D-0FF192CC7AFB}" destId="{402ED5F2-098C-2B47-B11D-3CC55C53E3F4}" srcOrd="0" destOrd="0" parTransId="{14CD5DCA-4F79-0F46-8FA0-389F0F86E74E}" sibTransId="{DC835678-7E0C-4049-AD59-6262513BA952}"/>
    <dgm:cxn modelId="{4069969C-1401-194F-B5F4-B65BE468FE4B}" srcId="{E5A2D5A1-CFAF-184E-A15A-6A54F5586C8D}" destId="{26BABEB0-D6E8-3640-9AC0-ADE3B9FFBB4A}" srcOrd="0" destOrd="0" parTransId="{03FA11F4-68EC-D347-8E90-AC57C6459F49}" sibTransId="{221A1C2E-2F0D-BA47-BB1A-5733EF818B0C}"/>
    <dgm:cxn modelId="{BBE0CBA6-9A49-5942-96EE-763FA3927982}" type="presOf" srcId="{E2060292-B65E-6C49-883D-340C3A6832F6}" destId="{C43F9D7D-74AD-8F42-8AD0-A45DE3DB3B5C}" srcOrd="0" destOrd="0" presId="urn:microsoft.com/office/officeart/2005/8/layout/vList5"/>
    <dgm:cxn modelId="{528EDBB8-F68A-2A48-A15A-B58F7A253B48}" type="presOf" srcId="{26BABEB0-D6E8-3640-9AC0-ADE3B9FFBB4A}" destId="{DF7CEEEA-BC0F-1643-A2BC-8FD0E70A792C}" srcOrd="0" destOrd="0" presId="urn:microsoft.com/office/officeart/2005/8/layout/vList5"/>
    <dgm:cxn modelId="{34B25AB9-513F-5B4D-961A-3899E1BD1768}" type="presOf" srcId="{402ED5F2-098C-2B47-B11D-3CC55C53E3F4}" destId="{DD84FAE4-7CF1-A24A-AE56-58C0CFBD5483}" srcOrd="0" destOrd="0" presId="urn:microsoft.com/office/officeart/2005/8/layout/vList5"/>
    <dgm:cxn modelId="{00D26CC8-3A1E-8245-A478-29014FF60BE3}" type="presOf" srcId="{AD03EDA0-8274-BD48-8A5D-94C4491673A1}" destId="{DD84FAE4-7CF1-A24A-AE56-58C0CFBD5483}" srcOrd="0" destOrd="1" presId="urn:microsoft.com/office/officeart/2005/8/layout/vList5"/>
    <dgm:cxn modelId="{941498DA-43C1-BA43-8004-87402723BDF6}" srcId="{FEC2313C-DD72-F849-A9C0-744A28EBEB28}" destId="{C72B8D63-0400-AA4C-9E6D-0FF192CC7AFB}" srcOrd="1" destOrd="0" parTransId="{F7DFBC91-726B-B84C-8C27-08172B3D3053}" sibTransId="{316FD367-BADA-2847-9ADD-D951DADADB41}"/>
    <dgm:cxn modelId="{DA89B6DE-3738-EF4D-9575-FE1FA5F8EB63}" type="presOf" srcId="{C72B8D63-0400-AA4C-9E6D-0FF192CC7AFB}" destId="{C2D1A59B-C8D0-A642-9281-FD777C11E511}" srcOrd="0" destOrd="0" presId="urn:microsoft.com/office/officeart/2005/8/layout/vList5"/>
    <dgm:cxn modelId="{14D12DF5-4464-F542-83B2-0459B6E1CBB0}" srcId="{FEC2313C-DD72-F849-A9C0-744A28EBEB28}" destId="{A3650396-BD17-4445-843E-11F66B34367B}" srcOrd="2" destOrd="0" parTransId="{AFE008EB-7A05-C043-91BA-F70F4EAAD1F3}" sibTransId="{E6B550D6-A1C8-954F-BF0B-247EE3DFD8B8}"/>
    <dgm:cxn modelId="{1171EBF5-030E-C145-86F7-011976E7A40C}" type="presOf" srcId="{E5A2D5A1-CFAF-184E-A15A-6A54F5586C8D}" destId="{2BA92F68-7070-3C4C-B10D-D3EB015BC70C}" srcOrd="0" destOrd="0" presId="urn:microsoft.com/office/officeart/2005/8/layout/vList5"/>
    <dgm:cxn modelId="{3277B53F-6485-4C4F-AA85-FEA85DE6AD8A}" type="presParOf" srcId="{7E149D1E-3417-834D-9614-C56F06C24413}" destId="{CAE7A41A-3900-B344-8041-8945BEA06A58}" srcOrd="0" destOrd="0" presId="urn:microsoft.com/office/officeart/2005/8/layout/vList5"/>
    <dgm:cxn modelId="{139D761F-E39E-CA4C-9DEE-06F98422A5C9}" type="presParOf" srcId="{CAE7A41A-3900-B344-8041-8945BEA06A58}" destId="{2BA92F68-7070-3C4C-B10D-D3EB015BC70C}" srcOrd="0" destOrd="0" presId="urn:microsoft.com/office/officeart/2005/8/layout/vList5"/>
    <dgm:cxn modelId="{D2E3C412-115D-FF4B-858C-179978C9DE35}" type="presParOf" srcId="{CAE7A41A-3900-B344-8041-8945BEA06A58}" destId="{DF7CEEEA-BC0F-1643-A2BC-8FD0E70A792C}" srcOrd="1" destOrd="0" presId="urn:microsoft.com/office/officeart/2005/8/layout/vList5"/>
    <dgm:cxn modelId="{93701EA2-4656-3048-8557-87A4FA1766BD}" type="presParOf" srcId="{7E149D1E-3417-834D-9614-C56F06C24413}" destId="{04CF18B8-FE18-A14D-B400-D593DACE2FAD}" srcOrd="1" destOrd="0" presId="urn:microsoft.com/office/officeart/2005/8/layout/vList5"/>
    <dgm:cxn modelId="{8A6EB750-02B3-FF44-A307-86A225E4156E}" type="presParOf" srcId="{7E149D1E-3417-834D-9614-C56F06C24413}" destId="{175FD010-C48D-0E49-81BB-BC2B49DB5704}" srcOrd="2" destOrd="0" presId="urn:microsoft.com/office/officeart/2005/8/layout/vList5"/>
    <dgm:cxn modelId="{2EF30238-8E69-B44A-9A0F-49D3555870E1}" type="presParOf" srcId="{175FD010-C48D-0E49-81BB-BC2B49DB5704}" destId="{C2D1A59B-C8D0-A642-9281-FD777C11E511}" srcOrd="0" destOrd="0" presId="urn:microsoft.com/office/officeart/2005/8/layout/vList5"/>
    <dgm:cxn modelId="{1B2D960F-EEEB-F545-B552-68408E39AEAB}" type="presParOf" srcId="{175FD010-C48D-0E49-81BB-BC2B49DB5704}" destId="{DD84FAE4-7CF1-A24A-AE56-58C0CFBD5483}" srcOrd="1" destOrd="0" presId="urn:microsoft.com/office/officeart/2005/8/layout/vList5"/>
    <dgm:cxn modelId="{FC7656EC-2FD6-1247-B236-E6A2909AF7A0}" type="presParOf" srcId="{7E149D1E-3417-834D-9614-C56F06C24413}" destId="{F5131283-316F-5145-B49A-B2E1AEB32B66}" srcOrd="3" destOrd="0" presId="urn:microsoft.com/office/officeart/2005/8/layout/vList5"/>
    <dgm:cxn modelId="{2A77FB38-7443-8B45-B787-0D067B7F9F08}" type="presParOf" srcId="{7E149D1E-3417-834D-9614-C56F06C24413}" destId="{D7B9BE08-B9B8-CA45-ACD8-8B5113651045}" srcOrd="4" destOrd="0" presId="urn:microsoft.com/office/officeart/2005/8/layout/vList5"/>
    <dgm:cxn modelId="{B364AA77-813C-454A-AE86-3FE9A5CB99C8}" type="presParOf" srcId="{D7B9BE08-B9B8-CA45-ACD8-8B5113651045}" destId="{FB2703F9-E549-3A47-AE29-707A3EA8D1DA}" srcOrd="0" destOrd="0" presId="urn:microsoft.com/office/officeart/2005/8/layout/vList5"/>
    <dgm:cxn modelId="{F88CC213-F51D-9444-AA04-FAD5DE5A1EC9}" type="presParOf" srcId="{D7B9BE08-B9B8-CA45-ACD8-8B5113651045}" destId="{C43F9D7D-74AD-8F42-8AD0-A45DE3DB3B5C}" srcOrd="1" destOrd="0" presId="urn:microsoft.com/office/officeart/2005/8/layout/vList5"/>
    <dgm:cxn modelId="{0D1663C3-C234-2149-B22B-A049FF379ED4}" type="presParOf" srcId="{7E149D1E-3417-834D-9614-C56F06C24413}" destId="{885F2446-8146-7A43-9F11-E33EF481DE0D}" srcOrd="5" destOrd="0" presId="urn:microsoft.com/office/officeart/2005/8/layout/vList5"/>
    <dgm:cxn modelId="{03908C6C-F3CB-044D-9689-DE4B56B487F1}" type="presParOf" srcId="{7E149D1E-3417-834D-9614-C56F06C24413}" destId="{EAD765CC-02E4-B44A-8443-3A36B307962C}" srcOrd="6" destOrd="0" presId="urn:microsoft.com/office/officeart/2005/8/layout/vList5"/>
    <dgm:cxn modelId="{DA5E34AC-62AB-3945-A2AC-1390A2DB9125}" type="presParOf" srcId="{EAD765CC-02E4-B44A-8443-3A36B307962C}" destId="{0E2B108A-AEC7-8744-B62F-49AFA5FBF3C8}" srcOrd="0" destOrd="0" presId="urn:microsoft.com/office/officeart/2005/8/layout/vList5"/>
    <dgm:cxn modelId="{70914737-4B01-9644-A4AB-9E0AFBD86BFA}" type="presParOf" srcId="{EAD765CC-02E4-B44A-8443-3A36B307962C}" destId="{7B235237-26AE-B04E-881B-677672B4F3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16A6-EF5A-FB46-950F-37BD52E79C90}">
      <dsp:nvSpPr>
        <dsp:cNvPr id="0" name=""/>
        <dsp:cNvSpPr/>
      </dsp:nvSpPr>
      <dsp:spPr>
        <a:xfrm>
          <a:off x="0" y="925810"/>
          <a:ext cx="1029006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ECA38-527B-6746-90B5-F38A386C6430}">
      <dsp:nvSpPr>
        <dsp:cNvPr id="0" name=""/>
        <dsp:cNvSpPr/>
      </dsp:nvSpPr>
      <dsp:spPr>
        <a:xfrm>
          <a:off x="514503" y="645370"/>
          <a:ext cx="720304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58" tIns="0" rIns="2722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Big Picture: Driving Action Using Machine Learning</a:t>
          </a:r>
        </a:p>
      </dsp:txBody>
      <dsp:txXfrm>
        <a:off x="541883" y="672750"/>
        <a:ext cx="7148282" cy="506120"/>
      </dsp:txXfrm>
    </dsp:sp>
    <dsp:sp modelId="{9A820C4E-A7F3-6544-8DF9-232F1A06FFC3}">
      <dsp:nvSpPr>
        <dsp:cNvPr id="0" name=""/>
        <dsp:cNvSpPr/>
      </dsp:nvSpPr>
      <dsp:spPr>
        <a:xfrm>
          <a:off x="0" y="1787651"/>
          <a:ext cx="1029006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77A61-DC8F-5940-A646-5B8FA7C4FC0F}">
      <dsp:nvSpPr>
        <dsp:cNvPr id="0" name=""/>
        <dsp:cNvSpPr/>
      </dsp:nvSpPr>
      <dsp:spPr>
        <a:xfrm>
          <a:off x="514503" y="1507211"/>
          <a:ext cx="720304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58" tIns="0" rIns="2722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YODA: An In Depth Look At Yield Optimization</a:t>
          </a:r>
        </a:p>
      </dsp:txBody>
      <dsp:txXfrm>
        <a:off x="541883" y="1534591"/>
        <a:ext cx="7148282" cy="506120"/>
      </dsp:txXfrm>
    </dsp:sp>
    <dsp:sp modelId="{7F6231A6-EA26-7944-8DB9-FFC5ECABA50E}">
      <dsp:nvSpPr>
        <dsp:cNvPr id="0" name=""/>
        <dsp:cNvSpPr/>
      </dsp:nvSpPr>
      <dsp:spPr>
        <a:xfrm>
          <a:off x="0" y="2649491"/>
          <a:ext cx="1029006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03752-482E-8149-BAE6-2AADD0C97160}">
      <dsp:nvSpPr>
        <dsp:cNvPr id="0" name=""/>
        <dsp:cNvSpPr/>
      </dsp:nvSpPr>
      <dsp:spPr>
        <a:xfrm>
          <a:off x="514503" y="2369051"/>
          <a:ext cx="720304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58" tIns="0" rIns="2722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Site Performance Metrics: Making Apples to Apples Comparisons</a:t>
          </a:r>
        </a:p>
      </dsp:txBody>
      <dsp:txXfrm>
        <a:off x="541883" y="2396431"/>
        <a:ext cx="7148282" cy="506120"/>
      </dsp:txXfrm>
    </dsp:sp>
    <dsp:sp modelId="{262EF75D-8A90-5C49-8726-F8F644658D3F}">
      <dsp:nvSpPr>
        <dsp:cNvPr id="0" name=""/>
        <dsp:cNvSpPr/>
      </dsp:nvSpPr>
      <dsp:spPr>
        <a:xfrm>
          <a:off x="0" y="3511331"/>
          <a:ext cx="1029006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59541-A88A-C143-941E-6DE1956C6FAB}">
      <dsp:nvSpPr>
        <dsp:cNvPr id="0" name=""/>
        <dsp:cNvSpPr/>
      </dsp:nvSpPr>
      <dsp:spPr>
        <a:xfrm>
          <a:off x="514503" y="3230891"/>
          <a:ext cx="720304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58" tIns="0" rIns="2722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YODA in the Nigeria Surge</a:t>
          </a:r>
        </a:p>
      </dsp:txBody>
      <dsp:txXfrm>
        <a:off x="541883" y="3258271"/>
        <a:ext cx="7148282" cy="506120"/>
      </dsp:txXfrm>
    </dsp:sp>
    <dsp:sp modelId="{215E5DC4-F5F0-BA40-ACAF-AC836CF6EA47}">
      <dsp:nvSpPr>
        <dsp:cNvPr id="0" name=""/>
        <dsp:cNvSpPr/>
      </dsp:nvSpPr>
      <dsp:spPr>
        <a:xfrm>
          <a:off x="0" y="4373171"/>
          <a:ext cx="1029006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1B38E-5823-CB4B-BB10-03A837905076}">
      <dsp:nvSpPr>
        <dsp:cNvPr id="0" name=""/>
        <dsp:cNvSpPr/>
      </dsp:nvSpPr>
      <dsp:spPr>
        <a:xfrm>
          <a:off x="514503" y="4092731"/>
          <a:ext cx="7203042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2258" tIns="0" rIns="2722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Thoughts</a:t>
          </a:r>
        </a:p>
      </dsp:txBody>
      <dsp:txXfrm>
        <a:off x="541883" y="4120111"/>
        <a:ext cx="714828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D4653-A35E-8E49-8E2E-8EC4611EDE82}">
      <dsp:nvSpPr>
        <dsp:cNvPr id="0" name=""/>
        <dsp:cNvSpPr/>
      </dsp:nvSpPr>
      <dsp:spPr>
        <a:xfrm>
          <a:off x="5114945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565"/>
              </a:lnTo>
              <a:lnTo>
                <a:pt x="253752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EA57-004E-3B4F-8D72-755FDEB2DCAA}">
      <dsp:nvSpPr>
        <dsp:cNvPr id="0" name=""/>
        <dsp:cNvSpPr/>
      </dsp:nvSpPr>
      <dsp:spPr>
        <a:xfrm>
          <a:off x="4861193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617565"/>
              </a:lnTo>
              <a:lnTo>
                <a:pt x="0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D36A-F912-A542-92CA-7DDCC8C3F8D3}">
      <dsp:nvSpPr>
        <dsp:cNvPr id="0" name=""/>
        <dsp:cNvSpPr/>
      </dsp:nvSpPr>
      <dsp:spPr>
        <a:xfrm>
          <a:off x="5114945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253752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827A6-70E8-C148-929C-EC56007D2638}">
      <dsp:nvSpPr>
        <dsp:cNvPr id="0" name=""/>
        <dsp:cNvSpPr/>
      </dsp:nvSpPr>
      <dsp:spPr>
        <a:xfrm>
          <a:off x="4861193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A4D61-CE06-064E-BF0C-EAA576E4A4F4}">
      <dsp:nvSpPr>
        <dsp:cNvPr id="0" name=""/>
        <dsp:cNvSpPr/>
      </dsp:nvSpPr>
      <dsp:spPr>
        <a:xfrm>
          <a:off x="4375090" y="2525633"/>
          <a:ext cx="623679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623679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7CA1B-6363-BC44-8EB6-2AD8600029B4}">
      <dsp:nvSpPr>
        <dsp:cNvPr id="0" name=""/>
        <dsp:cNvSpPr/>
      </dsp:nvSpPr>
      <dsp:spPr>
        <a:xfrm>
          <a:off x="3635234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565"/>
              </a:lnTo>
              <a:lnTo>
                <a:pt x="253752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8999E-9990-BD4E-BCB3-0DBADDD54982}">
      <dsp:nvSpPr>
        <dsp:cNvPr id="0" name=""/>
        <dsp:cNvSpPr/>
      </dsp:nvSpPr>
      <dsp:spPr>
        <a:xfrm>
          <a:off x="3381482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617565"/>
              </a:lnTo>
              <a:lnTo>
                <a:pt x="0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353E-7944-A843-BE44-1E1CDB9D9868}">
      <dsp:nvSpPr>
        <dsp:cNvPr id="0" name=""/>
        <dsp:cNvSpPr/>
      </dsp:nvSpPr>
      <dsp:spPr>
        <a:xfrm>
          <a:off x="3635234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253752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8E59D-D7E3-2146-93CB-498BED068102}">
      <dsp:nvSpPr>
        <dsp:cNvPr id="0" name=""/>
        <dsp:cNvSpPr/>
      </dsp:nvSpPr>
      <dsp:spPr>
        <a:xfrm>
          <a:off x="3381482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EFA8E-45AC-F94C-9EA3-3F77B1DE49D5}">
      <dsp:nvSpPr>
        <dsp:cNvPr id="0" name=""/>
        <dsp:cNvSpPr/>
      </dsp:nvSpPr>
      <dsp:spPr>
        <a:xfrm>
          <a:off x="3751410" y="2525633"/>
          <a:ext cx="623679" cy="183435"/>
        </a:xfrm>
        <a:custGeom>
          <a:avLst/>
          <a:gdLst/>
          <a:ahLst/>
          <a:cxnLst/>
          <a:rect l="0" t="0" r="0" b="0"/>
          <a:pathLst>
            <a:path>
              <a:moveTo>
                <a:pt x="623679" y="0"/>
              </a:moveTo>
              <a:lnTo>
                <a:pt x="623679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DCB7-38B4-2B45-8C87-1B80CA0AB229}">
      <dsp:nvSpPr>
        <dsp:cNvPr id="0" name=""/>
        <dsp:cNvSpPr/>
      </dsp:nvSpPr>
      <dsp:spPr>
        <a:xfrm>
          <a:off x="2895379" y="2091503"/>
          <a:ext cx="1363535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1363535" y="183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C97CC-3EAB-1446-9FEC-B8862DAE2A2C}">
      <dsp:nvSpPr>
        <dsp:cNvPr id="0" name=""/>
        <dsp:cNvSpPr/>
      </dsp:nvSpPr>
      <dsp:spPr>
        <a:xfrm>
          <a:off x="2155523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565"/>
              </a:lnTo>
              <a:lnTo>
                <a:pt x="253752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D19C0-2417-C245-B2FB-36DD6592CE63}">
      <dsp:nvSpPr>
        <dsp:cNvPr id="0" name=""/>
        <dsp:cNvSpPr/>
      </dsp:nvSpPr>
      <dsp:spPr>
        <a:xfrm>
          <a:off x="1901771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617565"/>
              </a:lnTo>
              <a:lnTo>
                <a:pt x="0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14389-AFA6-E94C-ACB7-216842A40D05}">
      <dsp:nvSpPr>
        <dsp:cNvPr id="0" name=""/>
        <dsp:cNvSpPr/>
      </dsp:nvSpPr>
      <dsp:spPr>
        <a:xfrm>
          <a:off x="2155523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253752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2153-D620-8C40-A684-913543F0E834}">
      <dsp:nvSpPr>
        <dsp:cNvPr id="0" name=""/>
        <dsp:cNvSpPr/>
      </dsp:nvSpPr>
      <dsp:spPr>
        <a:xfrm>
          <a:off x="1901771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BD285-A2BB-EF49-948D-37CDD877B387}">
      <dsp:nvSpPr>
        <dsp:cNvPr id="0" name=""/>
        <dsp:cNvSpPr/>
      </dsp:nvSpPr>
      <dsp:spPr>
        <a:xfrm>
          <a:off x="1415667" y="2525633"/>
          <a:ext cx="623679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623679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2111B-E3DF-A345-BA32-937DD1487F28}">
      <dsp:nvSpPr>
        <dsp:cNvPr id="0" name=""/>
        <dsp:cNvSpPr/>
      </dsp:nvSpPr>
      <dsp:spPr>
        <a:xfrm>
          <a:off x="675812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565"/>
              </a:lnTo>
              <a:lnTo>
                <a:pt x="253752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D9BEB-5C9D-D242-99BA-79B7402AE918}">
      <dsp:nvSpPr>
        <dsp:cNvPr id="0" name=""/>
        <dsp:cNvSpPr/>
      </dsp:nvSpPr>
      <dsp:spPr>
        <a:xfrm>
          <a:off x="422060" y="2959763"/>
          <a:ext cx="253752" cy="61756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617565"/>
              </a:lnTo>
              <a:lnTo>
                <a:pt x="0" y="617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9C816-9E08-B24D-9807-8E07AA8FAF53}">
      <dsp:nvSpPr>
        <dsp:cNvPr id="0" name=""/>
        <dsp:cNvSpPr/>
      </dsp:nvSpPr>
      <dsp:spPr>
        <a:xfrm>
          <a:off x="675812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35"/>
              </a:lnTo>
              <a:lnTo>
                <a:pt x="253752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8D628-D827-7048-A7BF-8746DED5760D}">
      <dsp:nvSpPr>
        <dsp:cNvPr id="0" name=""/>
        <dsp:cNvSpPr/>
      </dsp:nvSpPr>
      <dsp:spPr>
        <a:xfrm>
          <a:off x="422060" y="2959763"/>
          <a:ext cx="253752" cy="183435"/>
        </a:xfrm>
        <a:custGeom>
          <a:avLst/>
          <a:gdLst/>
          <a:ahLst/>
          <a:cxnLst/>
          <a:rect l="0" t="0" r="0" b="0"/>
          <a:pathLst>
            <a:path>
              <a:moveTo>
                <a:pt x="253752" y="0"/>
              </a:moveTo>
              <a:lnTo>
                <a:pt x="253752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7B857-A509-8B4C-A820-0E7C1370EEF0}">
      <dsp:nvSpPr>
        <dsp:cNvPr id="0" name=""/>
        <dsp:cNvSpPr/>
      </dsp:nvSpPr>
      <dsp:spPr>
        <a:xfrm>
          <a:off x="791987" y="2525633"/>
          <a:ext cx="623679" cy="183435"/>
        </a:xfrm>
        <a:custGeom>
          <a:avLst/>
          <a:gdLst/>
          <a:ahLst/>
          <a:cxnLst/>
          <a:rect l="0" t="0" r="0" b="0"/>
          <a:pathLst>
            <a:path>
              <a:moveTo>
                <a:pt x="623679" y="0"/>
              </a:moveTo>
              <a:lnTo>
                <a:pt x="623679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4BF31-F377-5A4F-97B5-0AB655E11326}">
      <dsp:nvSpPr>
        <dsp:cNvPr id="0" name=""/>
        <dsp:cNvSpPr/>
      </dsp:nvSpPr>
      <dsp:spPr>
        <a:xfrm>
          <a:off x="1531843" y="2091503"/>
          <a:ext cx="1363535" cy="183435"/>
        </a:xfrm>
        <a:custGeom>
          <a:avLst/>
          <a:gdLst/>
          <a:ahLst/>
          <a:cxnLst/>
          <a:rect l="0" t="0" r="0" b="0"/>
          <a:pathLst>
            <a:path>
              <a:moveTo>
                <a:pt x="1363535" y="0"/>
              </a:moveTo>
              <a:lnTo>
                <a:pt x="1363535" y="183435"/>
              </a:lnTo>
              <a:lnTo>
                <a:pt x="0" y="183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21E7B-FBBF-9D4A-900C-C5EF6E5E13DC}">
      <dsp:nvSpPr>
        <dsp:cNvPr id="0" name=""/>
        <dsp:cNvSpPr/>
      </dsp:nvSpPr>
      <dsp:spPr>
        <a:xfrm>
          <a:off x="2742516" y="178577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3377B-CE60-BF47-8911-5DD27C6D4E96}">
      <dsp:nvSpPr>
        <dsp:cNvPr id="0" name=""/>
        <dsp:cNvSpPr/>
      </dsp:nvSpPr>
      <dsp:spPr>
        <a:xfrm>
          <a:off x="2742516" y="178577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7A25B-0EEE-0941-A785-D465BB7582D1}">
      <dsp:nvSpPr>
        <dsp:cNvPr id="0" name=""/>
        <dsp:cNvSpPr/>
      </dsp:nvSpPr>
      <dsp:spPr>
        <a:xfrm>
          <a:off x="2589653" y="184080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Country</a:t>
          </a:r>
        </a:p>
      </dsp:txBody>
      <dsp:txXfrm>
        <a:off x="2589653" y="1840808"/>
        <a:ext cx="611450" cy="195664"/>
      </dsp:txXfrm>
    </dsp:sp>
    <dsp:sp modelId="{A8154898-3B1E-9B49-B31A-8E227AF90DFE}">
      <dsp:nvSpPr>
        <dsp:cNvPr id="0" name=""/>
        <dsp:cNvSpPr/>
      </dsp:nvSpPr>
      <dsp:spPr>
        <a:xfrm>
          <a:off x="1262805" y="221990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ECDE9-C1D0-7A45-9C04-D5F7A1DF7154}">
      <dsp:nvSpPr>
        <dsp:cNvPr id="0" name=""/>
        <dsp:cNvSpPr/>
      </dsp:nvSpPr>
      <dsp:spPr>
        <a:xfrm>
          <a:off x="1262805" y="221990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8BCA8-39E0-8A46-A230-4E83B627495C}">
      <dsp:nvSpPr>
        <dsp:cNvPr id="0" name=""/>
        <dsp:cNvSpPr/>
      </dsp:nvSpPr>
      <dsp:spPr>
        <a:xfrm>
          <a:off x="1109942" y="227493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Psnu1</a:t>
          </a:r>
        </a:p>
      </dsp:txBody>
      <dsp:txXfrm>
        <a:off x="1109942" y="2274938"/>
        <a:ext cx="611450" cy="195664"/>
      </dsp:txXfrm>
    </dsp:sp>
    <dsp:sp modelId="{E8E969C8-9F2F-9840-A99E-379C9E1B3EBC}">
      <dsp:nvSpPr>
        <dsp:cNvPr id="0" name=""/>
        <dsp:cNvSpPr/>
      </dsp:nvSpPr>
      <dsp:spPr>
        <a:xfrm>
          <a:off x="522949" y="265403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25859-C7DA-9547-9789-90959AADAAE0}">
      <dsp:nvSpPr>
        <dsp:cNvPr id="0" name=""/>
        <dsp:cNvSpPr/>
      </dsp:nvSpPr>
      <dsp:spPr>
        <a:xfrm>
          <a:off x="522949" y="265403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B29D8-3A68-6947-897B-6988D8DE3D2D}">
      <dsp:nvSpPr>
        <dsp:cNvPr id="0" name=""/>
        <dsp:cNvSpPr/>
      </dsp:nvSpPr>
      <dsp:spPr>
        <a:xfrm>
          <a:off x="370086" y="270906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Site1</a:t>
          </a:r>
        </a:p>
      </dsp:txBody>
      <dsp:txXfrm>
        <a:off x="370086" y="2709068"/>
        <a:ext cx="611450" cy="195664"/>
      </dsp:txXfrm>
    </dsp:sp>
    <dsp:sp modelId="{292E99C2-2E2B-3041-B7D4-F45F0E9B3E7E}">
      <dsp:nvSpPr>
        <dsp:cNvPr id="0" name=""/>
        <dsp:cNvSpPr/>
      </dsp:nvSpPr>
      <dsp:spPr>
        <a:xfrm>
          <a:off x="153021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A167F-98C5-B142-9C8C-23859CE65658}">
      <dsp:nvSpPr>
        <dsp:cNvPr id="0" name=""/>
        <dsp:cNvSpPr/>
      </dsp:nvSpPr>
      <dsp:spPr>
        <a:xfrm>
          <a:off x="153021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93FD6-C952-2740-9460-57496D976587}">
      <dsp:nvSpPr>
        <dsp:cNvPr id="0" name=""/>
        <dsp:cNvSpPr/>
      </dsp:nvSpPr>
      <dsp:spPr>
        <a:xfrm>
          <a:off x="159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2018q1</a:t>
          </a:r>
        </a:p>
      </dsp:txBody>
      <dsp:txXfrm>
        <a:off x="159" y="3143198"/>
        <a:ext cx="611450" cy="195664"/>
      </dsp:txXfrm>
    </dsp:sp>
    <dsp:sp modelId="{2D103BEE-8EAB-CB43-986C-9795625A72D3}">
      <dsp:nvSpPr>
        <dsp:cNvPr id="0" name=""/>
        <dsp:cNvSpPr/>
      </dsp:nvSpPr>
      <dsp:spPr>
        <a:xfrm>
          <a:off x="892877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38C43-6491-E34F-B2F3-0F5D1023DADC}">
      <dsp:nvSpPr>
        <dsp:cNvPr id="0" name=""/>
        <dsp:cNvSpPr/>
      </dsp:nvSpPr>
      <dsp:spPr>
        <a:xfrm>
          <a:off x="892877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6669A-5EEC-3449-99DF-3934E5413AEF}">
      <dsp:nvSpPr>
        <dsp:cNvPr id="0" name=""/>
        <dsp:cNvSpPr/>
      </dsp:nvSpPr>
      <dsp:spPr>
        <a:xfrm>
          <a:off x="740014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2018q2</a:t>
          </a:r>
        </a:p>
      </dsp:txBody>
      <dsp:txXfrm>
        <a:off x="740014" y="3143198"/>
        <a:ext cx="611450" cy="195664"/>
      </dsp:txXfrm>
    </dsp:sp>
    <dsp:sp modelId="{A66FD57F-2B54-8043-8930-3B772B323D96}">
      <dsp:nvSpPr>
        <dsp:cNvPr id="0" name=""/>
        <dsp:cNvSpPr/>
      </dsp:nvSpPr>
      <dsp:spPr>
        <a:xfrm>
          <a:off x="153021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2EAB9-C049-4C4B-BFAD-535361D96E08}">
      <dsp:nvSpPr>
        <dsp:cNvPr id="0" name=""/>
        <dsp:cNvSpPr/>
      </dsp:nvSpPr>
      <dsp:spPr>
        <a:xfrm>
          <a:off x="153021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16050-E835-A04D-889B-5EDF660B240C}">
      <dsp:nvSpPr>
        <dsp:cNvPr id="0" name=""/>
        <dsp:cNvSpPr/>
      </dsp:nvSpPr>
      <dsp:spPr>
        <a:xfrm>
          <a:off x="159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2018q3</a:t>
          </a:r>
        </a:p>
      </dsp:txBody>
      <dsp:txXfrm>
        <a:off x="159" y="3577329"/>
        <a:ext cx="611450" cy="195664"/>
      </dsp:txXfrm>
    </dsp:sp>
    <dsp:sp modelId="{D95E0CAF-157B-AA4B-80DC-02643E48F93C}">
      <dsp:nvSpPr>
        <dsp:cNvPr id="0" name=""/>
        <dsp:cNvSpPr/>
      </dsp:nvSpPr>
      <dsp:spPr>
        <a:xfrm>
          <a:off x="892877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B89B1-9783-B14F-A544-4E13BF57849C}">
      <dsp:nvSpPr>
        <dsp:cNvPr id="0" name=""/>
        <dsp:cNvSpPr/>
      </dsp:nvSpPr>
      <dsp:spPr>
        <a:xfrm>
          <a:off x="892877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A4784-1130-694A-8EAC-2990AB900563}">
      <dsp:nvSpPr>
        <dsp:cNvPr id="0" name=""/>
        <dsp:cNvSpPr/>
      </dsp:nvSpPr>
      <dsp:spPr>
        <a:xfrm>
          <a:off x="740014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2018q4</a:t>
          </a:r>
        </a:p>
      </dsp:txBody>
      <dsp:txXfrm>
        <a:off x="740014" y="3577329"/>
        <a:ext cx="611450" cy="195664"/>
      </dsp:txXfrm>
    </dsp:sp>
    <dsp:sp modelId="{16103EB8-E784-2D49-85CF-97CC431866F6}">
      <dsp:nvSpPr>
        <dsp:cNvPr id="0" name=""/>
        <dsp:cNvSpPr/>
      </dsp:nvSpPr>
      <dsp:spPr>
        <a:xfrm>
          <a:off x="2002660" y="265403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A446B-2B48-2B48-8A91-8AF0CD5E65EE}">
      <dsp:nvSpPr>
        <dsp:cNvPr id="0" name=""/>
        <dsp:cNvSpPr/>
      </dsp:nvSpPr>
      <dsp:spPr>
        <a:xfrm>
          <a:off x="2002660" y="265403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3CF58-1593-7140-9B06-A806C1CE5B16}">
      <dsp:nvSpPr>
        <dsp:cNvPr id="0" name=""/>
        <dsp:cNvSpPr/>
      </dsp:nvSpPr>
      <dsp:spPr>
        <a:xfrm>
          <a:off x="1849797" y="270906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Site2</a:t>
          </a:r>
        </a:p>
      </dsp:txBody>
      <dsp:txXfrm>
        <a:off x="1849797" y="2709068"/>
        <a:ext cx="611450" cy="195664"/>
      </dsp:txXfrm>
    </dsp:sp>
    <dsp:sp modelId="{B471A4CD-3789-F24A-B580-5F13C01867C8}">
      <dsp:nvSpPr>
        <dsp:cNvPr id="0" name=""/>
        <dsp:cNvSpPr/>
      </dsp:nvSpPr>
      <dsp:spPr>
        <a:xfrm>
          <a:off x="1632732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0DDAA-7F12-9549-91AE-6BF634C00791}">
      <dsp:nvSpPr>
        <dsp:cNvPr id="0" name=""/>
        <dsp:cNvSpPr/>
      </dsp:nvSpPr>
      <dsp:spPr>
        <a:xfrm>
          <a:off x="1632732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1830D-7F16-CE41-A687-CD64DF70ABD5}">
      <dsp:nvSpPr>
        <dsp:cNvPr id="0" name=""/>
        <dsp:cNvSpPr/>
      </dsp:nvSpPr>
      <dsp:spPr>
        <a:xfrm>
          <a:off x="1479870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2018q1</a:t>
          </a:r>
        </a:p>
      </dsp:txBody>
      <dsp:txXfrm>
        <a:off x="1479870" y="3143198"/>
        <a:ext cx="611450" cy="195664"/>
      </dsp:txXfrm>
    </dsp:sp>
    <dsp:sp modelId="{15BA411E-E6F6-7A4C-94A1-2E49766E9205}">
      <dsp:nvSpPr>
        <dsp:cNvPr id="0" name=""/>
        <dsp:cNvSpPr/>
      </dsp:nvSpPr>
      <dsp:spPr>
        <a:xfrm>
          <a:off x="2372588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6A770-F96B-6B45-BA7D-33F8A9146BDA}">
      <dsp:nvSpPr>
        <dsp:cNvPr id="0" name=""/>
        <dsp:cNvSpPr/>
      </dsp:nvSpPr>
      <dsp:spPr>
        <a:xfrm>
          <a:off x="2372588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05B94-3BCF-B748-8ED9-749F23D02203}">
      <dsp:nvSpPr>
        <dsp:cNvPr id="0" name=""/>
        <dsp:cNvSpPr/>
      </dsp:nvSpPr>
      <dsp:spPr>
        <a:xfrm>
          <a:off x="2219725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2018q2</a:t>
          </a:r>
        </a:p>
      </dsp:txBody>
      <dsp:txXfrm>
        <a:off x="2219725" y="3143198"/>
        <a:ext cx="611450" cy="195664"/>
      </dsp:txXfrm>
    </dsp:sp>
    <dsp:sp modelId="{05B2A6B4-2A54-A841-98C4-0A7E499B1792}">
      <dsp:nvSpPr>
        <dsp:cNvPr id="0" name=""/>
        <dsp:cNvSpPr/>
      </dsp:nvSpPr>
      <dsp:spPr>
        <a:xfrm>
          <a:off x="1632732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6317C-50FB-4848-ADDB-0DFF899907B1}">
      <dsp:nvSpPr>
        <dsp:cNvPr id="0" name=""/>
        <dsp:cNvSpPr/>
      </dsp:nvSpPr>
      <dsp:spPr>
        <a:xfrm>
          <a:off x="1632732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783D1-6A41-F441-9D9E-C8FBCA67BDE6}">
      <dsp:nvSpPr>
        <dsp:cNvPr id="0" name=""/>
        <dsp:cNvSpPr/>
      </dsp:nvSpPr>
      <dsp:spPr>
        <a:xfrm>
          <a:off x="1479870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2018q3</a:t>
          </a:r>
        </a:p>
      </dsp:txBody>
      <dsp:txXfrm>
        <a:off x="1479870" y="3577329"/>
        <a:ext cx="611450" cy="195664"/>
      </dsp:txXfrm>
    </dsp:sp>
    <dsp:sp modelId="{7FDEF1E6-486E-8F4B-8A48-19C1BC70354E}">
      <dsp:nvSpPr>
        <dsp:cNvPr id="0" name=""/>
        <dsp:cNvSpPr/>
      </dsp:nvSpPr>
      <dsp:spPr>
        <a:xfrm>
          <a:off x="2372588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6ECC-3482-1145-99F5-83E46AC14DD6}">
      <dsp:nvSpPr>
        <dsp:cNvPr id="0" name=""/>
        <dsp:cNvSpPr/>
      </dsp:nvSpPr>
      <dsp:spPr>
        <a:xfrm>
          <a:off x="2372588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1123E-A3ED-714E-895E-C6D68307A899}">
      <dsp:nvSpPr>
        <dsp:cNvPr id="0" name=""/>
        <dsp:cNvSpPr/>
      </dsp:nvSpPr>
      <dsp:spPr>
        <a:xfrm>
          <a:off x="2219725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2018q4</a:t>
          </a:r>
        </a:p>
      </dsp:txBody>
      <dsp:txXfrm>
        <a:off x="2219725" y="3577329"/>
        <a:ext cx="611450" cy="195664"/>
      </dsp:txXfrm>
    </dsp:sp>
    <dsp:sp modelId="{F70AD20C-E6D5-D541-AE0D-36E83496606C}">
      <dsp:nvSpPr>
        <dsp:cNvPr id="0" name=""/>
        <dsp:cNvSpPr/>
      </dsp:nvSpPr>
      <dsp:spPr>
        <a:xfrm>
          <a:off x="4222227" y="221990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7DC9-B518-C245-8377-29D793FDF3D3}">
      <dsp:nvSpPr>
        <dsp:cNvPr id="0" name=""/>
        <dsp:cNvSpPr/>
      </dsp:nvSpPr>
      <dsp:spPr>
        <a:xfrm>
          <a:off x="4222227" y="221990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406D5-42CD-7E4F-8C35-0975479638CE}">
      <dsp:nvSpPr>
        <dsp:cNvPr id="0" name=""/>
        <dsp:cNvSpPr/>
      </dsp:nvSpPr>
      <dsp:spPr>
        <a:xfrm>
          <a:off x="4069364" y="227493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Psnu2</a:t>
          </a:r>
        </a:p>
      </dsp:txBody>
      <dsp:txXfrm>
        <a:off x="4069364" y="2274938"/>
        <a:ext cx="611450" cy="195664"/>
      </dsp:txXfrm>
    </dsp:sp>
    <dsp:sp modelId="{01F2A36F-2694-5840-BE81-A3AF670422C5}">
      <dsp:nvSpPr>
        <dsp:cNvPr id="0" name=""/>
        <dsp:cNvSpPr/>
      </dsp:nvSpPr>
      <dsp:spPr>
        <a:xfrm>
          <a:off x="3482371" y="265403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95853-3188-8D42-ADAE-B39725C4ACA3}">
      <dsp:nvSpPr>
        <dsp:cNvPr id="0" name=""/>
        <dsp:cNvSpPr/>
      </dsp:nvSpPr>
      <dsp:spPr>
        <a:xfrm>
          <a:off x="3482371" y="265403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B1830-926A-AE4D-BAD8-757E19DB18D6}">
      <dsp:nvSpPr>
        <dsp:cNvPr id="0" name=""/>
        <dsp:cNvSpPr/>
      </dsp:nvSpPr>
      <dsp:spPr>
        <a:xfrm>
          <a:off x="3329509" y="270906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Site3</a:t>
          </a:r>
        </a:p>
      </dsp:txBody>
      <dsp:txXfrm>
        <a:off x="3329509" y="2709068"/>
        <a:ext cx="611450" cy="195664"/>
      </dsp:txXfrm>
    </dsp:sp>
    <dsp:sp modelId="{6180D775-53A4-D746-A04E-D0AE981F0F4A}">
      <dsp:nvSpPr>
        <dsp:cNvPr id="0" name=""/>
        <dsp:cNvSpPr/>
      </dsp:nvSpPr>
      <dsp:spPr>
        <a:xfrm>
          <a:off x="3112444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0632-309B-4549-9C40-0752EDF3E3B0}">
      <dsp:nvSpPr>
        <dsp:cNvPr id="0" name=""/>
        <dsp:cNvSpPr/>
      </dsp:nvSpPr>
      <dsp:spPr>
        <a:xfrm>
          <a:off x="3112444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63F1E-2154-9646-A10D-9528211C2F7F}">
      <dsp:nvSpPr>
        <dsp:cNvPr id="0" name=""/>
        <dsp:cNvSpPr/>
      </dsp:nvSpPr>
      <dsp:spPr>
        <a:xfrm>
          <a:off x="2959581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2018q1</a:t>
          </a:r>
        </a:p>
      </dsp:txBody>
      <dsp:txXfrm>
        <a:off x="2959581" y="3143198"/>
        <a:ext cx="611450" cy="195664"/>
      </dsp:txXfrm>
    </dsp:sp>
    <dsp:sp modelId="{28C0A502-FF6B-2642-92DC-FC515A06893C}">
      <dsp:nvSpPr>
        <dsp:cNvPr id="0" name=""/>
        <dsp:cNvSpPr/>
      </dsp:nvSpPr>
      <dsp:spPr>
        <a:xfrm>
          <a:off x="3852299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CF254-4510-9747-955D-553AE6A085A7}">
      <dsp:nvSpPr>
        <dsp:cNvPr id="0" name=""/>
        <dsp:cNvSpPr/>
      </dsp:nvSpPr>
      <dsp:spPr>
        <a:xfrm>
          <a:off x="3852299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4F005-3486-B044-A169-37C50FB20470}">
      <dsp:nvSpPr>
        <dsp:cNvPr id="0" name=""/>
        <dsp:cNvSpPr/>
      </dsp:nvSpPr>
      <dsp:spPr>
        <a:xfrm>
          <a:off x="3699436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2018q2</a:t>
          </a:r>
        </a:p>
      </dsp:txBody>
      <dsp:txXfrm>
        <a:off x="3699436" y="3143198"/>
        <a:ext cx="611450" cy="195664"/>
      </dsp:txXfrm>
    </dsp:sp>
    <dsp:sp modelId="{40C5C850-A4AC-2142-B221-41A8DAB95505}">
      <dsp:nvSpPr>
        <dsp:cNvPr id="0" name=""/>
        <dsp:cNvSpPr/>
      </dsp:nvSpPr>
      <dsp:spPr>
        <a:xfrm>
          <a:off x="3112444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8F6CE-4A25-1940-88C5-3B1E6B3359AD}">
      <dsp:nvSpPr>
        <dsp:cNvPr id="0" name=""/>
        <dsp:cNvSpPr/>
      </dsp:nvSpPr>
      <dsp:spPr>
        <a:xfrm>
          <a:off x="3112444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FEA57-4CAA-0649-AA82-BC3192F0F5EE}">
      <dsp:nvSpPr>
        <dsp:cNvPr id="0" name=""/>
        <dsp:cNvSpPr/>
      </dsp:nvSpPr>
      <dsp:spPr>
        <a:xfrm>
          <a:off x="2959581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2018q3</a:t>
          </a:r>
        </a:p>
      </dsp:txBody>
      <dsp:txXfrm>
        <a:off x="2959581" y="3577329"/>
        <a:ext cx="611450" cy="195664"/>
      </dsp:txXfrm>
    </dsp:sp>
    <dsp:sp modelId="{EADD9C9D-7520-6C43-920A-DC04D0D3BA1A}">
      <dsp:nvSpPr>
        <dsp:cNvPr id="0" name=""/>
        <dsp:cNvSpPr/>
      </dsp:nvSpPr>
      <dsp:spPr>
        <a:xfrm>
          <a:off x="3852299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C7E8F-D113-3948-A428-A6ABE8ACFB23}">
      <dsp:nvSpPr>
        <dsp:cNvPr id="0" name=""/>
        <dsp:cNvSpPr/>
      </dsp:nvSpPr>
      <dsp:spPr>
        <a:xfrm>
          <a:off x="3852299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6192-689D-9540-90B3-4D87E4034CE4}">
      <dsp:nvSpPr>
        <dsp:cNvPr id="0" name=""/>
        <dsp:cNvSpPr/>
      </dsp:nvSpPr>
      <dsp:spPr>
        <a:xfrm>
          <a:off x="3699436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2018q4</a:t>
          </a:r>
        </a:p>
      </dsp:txBody>
      <dsp:txXfrm>
        <a:off x="3699436" y="3577329"/>
        <a:ext cx="611450" cy="195664"/>
      </dsp:txXfrm>
    </dsp:sp>
    <dsp:sp modelId="{93DD0F5B-3EA1-4446-80B8-FAF8627DA2B4}">
      <dsp:nvSpPr>
        <dsp:cNvPr id="0" name=""/>
        <dsp:cNvSpPr/>
      </dsp:nvSpPr>
      <dsp:spPr>
        <a:xfrm>
          <a:off x="4962082" y="265403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CD3B4-8DE4-F647-BB19-A465F6F05C40}">
      <dsp:nvSpPr>
        <dsp:cNvPr id="0" name=""/>
        <dsp:cNvSpPr/>
      </dsp:nvSpPr>
      <dsp:spPr>
        <a:xfrm>
          <a:off x="4962082" y="265403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0B77E-02FC-E74A-8B6D-C172EE09239D}">
      <dsp:nvSpPr>
        <dsp:cNvPr id="0" name=""/>
        <dsp:cNvSpPr/>
      </dsp:nvSpPr>
      <dsp:spPr>
        <a:xfrm>
          <a:off x="4809220" y="270906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Site4</a:t>
          </a:r>
        </a:p>
      </dsp:txBody>
      <dsp:txXfrm>
        <a:off x="4809220" y="2709068"/>
        <a:ext cx="611450" cy="195664"/>
      </dsp:txXfrm>
    </dsp:sp>
    <dsp:sp modelId="{DC858510-5D17-4141-9F96-97DABA5B4F29}">
      <dsp:nvSpPr>
        <dsp:cNvPr id="0" name=""/>
        <dsp:cNvSpPr/>
      </dsp:nvSpPr>
      <dsp:spPr>
        <a:xfrm>
          <a:off x="4592155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942AA-14AD-024C-A56A-B3FCCF8DD4CE}">
      <dsp:nvSpPr>
        <dsp:cNvPr id="0" name=""/>
        <dsp:cNvSpPr/>
      </dsp:nvSpPr>
      <dsp:spPr>
        <a:xfrm>
          <a:off x="4592155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6119D-16D8-EC4C-8253-19D612EBEAF2}">
      <dsp:nvSpPr>
        <dsp:cNvPr id="0" name=""/>
        <dsp:cNvSpPr/>
      </dsp:nvSpPr>
      <dsp:spPr>
        <a:xfrm>
          <a:off x="4439292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2018q1</a:t>
          </a:r>
        </a:p>
      </dsp:txBody>
      <dsp:txXfrm>
        <a:off x="4439292" y="3143198"/>
        <a:ext cx="611450" cy="195664"/>
      </dsp:txXfrm>
    </dsp:sp>
    <dsp:sp modelId="{70239A31-F82F-954B-954E-AE6BC2A820B0}">
      <dsp:nvSpPr>
        <dsp:cNvPr id="0" name=""/>
        <dsp:cNvSpPr/>
      </dsp:nvSpPr>
      <dsp:spPr>
        <a:xfrm>
          <a:off x="5332010" y="308816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29CCE-1D6D-0D43-B858-AF7416D9A221}">
      <dsp:nvSpPr>
        <dsp:cNvPr id="0" name=""/>
        <dsp:cNvSpPr/>
      </dsp:nvSpPr>
      <dsp:spPr>
        <a:xfrm>
          <a:off x="5332010" y="308816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CCDFB-74E2-2041-BF26-FF7BE1BEF5E8}">
      <dsp:nvSpPr>
        <dsp:cNvPr id="0" name=""/>
        <dsp:cNvSpPr/>
      </dsp:nvSpPr>
      <dsp:spPr>
        <a:xfrm>
          <a:off x="5179148" y="3143198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2018q2</a:t>
          </a:r>
        </a:p>
      </dsp:txBody>
      <dsp:txXfrm>
        <a:off x="5179148" y="3143198"/>
        <a:ext cx="611450" cy="195664"/>
      </dsp:txXfrm>
    </dsp:sp>
    <dsp:sp modelId="{C9469B91-A0D3-1843-A79B-0899B15619E6}">
      <dsp:nvSpPr>
        <dsp:cNvPr id="0" name=""/>
        <dsp:cNvSpPr/>
      </dsp:nvSpPr>
      <dsp:spPr>
        <a:xfrm>
          <a:off x="4592155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0DDF1-6620-DD49-98C7-9CB4B73923FF}">
      <dsp:nvSpPr>
        <dsp:cNvPr id="0" name=""/>
        <dsp:cNvSpPr/>
      </dsp:nvSpPr>
      <dsp:spPr>
        <a:xfrm>
          <a:off x="4592155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A259B-AFAC-1E42-9A76-A6039599172D}">
      <dsp:nvSpPr>
        <dsp:cNvPr id="0" name=""/>
        <dsp:cNvSpPr/>
      </dsp:nvSpPr>
      <dsp:spPr>
        <a:xfrm>
          <a:off x="4439292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2018q3</a:t>
          </a:r>
        </a:p>
      </dsp:txBody>
      <dsp:txXfrm>
        <a:off x="4439292" y="3577329"/>
        <a:ext cx="611450" cy="195664"/>
      </dsp:txXfrm>
    </dsp:sp>
    <dsp:sp modelId="{A904B9AA-C3A0-314F-9625-9528C191DB8B}">
      <dsp:nvSpPr>
        <dsp:cNvPr id="0" name=""/>
        <dsp:cNvSpPr/>
      </dsp:nvSpPr>
      <dsp:spPr>
        <a:xfrm>
          <a:off x="5332010" y="3522298"/>
          <a:ext cx="305725" cy="3057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AE85D-17BA-4749-9C8A-82CB73388C0D}">
      <dsp:nvSpPr>
        <dsp:cNvPr id="0" name=""/>
        <dsp:cNvSpPr/>
      </dsp:nvSpPr>
      <dsp:spPr>
        <a:xfrm>
          <a:off x="5332010" y="3522298"/>
          <a:ext cx="305725" cy="3057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CD49-6874-0046-A377-7E93A352573A}">
      <dsp:nvSpPr>
        <dsp:cNvPr id="0" name=""/>
        <dsp:cNvSpPr/>
      </dsp:nvSpPr>
      <dsp:spPr>
        <a:xfrm>
          <a:off x="5179148" y="3577329"/>
          <a:ext cx="611450" cy="1956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2018q4</a:t>
          </a:r>
        </a:p>
      </dsp:txBody>
      <dsp:txXfrm>
        <a:off x="5179148" y="3577329"/>
        <a:ext cx="611450" cy="195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CEEEA-BC0F-1643-A2BC-8FD0E70A792C}">
      <dsp:nvSpPr>
        <dsp:cNvPr id="0" name=""/>
        <dsp:cNvSpPr/>
      </dsp:nvSpPr>
      <dsp:spPr>
        <a:xfrm rot="5400000">
          <a:off x="4945750" y="-2004569"/>
          <a:ext cx="822937" cy="5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Malawi</a:t>
          </a:r>
        </a:p>
      </dsp:txBody>
      <dsp:txXfrm rot="-5400000">
        <a:off x="2836175" y="145178"/>
        <a:ext cx="5001916" cy="742593"/>
      </dsp:txXfrm>
    </dsp:sp>
    <dsp:sp modelId="{2BA92F68-7070-3C4C-B10D-D3EB015BC70C}">
      <dsp:nvSpPr>
        <dsp:cNvPr id="0" name=""/>
        <dsp:cNvSpPr/>
      </dsp:nvSpPr>
      <dsp:spPr>
        <a:xfrm>
          <a:off x="0" y="2138"/>
          <a:ext cx="2836175" cy="10286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Analysis</a:t>
          </a:r>
        </a:p>
      </dsp:txBody>
      <dsp:txXfrm>
        <a:off x="50216" y="52354"/>
        <a:ext cx="2735743" cy="928240"/>
      </dsp:txXfrm>
    </dsp:sp>
    <dsp:sp modelId="{DD84FAE4-7CF1-A24A-AE56-58C0CFBD5483}">
      <dsp:nvSpPr>
        <dsp:cNvPr id="0" name=""/>
        <dsp:cNvSpPr/>
      </dsp:nvSpPr>
      <dsp:spPr>
        <a:xfrm rot="5400000">
          <a:off x="4945750" y="-924463"/>
          <a:ext cx="822937" cy="5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Lesotho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Cote D’Ivoire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Tanzania</a:t>
          </a:r>
        </a:p>
      </dsp:txBody>
      <dsp:txXfrm rot="-5400000">
        <a:off x="2836175" y="1225284"/>
        <a:ext cx="5001916" cy="742593"/>
      </dsp:txXfrm>
    </dsp:sp>
    <dsp:sp modelId="{C2D1A59B-C8D0-A642-9281-FD777C11E511}">
      <dsp:nvSpPr>
        <dsp:cNvPr id="0" name=""/>
        <dsp:cNvSpPr/>
      </dsp:nvSpPr>
      <dsp:spPr>
        <a:xfrm>
          <a:off x="0" y="1082244"/>
          <a:ext cx="2836175" cy="10286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Stakeholder Review</a:t>
          </a:r>
        </a:p>
      </dsp:txBody>
      <dsp:txXfrm>
        <a:off x="50216" y="1132460"/>
        <a:ext cx="2735743" cy="928240"/>
      </dsp:txXfrm>
    </dsp:sp>
    <dsp:sp modelId="{C43F9D7D-74AD-8F42-8AD0-A45DE3DB3B5C}">
      <dsp:nvSpPr>
        <dsp:cNvPr id="0" name=""/>
        <dsp:cNvSpPr/>
      </dsp:nvSpPr>
      <dsp:spPr>
        <a:xfrm rot="5400000">
          <a:off x="4945750" y="155641"/>
          <a:ext cx="822937" cy="5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Nigeria (18 sites in 3 states)</a:t>
          </a:r>
        </a:p>
      </dsp:txBody>
      <dsp:txXfrm rot="-5400000">
        <a:off x="2836175" y="2305388"/>
        <a:ext cx="5001916" cy="742593"/>
      </dsp:txXfrm>
    </dsp:sp>
    <dsp:sp modelId="{FB2703F9-E549-3A47-AE29-707A3EA8D1DA}">
      <dsp:nvSpPr>
        <dsp:cNvPr id="0" name=""/>
        <dsp:cNvSpPr/>
      </dsp:nvSpPr>
      <dsp:spPr>
        <a:xfrm>
          <a:off x="0" y="2162350"/>
          <a:ext cx="2836175" cy="10286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Staged Launch</a:t>
          </a:r>
        </a:p>
      </dsp:txBody>
      <dsp:txXfrm>
        <a:off x="50216" y="2212566"/>
        <a:ext cx="2735743" cy="928240"/>
      </dsp:txXfrm>
    </dsp:sp>
    <dsp:sp modelId="{7B235237-26AE-B04E-881B-677672B4F3B1}">
      <dsp:nvSpPr>
        <dsp:cNvPr id="0" name=""/>
        <dsp:cNvSpPr/>
      </dsp:nvSpPr>
      <dsp:spPr>
        <a:xfrm rot="5400000">
          <a:off x="4945750" y="1235747"/>
          <a:ext cx="822937" cy="5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r-IN" sz="1400" kern="1200" dirty="0"/>
            <a:t>…</a:t>
          </a:r>
          <a:endParaRPr lang="en-US" sz="1400" kern="1200" dirty="0"/>
        </a:p>
      </dsp:txBody>
      <dsp:txXfrm rot="-5400000">
        <a:off x="2836175" y="3385494"/>
        <a:ext cx="5001916" cy="742593"/>
      </dsp:txXfrm>
    </dsp:sp>
    <dsp:sp modelId="{0E2B108A-AEC7-8744-B62F-49AFA5FBF3C8}">
      <dsp:nvSpPr>
        <dsp:cNvPr id="0" name=""/>
        <dsp:cNvSpPr/>
      </dsp:nvSpPr>
      <dsp:spPr>
        <a:xfrm>
          <a:off x="0" y="3242456"/>
          <a:ext cx="2836175" cy="10286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Nationwide Implementation</a:t>
          </a:r>
        </a:p>
      </dsp:txBody>
      <dsp:txXfrm>
        <a:off x="50216" y="3292672"/>
        <a:ext cx="2735743" cy="92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10C861-C9A8-8148-BE30-C2EB188B8F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D3EAD-5694-CA4D-9390-8A31B38C3A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680097-5EF9-844E-BFB6-ABF2BA938F0D}" type="datetimeFigureOut">
              <a:rPr lang="en-US" altLang="en-US"/>
              <a:pPr/>
              <a:t>9/18/19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012275-04CA-A443-BCAF-A7A5E9BEB0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1BEF19-FAE1-1E44-9150-3645FA8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C1471-E74C-5340-8A15-C45A2EFE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207FD-E50F-F640-A9B4-7EED74D68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C684DA-951D-194F-8F66-C6AFFE0FAC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B0FB8E2C-3F1A-FF46-84FD-592B400626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0" y="5138738"/>
            <a:ext cx="25082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8099"/>
            <a:ext cx="9144000" cy="22018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731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4867276"/>
            <a:ext cx="6400800" cy="1152524"/>
          </a:xfrm>
        </p:spPr>
        <p:txBody>
          <a:bodyPr anchor="b"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3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58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0C66E9BA-CF96-0543-A024-AF55BADA1A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3"/>
              </a:buCl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3AFB-75DC-E243-9EC2-89D9BD2FA4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CA248B3F-DCD3-014D-966F-251FF205C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4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7572CB7-B6C6-D242-9A04-A1E2BE714B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B5EF40-19F4-3C48-982E-4C27B14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8038A1-6D30-F648-91E6-0C90CC709E5E}" type="datetime1">
              <a:rPr lang="en-US" altLang="en-US"/>
              <a:pPr/>
              <a:t>9/18/19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66C21A-9D07-6A43-B08B-52E4C0C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7D96A7-86D1-244F-9981-F3700E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C4958-F3B0-284F-A188-7C378C7A4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3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9876863-050E-5A4E-8BB6-4647CD6F4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1">
                <a:solidFill>
                  <a:schemeClr val="accent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E122-7D7F-0347-9F7C-596E80AE02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69D21D5-FFEA-424C-AF71-C4ACBEF80A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0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F433DA07-54D4-EB4A-9D5E-CC2FE6E13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2B4AC-5ED7-3F41-B034-98113BA92A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4A5D5665-812E-E941-B0AD-49CF4DAF4A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50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1DDA7255-0677-8942-84C5-E41B04610B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E224-E571-6946-B288-23FB540960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6401678-5431-3846-BF64-6AADA59C2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8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EBB1D01-FFDE-2240-BE0E-005FE9B7D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BABCD-E08B-F543-8763-71EC1A9ADE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390AAF9-F7D9-D84D-9419-24FC2C283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4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20A41F8-E4C0-7C40-BF80-F9848C20C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59F1-CD26-294A-A48F-6C4D90C8FF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1095A252-C812-C04C-8E92-3EDD47821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1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53508CA7-E983-9944-AB13-1BFC357CF6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6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6356350"/>
            <a:ext cx="7772400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6F23D-D987-1D4F-9082-1C59299D2B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DBFA5182-AE69-5345-A596-F8BF1B007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3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086F8A9-36B6-7C4E-8182-4F750997AE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C3ED02-3F38-764E-A2AA-ED4FBE60F7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18B02-E5AC-9A4B-9FF2-E8AD0842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B8B549D-3AC8-9D46-B211-A294DD09E8A1}" type="datetime1">
              <a:rPr lang="en-US" altLang="en-US"/>
              <a:pPr/>
              <a:t>9/18/19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214B-8694-B146-A4F8-C61A30B2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EADD-1A42-9340-84A8-9BCA531B7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C1FA1AD-B048-4E44-8ED3-122C16F03A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ourier New" panose="02070309020205020404" pitchFamily="49" charset="0"/>
        <a:buChar char="o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28">
            <a:extLst>
              <a:ext uri="{FF2B5EF4-FFF2-40B4-BE49-F238E27FC236}">
                <a16:creationId xmlns:a16="http://schemas.microsoft.com/office/drawing/2014/main" id="{8F4BB81B-BE32-AA47-A7AC-FA132A032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100"/>
            <a:ext cx="9144000" cy="22018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 Optimization Data Algorithm (YODA):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Granular Targeted HIV Testing Using Machine Learning</a:t>
            </a:r>
          </a:p>
        </p:txBody>
      </p:sp>
      <p:sp>
        <p:nvSpPr>
          <p:cNvPr id="12290" name="Subtitle 29">
            <a:extLst>
              <a:ext uri="{FF2B5EF4-FFF2-40B4-BE49-F238E27FC236}">
                <a16:creationId xmlns:a16="http://schemas.microsoft.com/office/drawing/2014/main" id="{17D5CA32-FD92-FE45-BE3E-058038058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Ian E. Fellows and Ray Shiraishi</a:t>
            </a:r>
          </a:p>
        </p:txBody>
      </p:sp>
      <p:sp>
        <p:nvSpPr>
          <p:cNvPr id="12291" name="Text Placeholder 30">
            <a:extLst>
              <a:ext uri="{FF2B5EF4-FFF2-40B4-BE49-F238E27FC236}">
                <a16:creationId xmlns:a16="http://schemas.microsoft.com/office/drawing/2014/main" id="{72892E81-20A7-A14E-BDA8-0DD3B663C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867275"/>
            <a:ext cx="6400800" cy="1152525"/>
          </a:xfrm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FFE743A4-25CF-B24D-A10F-CB2431F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 Model: Boosting Stage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6770-074C-B943-AA65-14B51066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1600" cy="435133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The Generalized Linear Mixed Model (GLMM) performed best due to the hierarchical nature of the data.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Details: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185 fixed effect parameters are used to model the non-hierarchical relationships. These relationships are non-linear and there are many interactions.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35 parameters modeling PSNU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5044 parameters are used to model site level effects.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Evaluation: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Area Under The Curve = 82.3%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What does that mean?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50% = random guess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100% = perfect classification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571C4-A34F-E546-BFCC-8E28D5F04A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6F0D17-D6E8-294F-AE41-FAB03C3BD84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9B28-EE9D-3B4D-A7E5-A338F71AD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22F7CB-465A-F74A-BAD6-844B297E51D6}"/>
              </a:ext>
            </a:extLst>
          </p:cNvPr>
          <p:cNvGraphicFramePr/>
          <p:nvPr/>
        </p:nvGraphicFramePr>
        <p:xfrm>
          <a:off x="5897365" y="2125727"/>
          <a:ext cx="5790758" cy="5613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Screen Shot 2019-07-08 at 2.25.20 PM.png">
            <a:extLst>
              <a:ext uri="{FF2B5EF4-FFF2-40B4-BE49-F238E27FC236}">
                <a16:creationId xmlns:a16="http://schemas.microsoft.com/office/drawing/2014/main" id="{10FB45D2-8FD4-F24F-B1A1-222CF9DA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471738"/>
            <a:ext cx="5011738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416C0662-C582-7945-97D7-6DB724BD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 Model: Boosting Stage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7F63-A92E-3346-AD3F-F0ECE70B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1600" cy="43513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Gradient Boosted Machine to capture any lingering non-linear interactions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Details: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Bayesian optimization to find optimal hyper-parameters.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94 trees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Evaluation: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Area Under The Curve = 83.1%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What does that mean?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50% = random guess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100% = perfect classification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1CA1-0B73-FC47-BEA0-6A9DD4BB80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740DBB-8303-8B4F-9FD4-70C057906CE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8F8EE-799D-FC4E-83E6-DC4BF97F4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Screen Shot 2019-07-08 at 2.31.19 PM.png">
            <a:extLst>
              <a:ext uri="{FF2B5EF4-FFF2-40B4-BE49-F238E27FC236}">
                <a16:creationId xmlns:a16="http://schemas.microsoft.com/office/drawing/2014/main" id="{7D93D67F-DE9A-834B-838E-F226631F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2254250"/>
            <a:ext cx="5476875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>
            <a:extLst>
              <a:ext uri="{FF2B5EF4-FFF2-40B4-BE49-F238E27FC236}">
                <a16:creationId xmlns:a16="http://schemas.microsoft.com/office/drawing/2014/main" id="{EDA66A62-F959-A94F-BABE-8360DD6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 Model: Boosting Stage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B7DA-A8EF-464D-948E-0F52AA0E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038" cy="43513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Elastic Net to ensure maximum consistency with observed data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Details: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One parameter for each quarter/site/age/partner/modality combination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Shrinkage determined by AUC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Evaluation: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Area Under The Curve = 83.2%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What does that mean?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50% = random guess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100% = perfect classification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F890-E740-0047-AAE1-F21B52D3B7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CBD20-88B1-2E42-B121-EC6C923FCC6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8D242-5450-7643-9D14-94ED35EC8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D75194E-C061-2D46-8A04-3AF60B7D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Optimization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9416-F6DA-3045-8C34-37370318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Important detail: </a:t>
            </a:r>
            <a:r>
              <a:rPr lang="en-US" altLang="en-US" sz="2400" b="0">
                <a:ea typeface="ＭＳ Ｐゴシック" panose="020B0600070205080204" pitchFamily="34" charset="-128"/>
              </a:rPr>
              <a:t>Yield depends on the number of tests performed, with additional tests leading to lower yield. Thus there is a diminishing return on increasing the testing rate.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Greedy Optimization Algorithm:</a:t>
            </a:r>
          </a:p>
          <a:p>
            <a:pPr eaLnBrk="1" hangingPunct="1">
              <a:lnSpc>
                <a:spcPct val="7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Start all active partner / site / age / sex / modality / prioritization observation at 83% of their number of tests in the last quarter (2019q2).</a:t>
            </a:r>
          </a:p>
          <a:p>
            <a:pPr eaLnBrk="1" hangingPunct="1">
              <a:lnSpc>
                <a:spcPct val="7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Set any constraints. Current constraints are</a:t>
            </a:r>
          </a:p>
          <a:p>
            <a:pPr marL="971550" lvl="1" indent="-514350" eaLnBrk="1" hangingPunct="1">
              <a:lnSpc>
                <a:spcPct val="7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Maximum increase in the number of tests for any observation is 120%</a:t>
            </a:r>
          </a:p>
          <a:p>
            <a:pPr marL="971550" lvl="1" indent="-514350" eaLnBrk="1" hangingPunct="1">
              <a:lnSpc>
                <a:spcPct val="7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Total number of tests in country is fixed at the last quarter.</a:t>
            </a:r>
          </a:p>
          <a:p>
            <a:pPr eaLnBrk="1" hangingPunct="1">
              <a:lnSpc>
                <a:spcPct val="7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Find the observation that would cause the largest increase in yield rate if the number of tests were nudged upward that doesn’t violate any constraints.</a:t>
            </a:r>
          </a:p>
          <a:p>
            <a:pPr eaLnBrk="1" hangingPunct="1">
              <a:lnSpc>
                <a:spcPct val="7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Repeat step 3 until there are no observations that don’t violate the constraints.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8E511-9BD2-0B40-81D2-16DADCB43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4E4DEA-AFC6-904D-B7FF-FAFDB7753CD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0C834-440C-1F4A-B9A0-C9D62F6BC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A9F94F13-70D5-6E4F-B4F3-69104090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Results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AA7BFCF-DA79-B148-B515-62E41C9C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With a maximum increase of 20% for any (non-index) observation, the yield model estimates a 21% increase in yield.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Actionable table of recommended # of tests by site/modality/partner/age/sex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3B65-5AF6-0940-A284-D46137D4A6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6F0DFE-99C8-0C49-9611-DCE52EB6ADF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8BC1-F369-724B-8099-569CDBBDF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D3BB-0483-4A4C-BE91-7C673C6898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6870CE-8FFB-1E4F-9B08-AEBEC841EDA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EEB50-F6D6-7545-B110-3ABE3BE72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  <p:pic>
        <p:nvPicPr>
          <p:cNvPr id="25603" name="Picture 5" descr="Screen Shot 2019-06-07 at 7.51.46 AM.png">
            <a:extLst>
              <a:ext uri="{FF2B5EF4-FFF2-40B4-BE49-F238E27FC236}">
                <a16:creationId xmlns:a16="http://schemas.microsoft.com/office/drawing/2014/main" id="{83467CD6-6756-0044-978E-748F519C6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121920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8CFCC8-3E6A-0241-BA46-58EF262EE1A7}"/>
              </a:ext>
            </a:extLst>
          </p:cNvPr>
          <p:cNvSpPr/>
          <p:nvPr/>
        </p:nvSpPr>
        <p:spPr>
          <a:xfrm>
            <a:off x="838200" y="457200"/>
            <a:ext cx="2043223" cy="605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DBD4-5AB0-0B41-A88A-45DF340064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169DA2-C51A-D443-B6F7-780AB5D20CF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31E5B-B0C5-A942-BD7B-9A9580CD1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  <p:pic>
        <p:nvPicPr>
          <p:cNvPr id="26627" name="Picture 6" descr="Screen Shot 2019-06-07 at 8.36.14 AM.png">
            <a:extLst>
              <a:ext uri="{FF2B5EF4-FFF2-40B4-BE49-F238E27FC236}">
                <a16:creationId xmlns:a16="http://schemas.microsoft.com/office/drawing/2014/main" id="{89F2B967-FF3C-0D43-BB0F-BF5953A7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12192000" cy="67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753A80-A1AE-1346-98B2-6032A2D210FB}"/>
              </a:ext>
            </a:extLst>
          </p:cNvPr>
          <p:cNvSpPr/>
          <p:nvPr/>
        </p:nvSpPr>
        <p:spPr>
          <a:xfrm>
            <a:off x="838200" y="191386"/>
            <a:ext cx="2043223" cy="660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5">
            <a:extLst>
              <a:ext uri="{FF2B5EF4-FFF2-40B4-BE49-F238E27FC236}">
                <a16:creationId xmlns:a16="http://schemas.microsoft.com/office/drawing/2014/main" id="{DCC7C5A1-38E0-4F41-BA5C-7A60B541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Site Effectiveness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491F95-C99A-6548-B4B3-1A833C163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F51B7-7518-BB45-A89B-C8B6ED0B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2182E3-F433-2C4E-8DB5-CBFD8468640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B66DE5C0-3497-7541-A4B4-737B5EB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Site Testing Effectiveness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BD8229D5-349F-9942-8DAE-2F066639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likely is it for an HIV test at a site to be positive compared to an “average” site with similar characteristics?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site level random effects in the GLMM model are measures of the effectiveness of each site adjusting for all other covariates.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These are translated into odds ratios for interpretability.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4ABFF-EC5E-564C-A68F-0F1CFF148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7169-93AF-F64C-86A7-7AACA7096D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9CC1C7-DA62-0543-9FF8-44A44442EFE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D097A61-9E4D-234C-8FE6-5B05FAAF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Highly Effective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F9AA1-BDC1-D341-8777-115B86BB1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0485-CBF3-EF42-9799-CAE965EAB5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7E3AFA-D4FE-194E-82A8-70FBF89CDA6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4036" name="Picture 6" descr="Screen Shot 2019-07-08 at 3.46.45 PM.png">
            <a:extLst>
              <a:ext uri="{FF2B5EF4-FFF2-40B4-BE49-F238E27FC236}">
                <a16:creationId xmlns:a16="http://schemas.microsoft.com/office/drawing/2014/main" id="{23CE201D-6EC6-884E-A4F2-C8E95903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08125"/>
            <a:ext cx="10374312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FE6A1B-91C7-8741-A44D-BFBEF486C125}"/>
              </a:ext>
            </a:extLst>
          </p:cNvPr>
          <p:cNvSpPr/>
          <p:nvPr/>
        </p:nvSpPr>
        <p:spPr>
          <a:xfrm>
            <a:off x="1711842" y="1892595"/>
            <a:ext cx="1254642" cy="465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128F37E-9375-C247-99DB-1594022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B892-048A-834D-9BA9-86AF19248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6226E-F8E5-D24E-8420-0B1D00CE01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2909A-5B84-A646-ACF0-F3002C6E915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D3FC899-E771-7742-B193-F79988D5D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542225"/>
              </p:ext>
            </p:extLst>
          </p:nvPr>
        </p:nvGraphicFramePr>
        <p:xfrm>
          <a:off x="996961" y="1360658"/>
          <a:ext cx="10290060" cy="549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D8DB06D2-2F75-604D-ADF1-A42CF7D3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Average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E610C-D323-4C41-A899-062EAE73F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951C4-CD83-974D-8D88-9AF0278ABE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609A77-746E-0542-872A-A571D720D6A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5060" name="Picture 5" descr="Screen Shot 2019-07-08 at 3.53.51 PM.png">
            <a:extLst>
              <a:ext uri="{FF2B5EF4-FFF2-40B4-BE49-F238E27FC236}">
                <a16:creationId xmlns:a16="http://schemas.microsoft.com/office/drawing/2014/main" id="{F071AEA6-F1D1-CC4A-AA22-686E9B46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477963"/>
            <a:ext cx="11361737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51BB36-2A4D-3041-8257-BBFFFB17E758}"/>
              </a:ext>
            </a:extLst>
          </p:cNvPr>
          <p:cNvSpPr/>
          <p:nvPr/>
        </p:nvSpPr>
        <p:spPr>
          <a:xfrm>
            <a:off x="1318437" y="1839433"/>
            <a:ext cx="1307805" cy="412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05DD8-0259-7E48-A177-097FFC2DC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6D03C-00E3-E145-9424-BA5BA983F5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6A12E7-159B-8240-BFE8-374A157C26A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083" name="Title 5">
            <a:extLst>
              <a:ext uri="{FF2B5EF4-FFF2-40B4-BE49-F238E27FC236}">
                <a16:creationId xmlns:a16="http://schemas.microsoft.com/office/drawing/2014/main" id="{A234D8AF-45E5-7D4E-AB58-F73A8CCC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Less Effective Sites</a:t>
            </a:r>
          </a:p>
        </p:txBody>
      </p:sp>
      <p:pic>
        <p:nvPicPr>
          <p:cNvPr id="46084" name="Picture 6" descr="Screen Shot 2019-07-08 at 3.55.39 PM.png">
            <a:extLst>
              <a:ext uri="{FF2B5EF4-FFF2-40B4-BE49-F238E27FC236}">
                <a16:creationId xmlns:a16="http://schemas.microsoft.com/office/drawing/2014/main" id="{83B0FFB5-AC4B-714D-9510-36F2AB82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0988"/>
            <a:ext cx="121920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F79C5C-EB56-ED4A-9E8B-0B89B74BB632}"/>
              </a:ext>
            </a:extLst>
          </p:cNvPr>
          <p:cNvSpPr/>
          <p:nvPr/>
        </p:nvSpPr>
        <p:spPr>
          <a:xfrm>
            <a:off x="1073888" y="1892595"/>
            <a:ext cx="1297172" cy="398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5">
            <a:extLst>
              <a:ext uri="{FF2B5EF4-FFF2-40B4-BE49-F238E27FC236}">
                <a16:creationId xmlns:a16="http://schemas.microsoft.com/office/drawing/2014/main" id="{4972270C-E299-1246-9885-A4F39A06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Implementation Progress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BB303-2214-D44D-932E-5B1C481E9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69820-9742-C84B-A796-F2CC91DB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B8A59-DEC5-F746-B34F-033022C2861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4">
            <a:extLst>
              <a:ext uri="{FF2B5EF4-FFF2-40B4-BE49-F238E27FC236}">
                <a16:creationId xmlns:a16="http://schemas.microsoft.com/office/drawing/2014/main" id="{F0BAE69A-1134-D845-8026-281EBFA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Implementation Pipeline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FD3E41-ABF6-5E4E-8DD0-649162032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879F-1E0C-324D-B4E0-CE58AFDF42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72FDF1-B59E-A44C-9BA0-D5147E8CB02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755888-E4F4-184D-8045-86743C064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775283"/>
              </p:ext>
            </p:extLst>
          </p:nvPr>
        </p:nvGraphicFramePr>
        <p:xfrm>
          <a:off x="2055738" y="1816141"/>
          <a:ext cx="7878264" cy="427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5">
            <a:extLst>
              <a:ext uri="{FF2B5EF4-FFF2-40B4-BE49-F238E27FC236}">
                <a16:creationId xmlns:a16="http://schemas.microsoft.com/office/drawing/2014/main" id="{456C6D93-4F86-1D4F-8A8A-2B26D215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Nigeria Launch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E60D5D-5A4B-9043-AB71-F398F589D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B32BD-871A-E34E-B7B8-B7131CAF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EA5F4C-6FC3-414C-8EE2-022EF569366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B66DE5C0-3497-7541-A4B4-737B5EB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Communicating With 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4ABFF-EC5E-564C-A68F-0F1CFF148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7169-93AF-F64C-86A7-7AACA7096D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9CC1C7-DA62-0543-9FF8-44A44442EFE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286B6-F7A2-CF4E-8A7C-FE76C31D8DD7}"/>
              </a:ext>
            </a:extLst>
          </p:cNvPr>
          <p:cNvSpPr/>
          <p:nvPr/>
        </p:nvSpPr>
        <p:spPr>
          <a:xfrm>
            <a:off x="7747827" y="2545521"/>
            <a:ext cx="1686560" cy="122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6982B-AC95-0343-96F6-304ADA651CD8}"/>
              </a:ext>
            </a:extLst>
          </p:cNvPr>
          <p:cNvSpPr/>
          <p:nvPr/>
        </p:nvSpPr>
        <p:spPr>
          <a:xfrm>
            <a:off x="8601267" y="2206148"/>
            <a:ext cx="467360" cy="733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774D4-562C-5545-9972-8FB9033B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32" y="1379314"/>
            <a:ext cx="3993047" cy="525183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C049AF8-4F2B-BF49-82B4-E2C1A9B321BB}"/>
              </a:ext>
            </a:extLst>
          </p:cNvPr>
          <p:cNvGrpSpPr/>
          <p:nvPr/>
        </p:nvGrpSpPr>
        <p:grpSpPr>
          <a:xfrm>
            <a:off x="8082702" y="1342739"/>
            <a:ext cx="2546533" cy="369332"/>
            <a:chOff x="8178395" y="1367726"/>
            <a:chExt cx="2546533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5674B8-F02C-2749-903F-BA2E26929F7A}"/>
                </a:ext>
              </a:extLst>
            </p:cNvPr>
            <p:cNvCxnSpPr/>
            <p:nvPr/>
          </p:nvCxnSpPr>
          <p:spPr>
            <a:xfrm flipH="1">
              <a:off x="8178395" y="1562100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F0FE84-AC46-824B-AF5B-C3B2D2F9C383}"/>
                </a:ext>
              </a:extLst>
            </p:cNvPr>
            <p:cNvSpPr txBox="1"/>
            <p:nvPr/>
          </p:nvSpPr>
          <p:spPr>
            <a:xfrm>
              <a:off x="8945718" y="1367726"/>
              <a:ext cx="177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Site Name</a:t>
              </a:r>
              <a:endParaRPr lang="en-US" b="1" dirty="0">
                <a:solidFill>
                  <a:srgbClr val="3D953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94EC50-4C29-2E4A-8A84-364879D783DE}"/>
              </a:ext>
            </a:extLst>
          </p:cNvPr>
          <p:cNvGrpSpPr/>
          <p:nvPr/>
        </p:nvGrpSpPr>
        <p:grpSpPr>
          <a:xfrm>
            <a:off x="8082702" y="1812749"/>
            <a:ext cx="3861205" cy="1477328"/>
            <a:chOff x="8178395" y="1367726"/>
            <a:chExt cx="3861205" cy="147732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468BAE-CD69-D941-B8AF-4A9DCFF077F8}"/>
                </a:ext>
              </a:extLst>
            </p:cNvPr>
            <p:cNvCxnSpPr/>
            <p:nvPr/>
          </p:nvCxnSpPr>
          <p:spPr>
            <a:xfrm flipH="1">
              <a:off x="8178395" y="1562100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62921-04F4-4943-B536-AFB12039A980}"/>
                </a:ext>
              </a:extLst>
            </p:cNvPr>
            <p:cNvSpPr txBox="1"/>
            <p:nvPr/>
          </p:nvSpPr>
          <p:spPr>
            <a:xfrm>
              <a:off x="8945718" y="1367726"/>
              <a:ext cx="30938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Date Modeled</a:t>
              </a:r>
            </a:p>
            <a:p>
              <a:r>
                <a:rPr lang="en-US" b="1" dirty="0">
                  <a:solidFill>
                    <a:srgbClr val="3D953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Site-specific proposed testing can be updated based on actual performance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47A63B-03DB-0145-AAF2-54EC3C7D5E84}"/>
              </a:ext>
            </a:extLst>
          </p:cNvPr>
          <p:cNvGrpSpPr/>
          <p:nvPr/>
        </p:nvGrpSpPr>
        <p:grpSpPr>
          <a:xfrm>
            <a:off x="8082702" y="3606511"/>
            <a:ext cx="3861205" cy="1754326"/>
            <a:chOff x="8178395" y="2077296"/>
            <a:chExt cx="3861205" cy="1754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6B65D-22AD-C24F-976F-5D917079879E}"/>
                </a:ext>
              </a:extLst>
            </p:cNvPr>
            <p:cNvSpPr txBox="1"/>
            <p:nvPr/>
          </p:nvSpPr>
          <p:spPr>
            <a:xfrm>
              <a:off x="8945718" y="2077296"/>
              <a:ext cx="30938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Succinct guidance to help site staff understand areas the model proposes to prioritize testing by modality, sex, and age group</a:t>
              </a:r>
              <a:endParaRPr lang="en-US" b="1" dirty="0">
                <a:solidFill>
                  <a:srgbClr val="3D953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188A25-2386-964B-BC49-A111F7C117B3}"/>
                </a:ext>
              </a:extLst>
            </p:cNvPr>
            <p:cNvCxnSpPr/>
            <p:nvPr/>
          </p:nvCxnSpPr>
          <p:spPr>
            <a:xfrm flipH="1">
              <a:off x="8178395" y="2220468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62796A-7F54-C541-9DC3-8E0B45FEAE57}"/>
                </a:ext>
              </a:extLst>
            </p:cNvPr>
            <p:cNvCxnSpPr/>
            <p:nvPr/>
          </p:nvCxnSpPr>
          <p:spPr>
            <a:xfrm flipH="1">
              <a:off x="8178395" y="2954459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500414B-6A7C-4942-9953-565A6F65E8B7}"/>
                </a:ext>
              </a:extLst>
            </p:cNvPr>
            <p:cNvCxnSpPr/>
            <p:nvPr/>
          </p:nvCxnSpPr>
          <p:spPr>
            <a:xfrm flipH="1">
              <a:off x="8178395" y="3727399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8AEF0-B1C7-3447-A598-B52CD191BDF7}"/>
              </a:ext>
            </a:extLst>
          </p:cNvPr>
          <p:cNvGrpSpPr/>
          <p:nvPr/>
        </p:nvGrpSpPr>
        <p:grpSpPr>
          <a:xfrm>
            <a:off x="824021" y="1977341"/>
            <a:ext cx="3080786" cy="369332"/>
            <a:chOff x="9279912" y="1642046"/>
            <a:chExt cx="3080786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506A88-94FE-034C-8F94-205CB04B9632}"/>
                </a:ext>
              </a:extLst>
            </p:cNvPr>
            <p:cNvCxnSpPr/>
            <p:nvPr/>
          </p:nvCxnSpPr>
          <p:spPr>
            <a:xfrm>
              <a:off x="11674898" y="1826712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4D0472-0C9F-1845-98F5-9DE7B5B19231}"/>
                </a:ext>
              </a:extLst>
            </p:cNvPr>
            <p:cNvSpPr txBox="1"/>
            <p:nvPr/>
          </p:nvSpPr>
          <p:spPr>
            <a:xfrm>
              <a:off x="9279912" y="1642046"/>
              <a:ext cx="233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YODA Introduction</a:t>
              </a:r>
              <a:endParaRPr lang="en-US" b="1" dirty="0">
                <a:solidFill>
                  <a:srgbClr val="499B49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B5D371-0809-AF4C-B301-C6168131E1F4}"/>
              </a:ext>
            </a:extLst>
          </p:cNvPr>
          <p:cNvGrpSpPr/>
          <p:nvPr/>
        </p:nvGrpSpPr>
        <p:grpSpPr>
          <a:xfrm>
            <a:off x="8082702" y="5839700"/>
            <a:ext cx="3533241" cy="646331"/>
            <a:chOff x="8178395" y="1303718"/>
            <a:chExt cx="3533241" cy="64633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5BA87A9-E9AD-DF4A-8DA1-D981F02BC706}"/>
                </a:ext>
              </a:extLst>
            </p:cNvPr>
            <p:cNvCxnSpPr/>
            <p:nvPr/>
          </p:nvCxnSpPr>
          <p:spPr>
            <a:xfrm flipH="1">
              <a:off x="8178395" y="1626883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194DD6-D48A-0047-A1B2-4B96C00279D4}"/>
                </a:ext>
              </a:extLst>
            </p:cNvPr>
            <p:cNvSpPr txBox="1"/>
            <p:nvPr/>
          </p:nvSpPr>
          <p:spPr>
            <a:xfrm>
              <a:off x="8945718" y="1303718"/>
              <a:ext cx="276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CDC Nigeria POC Contact Information</a:t>
              </a:r>
              <a:endParaRPr lang="en-US" b="1" dirty="0">
                <a:solidFill>
                  <a:srgbClr val="3D953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CA21D0-BB64-C742-B659-65F94CBE5AD4}"/>
              </a:ext>
            </a:extLst>
          </p:cNvPr>
          <p:cNvGrpSpPr/>
          <p:nvPr/>
        </p:nvGrpSpPr>
        <p:grpSpPr>
          <a:xfrm>
            <a:off x="476280" y="2783802"/>
            <a:ext cx="3428527" cy="923330"/>
            <a:chOff x="8932172" y="1642046"/>
            <a:chExt cx="3428526" cy="92333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CF4A20-6396-FB4F-ADF6-70AD2B74652F}"/>
                </a:ext>
              </a:extLst>
            </p:cNvPr>
            <p:cNvCxnSpPr/>
            <p:nvPr/>
          </p:nvCxnSpPr>
          <p:spPr>
            <a:xfrm>
              <a:off x="11674898" y="1826712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654396-0E7F-1D40-AC07-3BA37C98F19B}"/>
                </a:ext>
              </a:extLst>
            </p:cNvPr>
            <p:cNvSpPr txBox="1"/>
            <p:nvPr/>
          </p:nvSpPr>
          <p:spPr>
            <a:xfrm>
              <a:off x="8932172" y="1642046"/>
              <a:ext cx="2683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Proposed weekly tests</a:t>
              </a:r>
            </a:p>
            <a:p>
              <a:r>
                <a:rPr lang="en-US" b="1" dirty="0">
                  <a:solidFill>
                    <a:srgbClr val="3D953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Aligned with Surge testing targets</a:t>
              </a:r>
              <a:endParaRPr lang="en-US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D9F200-64B4-0A40-A44B-831C3115337D}"/>
              </a:ext>
            </a:extLst>
          </p:cNvPr>
          <p:cNvGrpSpPr/>
          <p:nvPr/>
        </p:nvGrpSpPr>
        <p:grpSpPr>
          <a:xfrm>
            <a:off x="1676579" y="3734273"/>
            <a:ext cx="2228228" cy="369332"/>
            <a:chOff x="10132470" y="1668730"/>
            <a:chExt cx="2228228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9A1EFB2-18F9-4A49-84CD-574A5D5F6A49}"/>
                </a:ext>
              </a:extLst>
            </p:cNvPr>
            <p:cNvCxnSpPr/>
            <p:nvPr/>
          </p:nvCxnSpPr>
          <p:spPr>
            <a:xfrm>
              <a:off x="11674898" y="1853396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2CC506-08BE-F840-AE65-3CFC692BF4D7}"/>
                </a:ext>
              </a:extLst>
            </p:cNvPr>
            <p:cNvSpPr txBox="1"/>
            <p:nvPr/>
          </p:nvSpPr>
          <p:spPr>
            <a:xfrm>
              <a:off x="10132470" y="1668730"/>
              <a:ext cx="1490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By modality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BF4553-084D-2D4A-B830-46FD7D077AF3}"/>
              </a:ext>
            </a:extLst>
          </p:cNvPr>
          <p:cNvGrpSpPr/>
          <p:nvPr/>
        </p:nvGrpSpPr>
        <p:grpSpPr>
          <a:xfrm>
            <a:off x="2172019" y="4466650"/>
            <a:ext cx="1732788" cy="369332"/>
            <a:chOff x="10627910" y="1687766"/>
            <a:chExt cx="1732788" cy="36933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C42AF1-0348-994E-A4EB-532EAD2C7C98}"/>
                </a:ext>
              </a:extLst>
            </p:cNvPr>
            <p:cNvCxnSpPr/>
            <p:nvPr/>
          </p:nvCxnSpPr>
          <p:spPr>
            <a:xfrm>
              <a:off x="11674898" y="1872432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F78C24-D883-8949-976A-D9AFE32F9F06}"/>
                </a:ext>
              </a:extLst>
            </p:cNvPr>
            <p:cNvSpPr txBox="1"/>
            <p:nvPr/>
          </p:nvSpPr>
          <p:spPr>
            <a:xfrm>
              <a:off x="10627910" y="1687766"/>
              <a:ext cx="987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By sex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FD8867-ADA2-D243-BDD2-3E9630D4F74F}"/>
              </a:ext>
            </a:extLst>
          </p:cNvPr>
          <p:cNvGrpSpPr/>
          <p:nvPr/>
        </p:nvGrpSpPr>
        <p:grpSpPr>
          <a:xfrm>
            <a:off x="1411969" y="5676283"/>
            <a:ext cx="2492838" cy="369332"/>
            <a:chOff x="9867860" y="1687766"/>
            <a:chExt cx="2492838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BA9A74A-13C2-A844-AEC2-C52BF9E7CDC1}"/>
                </a:ext>
              </a:extLst>
            </p:cNvPr>
            <p:cNvCxnSpPr/>
            <p:nvPr/>
          </p:nvCxnSpPr>
          <p:spPr>
            <a:xfrm>
              <a:off x="11674898" y="1872432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0C3123-4FDF-D248-BBB3-043D60587B40}"/>
                </a:ext>
              </a:extLst>
            </p:cNvPr>
            <p:cNvSpPr txBox="1"/>
            <p:nvPr/>
          </p:nvSpPr>
          <p:spPr>
            <a:xfrm>
              <a:off x="9867860" y="1687766"/>
              <a:ext cx="1747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By age group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21D8E7-578F-6F48-BF7B-F4589F54BDE1}"/>
              </a:ext>
            </a:extLst>
          </p:cNvPr>
          <p:cNvSpPr/>
          <p:nvPr/>
        </p:nvSpPr>
        <p:spPr>
          <a:xfrm>
            <a:off x="6581553" y="1456660"/>
            <a:ext cx="1329070" cy="23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2ED0-26FB-0747-B602-2C31D38B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HTS_TST_POS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C61C-62CF-BB4D-BD12-407ED9184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C1EF-DCD0-794E-AE83-D26A19456C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A248B3F-DCD3-014D-966F-251FF205C235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356FD-582B-8D48-AB62-260C5ACB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74" y="1985641"/>
            <a:ext cx="8516680" cy="48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2A31-7BBF-2745-93DF-9ABD17FD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Were the recommendations followed?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85148-4283-E442-9467-A5B6B0A99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8A5D-EB6D-2746-9633-CD9CD8FB50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A248B3F-DCD3-014D-966F-251FF205C235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E6F63DA-B991-3D45-AC0B-BF3948DA6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006370"/>
              </p:ext>
            </p:extLst>
          </p:nvPr>
        </p:nvGraphicFramePr>
        <p:xfrm>
          <a:off x="2243469" y="1477926"/>
          <a:ext cx="7199571" cy="4878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989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5">
            <a:extLst>
              <a:ext uri="{FF2B5EF4-FFF2-40B4-BE49-F238E27FC236}">
                <a16:creationId xmlns:a16="http://schemas.microsoft.com/office/drawing/2014/main" id="{456C6D93-4F86-1D4F-8A8A-2B26D215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Final Thoughts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E60D5D-5A4B-9043-AB71-F398F589D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B32BD-871A-E34E-B7B8-B7131CAF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EA5F4C-6FC3-414C-8EE2-022EF569366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3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4">
            <a:extLst>
              <a:ext uri="{FF2B5EF4-FFF2-40B4-BE49-F238E27FC236}">
                <a16:creationId xmlns:a16="http://schemas.microsoft.com/office/drawing/2014/main" id="{380CF3C7-4C92-1C40-AF72-ADAB383E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Final Thoughts</a:t>
            </a:r>
          </a:p>
        </p:txBody>
      </p:sp>
      <p:sp>
        <p:nvSpPr>
          <p:cNvPr id="52226" name="Content Placeholder 5">
            <a:extLst>
              <a:ext uri="{FF2B5EF4-FFF2-40B4-BE49-F238E27FC236}">
                <a16:creationId xmlns:a16="http://schemas.microsoft.com/office/drawing/2014/main" id="{06F144AA-1741-4842-8D41-23956CC5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Countries seem very excited about optimizing their yields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model outputs appear informative to those who know the on-the-ground situation.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Lessons have been learned from the Nigeria experience.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Sites are receptive to the program, but need more support to help them adhere to the recommendations.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 countries with highly fluid testing rates, running YODA on up-to-date weekly data will provide more relevant recommendations.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18A28D-39ED-CC47-BFCC-5CCAAFF91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E4FD0-C38C-0E4F-8A8C-1B334E30AA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F46BB6-4224-DE47-B144-5C81BE5ECBD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5">
            <a:extLst>
              <a:ext uri="{FF2B5EF4-FFF2-40B4-BE49-F238E27FC236}">
                <a16:creationId xmlns:a16="http://schemas.microsoft.com/office/drawing/2014/main" id="{AF0C62CD-096F-5549-84BE-15FFE124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Big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44B3BF-368C-E74C-89FF-33F1AADFC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65EA2-F0A4-1643-AC19-8383B5F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68D566-631D-B243-A26C-E5CA4A32B1B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12864A5-4119-F144-95D9-6B927258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Big Picture: How To Use Machine Learning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6907-3973-C74F-AC08-61A32738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Machine Informed: </a:t>
            </a:r>
            <a:r>
              <a:rPr lang="en-US" altLang="en-US" b="0" dirty="0">
                <a:ea typeface="ＭＳ Ｐゴシック" panose="020B0600070205080204" pitchFamily="34" charset="-128"/>
              </a:rPr>
              <a:t>Analytic models providing useful descriptions of reality that are used by human decision makers</a:t>
            </a:r>
            <a:r>
              <a:rPr lang="en-US" altLang="en-US" b="0" i="1" dirty="0">
                <a:ea typeface="ＭＳ Ｐゴシック" panose="020B0600070205080204" pitchFamily="34" charset="-128"/>
              </a:rPr>
              <a:t>. </a:t>
            </a:r>
          </a:p>
          <a:p>
            <a:pPr marL="457200" lvl="1" indent="0" eaLnBrk="1" hangingPunct="1">
              <a:buNone/>
            </a:pPr>
            <a:r>
              <a:rPr lang="en-US" altLang="en-US" b="0" i="1" dirty="0">
                <a:ea typeface="ＭＳ Ｐゴシック" panose="020B0600070205080204" pitchFamily="34" charset="-128"/>
              </a:rPr>
              <a:t>Using a clustering algorithm to divide a population into different risk groups for which different interventions are designed.</a:t>
            </a:r>
            <a:endParaRPr lang="en-US" altLang="en-US" b="0" dirty="0">
              <a:solidFill>
                <a:srgbClr val="005EAA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5EAA"/>
                </a:solidFill>
                <a:ea typeface="ＭＳ Ｐゴシック" panose="020B0600070205080204" pitchFamily="34" charset="-128"/>
              </a:rPr>
              <a:t>Machine Augmented:</a:t>
            </a:r>
            <a:r>
              <a:rPr lang="en-US" altLang="en-US" b="0" dirty="0">
                <a:solidFill>
                  <a:srgbClr val="005EAA"/>
                </a:solidFill>
                <a:ea typeface="ＭＳ Ｐゴシック" panose="020B0600070205080204" pitchFamily="34" charset="-128"/>
              </a:rPr>
              <a:t> Models and algorithms provide recommended decisions based on data, which are combined with human knowledge to determine an action plan</a:t>
            </a:r>
            <a:r>
              <a:rPr lang="en-US" altLang="en-US" b="0" i="1" dirty="0">
                <a:solidFill>
                  <a:srgbClr val="005EAA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i="1" dirty="0">
                <a:solidFill>
                  <a:srgbClr val="3E3E3E"/>
                </a:solidFill>
                <a:ea typeface="ＭＳ Ｐゴシック" panose="020B0600070205080204" pitchFamily="34" charset="-128"/>
              </a:rPr>
              <a:t>Pre-screening potential HIV test recipients using a mathematical model combined with clinician judgement.</a:t>
            </a:r>
            <a:endParaRPr lang="en-US" altLang="en-US" i="1" dirty="0">
              <a:solidFill>
                <a:srgbClr val="005EAA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5EAA"/>
                </a:solidFill>
                <a:ea typeface="ＭＳ Ｐゴシック" panose="020B0600070205080204" pitchFamily="34" charset="-128"/>
              </a:rPr>
              <a:t>Fully Autonomous: </a:t>
            </a:r>
            <a:r>
              <a:rPr lang="en-US" altLang="en-US" b="0" i="1" dirty="0">
                <a:solidFill>
                  <a:srgbClr val="005EAA"/>
                </a:solidFill>
                <a:ea typeface="ＭＳ Ｐゴシック" panose="020B0600070205080204" pitchFamily="34" charset="-128"/>
              </a:rPr>
              <a:t>Models and algorithms make decisions with no human in the loop.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i="1" dirty="0">
                <a:solidFill>
                  <a:srgbClr val="3E3E3E"/>
                </a:solidFill>
                <a:ea typeface="ＭＳ Ｐゴシック" panose="020B0600070205080204" pitchFamily="34" charset="-128"/>
              </a:rPr>
              <a:t>An automated system to set HIV test manufacturing rates and route deliveries.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8452-97DB-124A-BE04-D3DDB838D2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2F40C5-2BF0-5547-914A-40BA37431E1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CD74F-945B-474E-BA1F-10731D05B1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5">
            <a:extLst>
              <a:ext uri="{FF2B5EF4-FFF2-40B4-BE49-F238E27FC236}">
                <a16:creationId xmlns:a16="http://schemas.microsoft.com/office/drawing/2014/main" id="{D3E95B05-1FD3-EA4E-BE8A-5186691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 Optimization: YODA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AF245C-C3B8-034E-9961-09993D9A7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F1BAF-B41E-8341-876B-DA9DF8E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F16466-D8AE-9248-8D61-95B7DD2C22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E6E9E61D-D012-E64D-827F-8172E5ED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YODA: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4FF5-EB13-AC43-8C7F-B20F2CF5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0" dirty="0">
                <a:solidFill>
                  <a:schemeClr val="accent6"/>
                </a:solidFill>
                <a:ea typeface="+mn-ea"/>
                <a:cs typeface="+mn-cs"/>
              </a:rPr>
              <a:t>If treatment is prevention and testing leads to treatment, then increasing yield rates is of paramount importance in preventing infections.</a:t>
            </a:r>
            <a:endParaRPr lang="en-US" dirty="0">
              <a:solidFill>
                <a:schemeClr val="accent6"/>
              </a:solidFill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Many people are being tested, but are we targeting the right people? How would we know?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Can machine learning help target positive individuals for testing by setting testing targets at a granular level?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Can we identify high performing sites and replicate their methods?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Can we identify low performing sites and stage interventions?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3292-A012-0542-BAB4-0566437EA2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A270CC-06F1-2F44-9A0C-5CEB03CD4D8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54F1B-8BD0-A544-90F5-CD0A14E06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4D0DD59-4EFD-BB42-B915-1BE442B9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Top Level Opportunities for Improved Test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76FF-445C-664C-A637-654F9006D8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730CF9-BACC-6B4C-9B01-86E69E524D6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8F318-64BA-8C47-84E5-43BFF228B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  <p:pic>
        <p:nvPicPr>
          <p:cNvPr id="17412" name="Content Placeholder 7" descr="Screen Shot 2019-06-06 at 3.11.10 PM.png">
            <a:extLst>
              <a:ext uri="{FF2B5EF4-FFF2-40B4-BE49-F238E27FC236}">
                <a16:creationId xmlns:a16="http://schemas.microsoft.com/office/drawing/2014/main" id="{79F77810-F3C7-AD45-8346-27C412B3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505" b="-41505"/>
          <a:stretch>
            <a:fillRect/>
          </a:stretch>
        </p:blipFill>
        <p:spPr>
          <a:xfrm>
            <a:off x="828675" y="1881188"/>
            <a:ext cx="10445750" cy="4321175"/>
          </a:xfr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7C12982A-18EF-4545-931B-717BD5B50B24}"/>
              </a:ext>
            </a:extLst>
          </p:cNvPr>
          <p:cNvSpPr/>
          <p:nvPr/>
        </p:nvSpPr>
        <p:spPr>
          <a:xfrm>
            <a:off x="377825" y="3175000"/>
            <a:ext cx="477838" cy="6619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B7312B7-C99F-384B-B0EE-306CA8FCF186}"/>
              </a:ext>
            </a:extLst>
          </p:cNvPr>
          <p:cNvSpPr/>
          <p:nvPr/>
        </p:nvSpPr>
        <p:spPr>
          <a:xfrm>
            <a:off x="382588" y="4459288"/>
            <a:ext cx="477837" cy="661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5" name="TextBox 13">
            <a:extLst>
              <a:ext uri="{FF2B5EF4-FFF2-40B4-BE49-F238E27FC236}">
                <a16:creationId xmlns:a16="http://schemas.microsoft.com/office/drawing/2014/main" id="{32AADA9E-B229-534C-B5EF-CC62554F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245100"/>
            <a:ext cx="10615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More tests were done in the 1-15 age group than the 40-49, even though the yield rate is almost 4 times lower.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0A02545-AAB2-5A4A-9028-22F401ED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Toward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7E83-20A9-4147-B327-69885831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Construct a machine learning model of yield rate leveraging Spectrum estimates and accounting for things like: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Gender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Population size within age/gender/PSNU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PLHIV within age/gender/PSNU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# on treatment within age/gender/PSNU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# of tests done by the site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Site type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Prioritization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Modality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Partner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Time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Create an optimization algorithm to set targets at the Partner / Modality / Site / Age / Gender disaggregated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15DC-33D8-7947-9010-7F7D64B4B6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A8966A-0AD2-0146-BD37-FF7B6EECB5F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CF229-6DE0-F64B-BE32-02B8CF2D1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5625AE6-BB18-094A-9571-6C7044C4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 Model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2013EDA-4E6D-6548-A298-D6E0B0C1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3413" cy="4351338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Outcome: </a:t>
            </a:r>
            <a:r>
              <a:rPr lang="en-US" altLang="en-US" b="0">
                <a:ea typeface="ＭＳ Ｐゴシック" panose="020B0600070205080204" pitchFamily="34" charset="-128"/>
              </a:rPr>
              <a:t>Yield (probability of a test identifying a new HIV case)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Sources: </a:t>
            </a:r>
            <a:r>
              <a:rPr lang="en-US" altLang="en-US" b="0">
                <a:ea typeface="ＭＳ Ｐゴシック" panose="020B0600070205080204" pitchFamily="34" charset="-128"/>
              </a:rPr>
              <a:t>MER and Spectrum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Predictors: </a:t>
            </a:r>
            <a:r>
              <a:rPr lang="en-US" altLang="en-US" b="0">
                <a:ea typeface="ＭＳ Ｐゴシック" panose="020B0600070205080204" pitchFamily="34" charset="-128"/>
              </a:rPr>
              <a:t>time, sex, age, site type site, snu prioritization, prime partner, modality, psnu, age, sex, # Tested, PLHIV (Spectrum), Population Size (Spectrum), # Treated (Spectrum)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Model Classes: </a:t>
            </a:r>
            <a:r>
              <a:rPr lang="en-US" altLang="en-US" b="0">
                <a:ea typeface="ＭＳ Ｐゴシック" panose="020B0600070205080204" pitchFamily="34" charset="-128"/>
              </a:rPr>
              <a:t>Gradient Boosted Machines, Elastic Net, Generalized Linear Mixed Model, Model Boosting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Evaluation: </a:t>
            </a:r>
            <a:r>
              <a:rPr lang="en-US" altLang="en-US" b="0">
                <a:ea typeface="ＭＳ Ｐゴシック" panose="020B0600070205080204" pitchFamily="34" charset="-128"/>
              </a:rPr>
              <a:t>A holdout testing set of 20% from the most recent quarter.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84897-CE9D-4C4E-B56A-DDB74278EA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B43F2C-A8E4-F24E-9FD5-E6CCC369678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6C417-54EC-0645-9532-0DB1AC0C0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GHT">
      <a:dk1>
        <a:sysClr val="windowText" lastClr="000000"/>
      </a:dk1>
      <a:lt1>
        <a:sysClr val="window" lastClr="FFFFFF"/>
      </a:lt1>
      <a:dk2>
        <a:srgbClr val="4B94DD"/>
      </a:dk2>
      <a:lt2>
        <a:srgbClr val="D5E6F7"/>
      </a:lt2>
      <a:accent1>
        <a:srgbClr val="005EAA"/>
      </a:accent1>
      <a:accent2>
        <a:srgbClr val="4B94DD"/>
      </a:accent2>
      <a:accent3>
        <a:srgbClr val="B81020"/>
      </a:accent3>
      <a:accent4>
        <a:srgbClr val="FF6D82"/>
      </a:accent4>
      <a:accent5>
        <a:srgbClr val="7F7F7F"/>
      </a:accent5>
      <a:accent6>
        <a:srgbClr val="3E3E3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Structure" id="{32E434AB-7F58-4FBE-9683-DD3F16757B6E}" vid="{22A28B3F-8AF3-4FBD-8C4C-D18C8BBAF4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</TotalTime>
  <Words>1141</Words>
  <Application>Microsoft Macintosh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ＭＳ Ｐゴシック</vt:lpstr>
      <vt:lpstr>Arial</vt:lpstr>
      <vt:lpstr>Calibri Light</vt:lpstr>
      <vt:lpstr>Wingdings</vt:lpstr>
      <vt:lpstr>Courier New</vt:lpstr>
      <vt:lpstr>Mangal</vt:lpstr>
      <vt:lpstr>Office Theme</vt:lpstr>
      <vt:lpstr>Yield Optimization Data Algorithm (YODA):  Granular Targeted HIV Testing Using Machine Learning</vt:lpstr>
      <vt:lpstr>The Agenda</vt:lpstr>
      <vt:lpstr>The Big Picture</vt:lpstr>
      <vt:lpstr>The Big Picture: How To Use Machine Learning for Decision Making</vt:lpstr>
      <vt:lpstr>Yield Optimization: YODA</vt:lpstr>
      <vt:lpstr>YODA: Goals</vt:lpstr>
      <vt:lpstr>Top Level Opportunities for Improved Test Allocation</vt:lpstr>
      <vt:lpstr>Toward a Solution</vt:lpstr>
      <vt:lpstr>Yield Model</vt:lpstr>
      <vt:lpstr>Yield Model: Boosting Stage 1</vt:lpstr>
      <vt:lpstr>Yield Model: Boosting Stage 2</vt:lpstr>
      <vt:lpstr>Yield Model: Boosting Stage 3</vt:lpstr>
      <vt:lpstr>Optimization Algorithm</vt:lpstr>
      <vt:lpstr>Results</vt:lpstr>
      <vt:lpstr>PowerPoint Presentation</vt:lpstr>
      <vt:lpstr>PowerPoint Presentation</vt:lpstr>
      <vt:lpstr>Site Effectiveness</vt:lpstr>
      <vt:lpstr>Site Testing Effectiveness</vt:lpstr>
      <vt:lpstr>Highly Effective Sites</vt:lpstr>
      <vt:lpstr>Average Sites</vt:lpstr>
      <vt:lpstr>Less Effective Sites</vt:lpstr>
      <vt:lpstr>Implementation Progress</vt:lpstr>
      <vt:lpstr>Implementation Pipeline</vt:lpstr>
      <vt:lpstr>Nigeria Launch</vt:lpstr>
      <vt:lpstr>Communicating With Sites</vt:lpstr>
      <vt:lpstr>Effect on HTS_TST_POS</vt:lpstr>
      <vt:lpstr>Were the recommendations followed?</vt:lpstr>
      <vt:lpstr>Final Thoughts</vt:lpstr>
      <vt:lpstr>Final Thoughts</vt:lpstr>
    </vt:vector>
  </TitlesOfParts>
  <Company>Centers for Disease Control and Prevention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Walker, Matthew (CDC/CGH/DGHT) (CTR)</dc:creator>
  <cp:lastModifiedBy>Fellows, Mariah</cp:lastModifiedBy>
  <cp:revision>83</cp:revision>
  <dcterms:created xsi:type="dcterms:W3CDTF">2018-10-12T19:40:45Z</dcterms:created>
  <dcterms:modified xsi:type="dcterms:W3CDTF">2019-09-19T14:10:38Z</dcterms:modified>
</cp:coreProperties>
</file>