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dcna_cifs.peacecorps.gov\users\knoykhovich\My%20Documents\ICPI\DIV%20(fka%20Panorama)\tableau%20training\ICPI%20Tableau%20Registration%20&amp;%20Pre-Training%20Assessmen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knoykhovich\AppData\Local\Temp\1\wz97e0\ICPI%20Tableau%20Registration%20&amp;%20Pre-Training%20Assessment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dcna_cifs.peacecorps.gov\users\knoykhovich\My%20Documents\ICPI\DIV%20(fka%20Panorama)\tableau%20training\ICPI%20Tableau%20Registration%20&amp;%20Pre-Training%20Assess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[ICPI Tableau Registration &amp; Pre-Training Assessment.xlsx]agency!PivotTable1</c:name>
    <c:fmtId val="7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agency</a:t>
            </a:r>
            <a:r>
              <a:rPr lang="en-US" baseline="0" dirty="0"/>
              <a:t> sign </a:t>
            </a:r>
            <a:r>
              <a:rPr lang="en-US" baseline="0" dirty="0" smtClean="0"/>
              <a:t>up (n=22)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agency!$B$3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agency!$A$4:$A$9</c:f>
              <c:strCache>
                <c:ptCount val="5"/>
                <c:pt idx="0">
                  <c:v>HRSA</c:v>
                </c:pt>
                <c:pt idx="1">
                  <c:v>DoD</c:v>
                </c:pt>
                <c:pt idx="2">
                  <c:v>USAID</c:v>
                </c:pt>
                <c:pt idx="3">
                  <c:v>Peace Corps</c:v>
                </c:pt>
                <c:pt idx="4">
                  <c:v>CDC</c:v>
                </c:pt>
              </c:strCache>
            </c:strRef>
          </c:cat>
          <c:val>
            <c:numRef>
              <c:f>agency!$B$4:$B$9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576088"/>
        <c:axId val="114050024"/>
      </c:barChart>
      <c:catAx>
        <c:axId val="113576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4050024"/>
        <c:crosses val="autoZero"/>
        <c:auto val="1"/>
        <c:lblAlgn val="ctr"/>
        <c:lblOffset val="100"/>
        <c:noMultiLvlLbl val="0"/>
      </c:catAx>
      <c:valAx>
        <c:axId val="1140500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7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[ICPI Tableau Registration &amp; Pre-Training Assessment.xlsx]Software!PivotTable4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What</a:t>
            </a:r>
            <a:r>
              <a:rPr lang="en-US" sz="2000" baseline="0"/>
              <a:t> software do you use for visualizing data? (creating charts, maps, etc.) Check all that apply. (n=23)</a:t>
            </a:r>
            <a:endParaRPr 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Software!$G$2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Software!$F$3:$F$12</c:f>
              <c:strCache>
                <c:ptCount val="10"/>
                <c:pt idx="0">
                  <c:v>SPSS</c:v>
                </c:pt>
                <c:pt idx="1">
                  <c:v>Stata</c:v>
                </c:pt>
                <c:pt idx="2">
                  <c:v>Javascript/d3</c:v>
                </c:pt>
                <c:pt idx="3">
                  <c:v>Python</c:v>
                </c:pt>
                <c:pt idx="4">
                  <c:v>Plotly</c:v>
                </c:pt>
                <c:pt idx="5">
                  <c:v>Google Charts</c:v>
                </c:pt>
                <c:pt idx="6">
                  <c:v>ArcGIS/QGIS</c:v>
                </c:pt>
                <c:pt idx="7">
                  <c:v>Tableau</c:v>
                </c:pt>
                <c:pt idx="8">
                  <c:v>R</c:v>
                </c:pt>
                <c:pt idx="9">
                  <c:v>MS Excel</c:v>
                </c:pt>
              </c:strCache>
            </c:strRef>
          </c:cat>
          <c:val>
            <c:numRef>
              <c:f>Software!$G$3:$G$12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3579384"/>
        <c:axId val="112555336"/>
      </c:barChart>
      <c:catAx>
        <c:axId val="113579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55336"/>
        <c:crosses val="autoZero"/>
        <c:auto val="1"/>
        <c:lblAlgn val="ctr"/>
        <c:lblOffset val="100"/>
        <c:noMultiLvlLbl val="0"/>
      </c:catAx>
      <c:valAx>
        <c:axId val="112555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79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Rank your skill level using Tableau for the following tasks: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skills!$B$28</c:f>
              <c:strCache>
                <c:ptCount val="1"/>
                <c:pt idx="0">
                  <c:v>Don't know what this 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skills!$A$29:$A$42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skills!$B$29:$B$42</c:f>
              <c:numCache>
                <c:formatCode>General</c:formatCode>
                <c:ptCount val="14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8</c:v>
                </c:pt>
                <c:pt idx="13">
                  <c:v>9</c:v>
                </c:pt>
              </c:numCache>
            </c:numRef>
          </c:val>
        </c:ser>
        <c:ser>
          <c:idx val="1"/>
          <c:order val="1"/>
          <c:tx>
            <c:strRef>
              <c:f>skills!$C$28</c:f>
              <c:strCache>
                <c:ptCount val="1"/>
                <c:pt idx="0">
                  <c:v>Beginner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skills!$A$29:$A$42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skills!$C$29:$C$42</c:f>
              <c:numCache>
                <c:formatCode>General</c:formatCode>
                <c:ptCount val="14"/>
                <c:pt idx="0">
                  <c:v>11</c:v>
                </c:pt>
                <c:pt idx="1">
                  <c:v>12</c:v>
                </c:pt>
                <c:pt idx="2">
                  <c:v>8</c:v>
                </c:pt>
                <c:pt idx="3">
                  <c:v>7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10</c:v>
                </c:pt>
                <c:pt idx="11">
                  <c:v>6</c:v>
                </c:pt>
                <c:pt idx="12">
                  <c:v>10</c:v>
                </c:pt>
                <c:pt idx="13">
                  <c:v>8</c:v>
                </c:pt>
              </c:numCache>
            </c:numRef>
          </c:val>
        </c:ser>
        <c:ser>
          <c:idx val="2"/>
          <c:order val="2"/>
          <c:tx>
            <c:strRef>
              <c:f>skills!$D$28</c:f>
              <c:strCache>
                <c:ptCount val="1"/>
                <c:pt idx="0">
                  <c:v>Confident user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skills!$A$29:$A$42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skills!$D$29:$D$42</c:f>
              <c:numCache>
                <c:formatCode>General</c:formatCode>
                <c:ptCount val="14"/>
                <c:pt idx="0">
                  <c:v>5</c:v>
                </c:pt>
                <c:pt idx="1">
                  <c:v>1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</c:numCache>
            </c:numRef>
          </c:val>
        </c:ser>
        <c:ser>
          <c:idx val="3"/>
          <c:order val="3"/>
          <c:tx>
            <c:strRef>
              <c:f>skills!$E$28</c:f>
              <c:strCache>
                <c:ptCount val="1"/>
                <c:pt idx="0">
                  <c:v>Advanced user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skills!$A$29:$A$42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skills!$E$29:$E$42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4"/>
          <c:order val="4"/>
          <c:tx>
            <c:strRef>
              <c:f>skills!$F$28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skills!$A$29:$A$42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skills!$F$29:$F$42</c:f>
              <c:numCache>
                <c:formatCode>General</c:formatCode>
                <c:ptCount val="1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588528"/>
        <c:axId val="113558512"/>
      </c:barChart>
      <c:catAx>
        <c:axId val="112588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58512"/>
        <c:crosses val="autoZero"/>
        <c:auto val="1"/>
        <c:lblAlgn val="ctr"/>
        <c:lblOffset val="100"/>
        <c:noMultiLvlLbl val="0"/>
      </c:catAx>
      <c:valAx>
        <c:axId val="11355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8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8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EF10-A4ED-423A-BF8A-F7080F4713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pre-training assessment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dates: 4/19 to 5/14/2018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0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906575"/>
              </p:ext>
            </p:extLst>
          </p:nvPr>
        </p:nvGraphicFramePr>
        <p:xfrm>
          <a:off x="886408" y="167951"/>
          <a:ext cx="9871788" cy="621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9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638865"/>
              </p:ext>
            </p:extLst>
          </p:nvPr>
        </p:nvGraphicFramePr>
        <p:xfrm>
          <a:off x="0" y="0"/>
          <a:ext cx="11911263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0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16"/>
            <a:ext cx="12304175" cy="6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16409"/>
              </p:ext>
            </p:extLst>
          </p:nvPr>
        </p:nvGraphicFramePr>
        <p:xfrm>
          <a:off x="153909" y="190122"/>
          <a:ext cx="11914360" cy="645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90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31683"/>
              </p:ext>
            </p:extLst>
          </p:nvPr>
        </p:nvGraphicFramePr>
        <p:xfrm>
          <a:off x="370702" y="238897"/>
          <a:ext cx="5527589" cy="6052763"/>
        </p:xfrm>
        <a:graphic>
          <a:graphicData uri="http://schemas.openxmlformats.org/drawingml/2006/table">
            <a:tbl>
              <a:tblPr/>
              <a:tblGrid>
                <a:gridCol w="5527589"/>
              </a:tblGrid>
              <a:tr h="341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</a:rPr>
                        <a:t>What is one thing you hope to learn from this training?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B8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Tableau visualization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Advanced visualizations 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Walking through the entire process of importing a dataset, extracting a dataset, creating some simple visuals, and then exporting the visuals. I feel relatively confident in my ability to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build visuals in Tableau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, but struggle with the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importing process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. I'd also like to learn some fun tips for creating visuals. Basically how to make things pretty. :)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Would like to get a good general understanding of how to use Tableau for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basic visualization needs.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 BE INTRODUCED TO TABLEAU APPLICATION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 manage MER structured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for visuals in tableau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being familiar with Tableau in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generating visuals from our MER data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to create dynamic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visuals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and especially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functions in Tableau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Tableau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functionality 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Improve my skills in using Tableau and gain practice working with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MER data in Tableau. 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to best use Tableau at ICPI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to make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visualizations and dashboards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Being able to use Tableau for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data visualization 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The format of data that's most compatible w/ tableau (for ex., how we should restructure our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MER structured datasets in 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so that they're more compatible w/ R)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Increase knowledge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 creating dashboards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to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import and work with datasets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 tableau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6038335" y="2833816"/>
            <a:ext cx="1606379" cy="1482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82249" y="881449"/>
            <a:ext cx="49097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SUMMARY </a:t>
            </a:r>
          </a:p>
          <a:p>
            <a:pPr algn="ctr"/>
            <a:endParaRPr lang="en-US" sz="2800" b="1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Restructure data for Tableau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Import and work w/MER datasets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Basic visualizations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Advanced Visualizations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GIS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97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Tableau pre-training assessment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Peace Corps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Noykhovich, Katya</dc:creator>
  <cp:lastModifiedBy>Noykhovich, Katya</cp:lastModifiedBy>
  <cp:revision>7</cp:revision>
  <dcterms:created xsi:type="dcterms:W3CDTF">2018-05-22T15:11:58Z</dcterms:created>
  <dcterms:modified xsi:type="dcterms:W3CDTF">2018-05-22T16:08:06Z</dcterms:modified>
</cp:coreProperties>
</file>