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7562850" cy="10688638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5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pos="204">
          <p15:clr>
            <a:srgbClr val="A4A3A4"/>
          </p15:clr>
        </p15:guide>
        <p15:guide id="4" pos="45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DD03"/>
    <a:srgbClr val="E1E2E4"/>
    <a:srgbClr val="ADAFAF"/>
    <a:srgbClr val="CC006A"/>
    <a:srgbClr val="A0A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304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504" y="68"/>
      </p:cViewPr>
      <p:guideLst>
        <p:guide orient="horz" pos="6525"/>
        <p:guide orient="horz" pos="204"/>
        <p:guide pos="204"/>
        <p:guide pos="45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30199-4B0F-F34D-8B2F-8DC7A2BA724B}" type="datetimeFigureOut">
              <a:rPr lang="en-US" smtClean="0"/>
              <a:pPr/>
              <a:t>2/20/2018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299D-305F-2E4D-843B-4E52E1BA6C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1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0B3E-B3CA-6B43-A39F-7DF9FB3B3633}" type="datetimeFigureOut">
              <a:rPr lang="en-US" smtClean="0"/>
              <a:pPr/>
              <a:t>2/20/2018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CF6C-796E-DB41-B01E-6E0DB075B0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4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323850" y="2143919"/>
            <a:ext cx="6910388" cy="5877719"/>
            <a:chOff x="323850" y="2143919"/>
            <a:chExt cx="6910388" cy="5877719"/>
          </a:xfrm>
        </p:grpSpPr>
        <p:sp>
          <p:nvSpPr>
            <p:cNvPr id="17" name="Octagon 16"/>
            <p:cNvSpPr/>
            <p:nvPr userDrawn="1"/>
          </p:nvSpPr>
          <p:spPr>
            <a:xfrm>
              <a:off x="323850" y="2143919"/>
              <a:ext cx="6910388" cy="3540919"/>
            </a:xfrm>
            <a:prstGeom prst="octagon">
              <a:avLst>
                <a:gd name="adj" fmla="val 2063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ctagon 10"/>
            <p:cNvSpPr/>
            <p:nvPr userDrawn="1"/>
          </p:nvSpPr>
          <p:spPr>
            <a:xfrm>
              <a:off x="2663044" y="2300010"/>
              <a:ext cx="4571193" cy="5721628"/>
            </a:xfrm>
            <a:prstGeom prst="octagon">
              <a:avLst>
                <a:gd name="adj" fmla="val 1500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ight Triangle 21"/>
            <p:cNvSpPr/>
            <p:nvPr userDrawn="1"/>
          </p:nvSpPr>
          <p:spPr>
            <a:xfrm rot="10800000">
              <a:off x="2454317" y="5548122"/>
              <a:ext cx="373003" cy="373003"/>
            </a:xfrm>
            <a:prstGeom prst="rtTriangle">
              <a:avLst/>
            </a:prstGeom>
            <a:solidFill>
              <a:srgbClr val="E1E2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Octagon 5"/>
          <p:cNvSpPr/>
          <p:nvPr userDrawn="1"/>
        </p:nvSpPr>
        <p:spPr>
          <a:xfrm>
            <a:off x="323850" y="5789638"/>
            <a:ext cx="2232000" cy="2232000"/>
          </a:xfrm>
          <a:prstGeom prst="octagon">
            <a:avLst>
              <a:gd name="adj" fmla="val 32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/>
          <p:cNvSpPr/>
          <p:nvPr userDrawn="1"/>
        </p:nvSpPr>
        <p:spPr>
          <a:xfrm>
            <a:off x="2663044" y="8126438"/>
            <a:ext cx="2232000" cy="2232000"/>
          </a:xfrm>
          <a:prstGeom prst="octagon">
            <a:avLst>
              <a:gd name="adj" fmla="val 32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0000" y="5860800"/>
            <a:ext cx="2026500" cy="2070350"/>
          </a:xfrm>
        </p:spPr>
        <p:txBody>
          <a:bodyPr lIns="0" tIns="0" rIns="0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2760350" y="8228950"/>
            <a:ext cx="2059300" cy="2051700"/>
          </a:xfrm>
        </p:spPr>
        <p:txBody>
          <a:bodyPr lIns="0" tIns="0" rIns="0"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323850" y="8126438"/>
            <a:ext cx="2232000" cy="2266925"/>
          </a:xfrm>
        </p:spPr>
        <p:txBody>
          <a:bodyPr anchor="b" anchorCtr="0">
            <a:normAutofit/>
          </a:bodyPr>
          <a:lstStyle>
            <a:lvl1pPr>
              <a:defRPr sz="1500" b="0"/>
            </a:lvl1pPr>
            <a:lvl2pPr>
              <a:defRPr sz="1500" b="0"/>
            </a:lvl2pPr>
            <a:lvl3pPr>
              <a:defRPr sz="1500" b="0"/>
            </a:lvl3pPr>
            <a:lvl4pPr>
              <a:defRPr sz="1500" b="0"/>
            </a:lvl4pPr>
            <a:lvl5pPr>
              <a:defRPr sz="15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489376" y="2411903"/>
            <a:ext cx="6578800" cy="3136219"/>
          </a:xfrm>
        </p:spPr>
        <p:txBody>
          <a:bodyPr wrap="square" anchor="t" anchorCtr="0">
            <a:normAutofit/>
          </a:bodyPr>
          <a:lstStyle>
            <a:lvl1pPr>
              <a:lnSpc>
                <a:spcPct val="80000"/>
              </a:lnSpc>
              <a:defRPr sz="7300" spc="-15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2806913" y="5929591"/>
            <a:ext cx="4307826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2806913" y="7009185"/>
            <a:ext cx="4307826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2806912" y="5856287"/>
            <a:ext cx="43092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2806912" y="6927690"/>
            <a:ext cx="43092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323850" y="2143919"/>
            <a:ext cx="6910388" cy="5877719"/>
            <a:chOff x="323850" y="2143919"/>
            <a:chExt cx="6910388" cy="5877719"/>
          </a:xfrm>
        </p:grpSpPr>
        <p:sp>
          <p:nvSpPr>
            <p:cNvPr id="17" name="Octagon 16"/>
            <p:cNvSpPr/>
            <p:nvPr userDrawn="1"/>
          </p:nvSpPr>
          <p:spPr>
            <a:xfrm>
              <a:off x="323850" y="2143919"/>
              <a:ext cx="6910388" cy="3540919"/>
            </a:xfrm>
            <a:prstGeom prst="octagon">
              <a:avLst>
                <a:gd name="adj" fmla="val 2063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ctagon 10"/>
            <p:cNvSpPr/>
            <p:nvPr userDrawn="1"/>
          </p:nvSpPr>
          <p:spPr>
            <a:xfrm>
              <a:off x="323850" y="2300010"/>
              <a:ext cx="4571193" cy="5721628"/>
            </a:xfrm>
            <a:prstGeom prst="octagon">
              <a:avLst>
                <a:gd name="adj" fmla="val 1500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ight Triangle 21"/>
            <p:cNvSpPr/>
            <p:nvPr userDrawn="1"/>
          </p:nvSpPr>
          <p:spPr>
            <a:xfrm rot="10800000" flipH="1">
              <a:off x="4737117" y="5548122"/>
              <a:ext cx="373003" cy="373003"/>
            </a:xfrm>
            <a:prstGeom prst="rtTriangle">
              <a:avLst/>
            </a:prstGeom>
            <a:solidFill>
              <a:srgbClr val="E1E2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Octagon 5"/>
          <p:cNvSpPr/>
          <p:nvPr userDrawn="1"/>
        </p:nvSpPr>
        <p:spPr>
          <a:xfrm>
            <a:off x="5002238" y="5789638"/>
            <a:ext cx="2232000" cy="2232000"/>
          </a:xfrm>
          <a:prstGeom prst="octagon">
            <a:avLst>
              <a:gd name="adj" fmla="val 32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/>
          <p:cNvSpPr/>
          <p:nvPr userDrawn="1"/>
        </p:nvSpPr>
        <p:spPr>
          <a:xfrm>
            <a:off x="2663044" y="8126438"/>
            <a:ext cx="2232000" cy="2232000"/>
          </a:xfrm>
          <a:prstGeom prst="octagon">
            <a:avLst>
              <a:gd name="adj" fmla="val 3276"/>
            </a:avLst>
          </a:prstGeom>
          <a:solidFill>
            <a:srgbClr val="F9A1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0"/>
          </p:nvPr>
        </p:nvSpPr>
        <p:spPr>
          <a:xfrm>
            <a:off x="5128388" y="5860800"/>
            <a:ext cx="2026500" cy="2070350"/>
          </a:xfrm>
        </p:spPr>
        <p:txBody>
          <a:bodyPr lIns="0" tIns="0" rIns="0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2" name="Text Placeholder 28"/>
          <p:cNvSpPr>
            <a:spLocks noGrp="1"/>
          </p:cNvSpPr>
          <p:nvPr userDrawn="1">
            <p:ph type="body" sz="quarter" idx="12"/>
          </p:nvPr>
        </p:nvSpPr>
        <p:spPr>
          <a:xfrm>
            <a:off x="2760350" y="8228950"/>
            <a:ext cx="2059300" cy="2051700"/>
          </a:xfrm>
        </p:spPr>
        <p:txBody>
          <a:bodyPr lIns="0" tIns="0" rIns="0"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/>
          </p:nvPr>
        </p:nvSpPr>
        <p:spPr>
          <a:xfrm>
            <a:off x="323850" y="8126438"/>
            <a:ext cx="2232000" cy="2266925"/>
          </a:xfrm>
        </p:spPr>
        <p:txBody>
          <a:bodyPr anchor="b" anchorCtr="0">
            <a:normAutofit/>
          </a:bodyPr>
          <a:lstStyle>
            <a:lvl1pPr>
              <a:defRPr sz="1500" b="0"/>
            </a:lvl1pPr>
            <a:lvl2pPr>
              <a:defRPr sz="1500" b="0"/>
            </a:lvl2pPr>
            <a:lvl3pPr>
              <a:defRPr sz="1500" b="0"/>
            </a:lvl3pPr>
            <a:lvl4pPr>
              <a:defRPr sz="1500" b="0"/>
            </a:lvl4pPr>
            <a:lvl5pPr>
              <a:defRPr sz="15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6" name="Title 45"/>
          <p:cNvSpPr>
            <a:spLocks noGrp="1"/>
          </p:cNvSpPr>
          <p:nvPr userDrawn="1">
            <p:ph type="title"/>
          </p:nvPr>
        </p:nvSpPr>
        <p:spPr>
          <a:xfrm>
            <a:off x="489376" y="2411903"/>
            <a:ext cx="6578800" cy="3136219"/>
          </a:xfrm>
        </p:spPr>
        <p:txBody>
          <a:bodyPr wrap="square" anchor="t" anchorCtr="0">
            <a:normAutofit/>
          </a:bodyPr>
          <a:lstStyle>
            <a:lvl1pPr>
              <a:lnSpc>
                <a:spcPct val="80000"/>
              </a:lnSpc>
              <a:defRPr sz="7300" spc="-15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4"/>
          </p:nvPr>
        </p:nvSpPr>
        <p:spPr>
          <a:xfrm>
            <a:off x="489376" y="5929591"/>
            <a:ext cx="4248000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 userDrawn="1">
            <p:ph type="body" sz="quarter" idx="15"/>
          </p:nvPr>
        </p:nvSpPr>
        <p:spPr>
          <a:xfrm>
            <a:off x="489376" y="7009185"/>
            <a:ext cx="4248000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89376" y="5856287"/>
            <a:ext cx="42480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89376" y="6927690"/>
            <a:ext cx="42480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ctagon 16"/>
          <p:cNvSpPr/>
          <p:nvPr userDrawn="1"/>
        </p:nvSpPr>
        <p:spPr>
          <a:xfrm>
            <a:off x="323850" y="4480719"/>
            <a:ext cx="6910388" cy="3540919"/>
          </a:xfrm>
          <a:prstGeom prst="octagon">
            <a:avLst>
              <a:gd name="adj" fmla="val 2063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/>
          <p:cNvSpPr/>
          <p:nvPr userDrawn="1"/>
        </p:nvSpPr>
        <p:spPr>
          <a:xfrm>
            <a:off x="323850" y="2143919"/>
            <a:ext cx="4571193" cy="5721628"/>
          </a:xfrm>
          <a:prstGeom prst="octagon">
            <a:avLst>
              <a:gd name="adj" fmla="val 1500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/>
          <p:cNvSpPr/>
          <p:nvPr userDrawn="1"/>
        </p:nvSpPr>
        <p:spPr>
          <a:xfrm>
            <a:off x="5002238" y="2143919"/>
            <a:ext cx="2232000" cy="2232000"/>
          </a:xfrm>
          <a:prstGeom prst="octagon">
            <a:avLst>
              <a:gd name="adj" fmla="val 32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/>
          <p:cNvSpPr/>
          <p:nvPr userDrawn="1"/>
        </p:nvSpPr>
        <p:spPr>
          <a:xfrm>
            <a:off x="323850" y="8126438"/>
            <a:ext cx="2232000" cy="2232000"/>
          </a:xfrm>
          <a:prstGeom prst="octagon">
            <a:avLst>
              <a:gd name="adj" fmla="val 3276"/>
            </a:avLst>
          </a:prstGeom>
          <a:solidFill>
            <a:srgbClr val="A7193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0"/>
          </p:nvPr>
        </p:nvSpPr>
        <p:spPr>
          <a:xfrm>
            <a:off x="5083913" y="2215081"/>
            <a:ext cx="2026500" cy="2070350"/>
          </a:xfrm>
        </p:spPr>
        <p:txBody>
          <a:bodyPr lIns="0" tIns="0" rIns="0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2" name="Text Placeholder 28"/>
          <p:cNvSpPr>
            <a:spLocks noGrp="1"/>
          </p:cNvSpPr>
          <p:nvPr userDrawn="1">
            <p:ph type="body" sz="quarter" idx="12"/>
          </p:nvPr>
        </p:nvSpPr>
        <p:spPr>
          <a:xfrm>
            <a:off x="421156" y="8228950"/>
            <a:ext cx="2059300" cy="2051700"/>
          </a:xfrm>
        </p:spPr>
        <p:txBody>
          <a:bodyPr lIns="0" tIns="0" rIns="0"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/>
          </p:nvPr>
        </p:nvSpPr>
        <p:spPr>
          <a:xfrm>
            <a:off x="5002238" y="8126438"/>
            <a:ext cx="2232000" cy="2266925"/>
          </a:xfrm>
        </p:spPr>
        <p:txBody>
          <a:bodyPr anchor="b" anchorCtr="0">
            <a:normAutofit/>
          </a:bodyPr>
          <a:lstStyle>
            <a:lvl1pPr>
              <a:defRPr sz="1500" b="0"/>
            </a:lvl1pPr>
            <a:lvl2pPr>
              <a:defRPr sz="1500" b="0"/>
            </a:lvl2pPr>
            <a:lvl3pPr>
              <a:defRPr sz="1500" b="0"/>
            </a:lvl3pPr>
            <a:lvl4pPr>
              <a:defRPr sz="1500" b="0"/>
            </a:lvl4pPr>
            <a:lvl5pPr>
              <a:defRPr sz="15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6" name="Title 45"/>
          <p:cNvSpPr>
            <a:spLocks noGrp="1"/>
          </p:cNvSpPr>
          <p:nvPr userDrawn="1">
            <p:ph type="title"/>
          </p:nvPr>
        </p:nvSpPr>
        <p:spPr>
          <a:xfrm>
            <a:off x="489376" y="2411903"/>
            <a:ext cx="4248000" cy="3313416"/>
          </a:xfrm>
        </p:spPr>
        <p:txBody>
          <a:bodyPr wrap="square" anchor="t" anchorCtr="0">
            <a:normAutofit/>
          </a:bodyPr>
          <a:lstStyle>
            <a:lvl1pPr>
              <a:lnSpc>
                <a:spcPct val="80000"/>
              </a:lnSpc>
              <a:defRPr sz="7300" spc="-15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4"/>
          </p:nvPr>
        </p:nvSpPr>
        <p:spPr>
          <a:xfrm>
            <a:off x="2847182" y="5929591"/>
            <a:ext cx="4248000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 userDrawn="1">
            <p:ph type="body" sz="quarter" idx="15"/>
          </p:nvPr>
        </p:nvSpPr>
        <p:spPr>
          <a:xfrm>
            <a:off x="2847182" y="7009185"/>
            <a:ext cx="4248000" cy="83099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2847182" y="5856287"/>
            <a:ext cx="42480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2847182" y="6927690"/>
            <a:ext cx="4248000" cy="1588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Triangle 21"/>
          <p:cNvSpPr/>
          <p:nvPr userDrawn="1"/>
        </p:nvSpPr>
        <p:spPr>
          <a:xfrm rot="5400000" flipH="1">
            <a:off x="4737117" y="4237042"/>
            <a:ext cx="373003" cy="373003"/>
          </a:xfrm>
          <a:prstGeom prst="rtTriangle">
            <a:avLst/>
          </a:prstGeom>
          <a:solidFill>
            <a:srgbClr val="E1E2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st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23850" y="1019175"/>
            <a:ext cx="6910388" cy="2306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23850" y="8763000"/>
            <a:ext cx="2722626" cy="16772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6" name="Picture 5" descr="ICR logo with strapli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22318"/>
            <a:ext cx="2880360" cy="557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521437" rtl="0" eaLnBrk="1" latinLnBrk="0" hangingPunct="1">
        <a:lnSpc>
          <a:spcPct val="85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Replica Pro Regular"/>
        </a:defRPr>
      </a:lvl1pPr>
    </p:titleStyle>
    <p:bodyStyle>
      <a:lvl1pPr marL="0" indent="0" algn="l" defTabSz="521437" rtl="0" eaLnBrk="1" latinLnBrk="0" hangingPunct="1">
        <a:spcBef>
          <a:spcPts val="0"/>
        </a:spcBef>
        <a:buFontTx/>
        <a:buNone/>
        <a:defRPr sz="1200" kern="1200">
          <a:solidFill>
            <a:schemeClr val="tx2"/>
          </a:solidFill>
          <a:latin typeface="+mn-lt"/>
          <a:ea typeface="+mn-ea"/>
          <a:cs typeface="Replica Pro Regular"/>
        </a:defRPr>
      </a:lvl1pPr>
      <a:lvl2pPr marL="0" indent="0" algn="l" defTabSz="521437" rtl="0" eaLnBrk="1" latinLnBrk="0" hangingPunct="1">
        <a:spcBef>
          <a:spcPts val="0"/>
        </a:spcBef>
        <a:buFontTx/>
        <a:buNone/>
        <a:defRPr sz="1200" kern="1200">
          <a:solidFill>
            <a:schemeClr val="tx2"/>
          </a:solidFill>
          <a:latin typeface="+mn-lt"/>
          <a:ea typeface="+mn-ea"/>
          <a:cs typeface="Replica Pro Regular"/>
        </a:defRPr>
      </a:lvl2pPr>
      <a:lvl3pPr marL="0" indent="0" algn="l" defTabSz="521437" rtl="0" eaLnBrk="1" latinLnBrk="0" hangingPunct="1">
        <a:spcBef>
          <a:spcPts val="0"/>
        </a:spcBef>
        <a:buFontTx/>
        <a:buNone/>
        <a:defRPr sz="1200" kern="1200">
          <a:solidFill>
            <a:schemeClr val="tx2"/>
          </a:solidFill>
          <a:latin typeface="+mn-lt"/>
          <a:ea typeface="+mn-ea"/>
          <a:cs typeface="Replica Pro Regular"/>
        </a:defRPr>
      </a:lvl3pPr>
      <a:lvl4pPr marL="0" indent="0" algn="l" defTabSz="521437" rtl="0" eaLnBrk="1" latinLnBrk="0" hangingPunct="1">
        <a:spcBef>
          <a:spcPts val="0"/>
        </a:spcBef>
        <a:buFontTx/>
        <a:buNone/>
        <a:defRPr sz="1200" kern="1200">
          <a:solidFill>
            <a:schemeClr val="tx2"/>
          </a:solidFill>
          <a:latin typeface="+mn-lt"/>
          <a:ea typeface="+mn-ea"/>
          <a:cs typeface="Replica Pro Regular"/>
        </a:defRPr>
      </a:lvl4pPr>
      <a:lvl5pPr marL="0" indent="0" algn="l" defTabSz="521437" rtl="0" eaLnBrk="1" latinLnBrk="0" hangingPunct="1">
        <a:spcBef>
          <a:spcPts val="0"/>
        </a:spcBef>
        <a:buFontTx/>
        <a:buNone/>
        <a:defRPr sz="1200" kern="1200">
          <a:solidFill>
            <a:schemeClr val="tx2"/>
          </a:solidFill>
          <a:latin typeface="+mn-lt"/>
          <a:ea typeface="+mn-ea"/>
          <a:cs typeface="Replica Pro Regular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ing.icr.ac.uk/coursed.php?course=53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08" y="3257213"/>
            <a:ext cx="2091928" cy="1962460"/>
          </a:xfrm>
          <a:prstGeom prst="rect">
            <a:avLst/>
          </a:prstGeom>
        </p:spPr>
      </p:pic>
      <p:sp>
        <p:nvSpPr>
          <p:cNvPr id="49" name="Octagon 48"/>
          <p:cNvSpPr/>
          <p:nvPr/>
        </p:nvSpPr>
        <p:spPr>
          <a:xfrm>
            <a:off x="2592587" y="8126438"/>
            <a:ext cx="2232000" cy="2232000"/>
          </a:xfrm>
          <a:prstGeom prst="octagon">
            <a:avLst>
              <a:gd name="adj" fmla="val 3276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ctagon 47"/>
          <p:cNvSpPr/>
          <p:nvPr/>
        </p:nvSpPr>
        <p:spPr>
          <a:xfrm>
            <a:off x="233558" y="8126438"/>
            <a:ext cx="2232000" cy="2232000"/>
          </a:xfrm>
          <a:prstGeom prst="octagon">
            <a:avLst>
              <a:gd name="adj" fmla="val 3276"/>
            </a:avLst>
          </a:prstGeom>
          <a:solidFill>
            <a:srgbClr val="C9DD0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ctagon 49"/>
          <p:cNvSpPr/>
          <p:nvPr/>
        </p:nvSpPr>
        <p:spPr>
          <a:xfrm>
            <a:off x="4783646" y="5068239"/>
            <a:ext cx="2232000" cy="2232000"/>
          </a:xfrm>
          <a:prstGeom prst="octagon">
            <a:avLst>
              <a:gd name="adj" fmla="val 3276"/>
            </a:avLst>
          </a:prstGeom>
          <a:solidFill>
            <a:srgbClr val="C9DD0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87" y="8288088"/>
            <a:ext cx="2026500" cy="2070350"/>
          </a:xfrm>
        </p:spPr>
        <p:txBody>
          <a:bodyPr>
            <a:normAutofit/>
          </a:bodyPr>
          <a:lstStyle/>
          <a:p>
            <a:r>
              <a:rPr lang="en-GB" sz="2000" dirty="0"/>
              <a:t>17 April, 2018 - 10 - 3pm 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CBO </a:t>
            </a:r>
            <a:r>
              <a:rPr lang="en-GB" sz="2000" dirty="0"/>
              <a:t>Ground floor computer training room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73498" y="8183993"/>
            <a:ext cx="2110148" cy="2116890"/>
          </a:xfrm>
        </p:spPr>
        <p:txBody>
          <a:bodyPr>
            <a:noAutofit/>
          </a:bodyPr>
          <a:lstStyle/>
          <a:p>
            <a:pPr>
              <a:tabLst>
                <a:tab pos="187325" algn="l"/>
              </a:tabLst>
            </a:pPr>
            <a:r>
              <a:rPr lang="en-GB" sz="1800" dirty="0" smtClean="0"/>
              <a:t>Delivered </a:t>
            </a:r>
            <a:r>
              <a:rPr lang="en-GB" sz="1800" dirty="0"/>
              <a:t>by </a:t>
            </a:r>
            <a:r>
              <a:rPr lang="en-GB" sz="1800" b="1" dirty="0"/>
              <a:t>Adam Tyson</a:t>
            </a:r>
            <a:r>
              <a:rPr lang="en-GB" sz="1800" dirty="0"/>
              <a:t> </a:t>
            </a:r>
            <a:endParaRPr lang="en-GB" sz="1800" dirty="0" smtClean="0"/>
          </a:p>
          <a:p>
            <a:pPr>
              <a:tabLst>
                <a:tab pos="187325" algn="l"/>
              </a:tabLst>
            </a:pPr>
            <a:endParaRPr lang="en-GB" sz="1800" dirty="0"/>
          </a:p>
          <a:p>
            <a:pPr>
              <a:tabLst>
                <a:tab pos="187325" algn="l"/>
              </a:tabLst>
            </a:pPr>
            <a:r>
              <a:rPr lang="en-GB" sz="1800" dirty="0" smtClean="0"/>
              <a:t>(</a:t>
            </a:r>
            <a:r>
              <a:rPr lang="en-GB" sz="1800" dirty="0"/>
              <a:t>Advanced Image Analyst and </a:t>
            </a:r>
            <a:r>
              <a:rPr lang="en-GB" sz="1800" dirty="0" err="1" smtClean="0"/>
              <a:t>Microscopist</a:t>
            </a:r>
            <a:r>
              <a:rPr lang="en-GB" sz="1800" dirty="0" smtClean="0"/>
              <a:t>)</a:t>
            </a:r>
            <a:endParaRPr lang="en-GB" sz="1800" dirty="0"/>
          </a:p>
          <a:p>
            <a:pPr>
              <a:tabLst>
                <a:tab pos="187325" algn="l"/>
              </a:tabLst>
            </a:pPr>
            <a:endParaRPr lang="en-GB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894636" y="5248539"/>
            <a:ext cx="2059300" cy="2051700"/>
          </a:xfrm>
        </p:spPr>
        <p:txBody>
          <a:bodyPr>
            <a:noAutofit/>
          </a:bodyPr>
          <a:lstStyle/>
          <a:p>
            <a:pPr lvl="1"/>
            <a:r>
              <a:rPr lang="en-GB" sz="1800" b="1" dirty="0"/>
              <a:t>The course will cover </a:t>
            </a:r>
            <a:r>
              <a:rPr lang="en-GB" sz="1800" b="1" dirty="0" smtClean="0"/>
              <a:t>general </a:t>
            </a:r>
            <a:r>
              <a:rPr lang="en-GB" sz="1800" b="1" dirty="0"/>
              <a:t>image analysis principles </a:t>
            </a:r>
            <a:r>
              <a:rPr lang="en-GB" sz="1800" b="1" dirty="0" smtClean="0"/>
              <a:t>and basic analysis in </a:t>
            </a:r>
            <a:r>
              <a:rPr lang="en-GB" sz="1800" b="1" dirty="0" err="1" smtClean="0"/>
              <a:t>ImageJ</a:t>
            </a:r>
            <a:r>
              <a:rPr lang="en-GB" sz="1800" b="1" dirty="0" smtClean="0"/>
              <a:t>.</a:t>
            </a:r>
            <a:endParaRPr lang="en-GB" sz="1800" b="1" dirty="0" smtClean="0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16673" y="1331454"/>
            <a:ext cx="7181491" cy="853437"/>
          </a:xfrm>
        </p:spPr>
        <p:txBody>
          <a:bodyPr anchor="t"/>
          <a:lstStyle/>
          <a:p>
            <a:pPr algn="ctr"/>
            <a:r>
              <a:rPr lang="en-GB" sz="6600" dirty="0"/>
              <a:t>Introduction to image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5978" y="8861597"/>
            <a:ext cx="2432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/>
              <a:t>Register now on the </a:t>
            </a:r>
            <a:endParaRPr lang="en-GB" sz="1800" b="1" dirty="0" smtClean="0"/>
          </a:p>
          <a:p>
            <a:r>
              <a:rPr lang="en-GB" sz="1800" b="1" dirty="0" smtClean="0"/>
              <a:t>L&amp;D </a:t>
            </a:r>
            <a:r>
              <a:rPr lang="en-GB" sz="1800" b="1" dirty="0"/>
              <a:t>website</a:t>
            </a:r>
          </a:p>
          <a:p>
            <a:r>
              <a:rPr lang="en-GB" sz="1800" b="1" dirty="0">
                <a:hlinkClick r:id="rId3"/>
              </a:rPr>
              <a:t>training.icr.ac.uk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11635" r="9703" b="10750"/>
          <a:stretch/>
        </p:blipFill>
        <p:spPr>
          <a:xfrm>
            <a:off x="1249601" y="5451864"/>
            <a:ext cx="2431913" cy="24079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1" y="3257213"/>
            <a:ext cx="1965588" cy="18996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6915965">
            <a:off x="2727593" y="4942550"/>
            <a:ext cx="579050" cy="39516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390033" y="4029866"/>
            <a:ext cx="502688" cy="42338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R L&amp;D A4 text only poster_Template">
  <a:themeElements>
    <a:clrScheme name="Custom 50">
      <a:dk1>
        <a:srgbClr val="000000"/>
      </a:dk1>
      <a:lt1>
        <a:srgbClr val="FFFFFF"/>
      </a:lt1>
      <a:dk2>
        <a:srgbClr val="616365"/>
      </a:dk2>
      <a:lt2>
        <a:srgbClr val="A71930"/>
      </a:lt2>
      <a:accent1>
        <a:srgbClr val="EE7EA6"/>
      </a:accent1>
      <a:accent2>
        <a:srgbClr val="F9A100"/>
      </a:accent2>
      <a:accent3>
        <a:srgbClr val="FFD602"/>
      </a:accent3>
      <a:accent4>
        <a:srgbClr val="C9DD03"/>
      </a:accent4>
      <a:accent5>
        <a:srgbClr val="726E20"/>
      </a:accent5>
      <a:accent6>
        <a:srgbClr val="003D4C"/>
      </a:accent6>
      <a:hlink>
        <a:srgbClr val="A0A1A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ICR L&amp;D A4 text only poster_Template</Template>
  <TotalTime>188</TotalTime>
  <Words>50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Replica Pro Regular</vt:lpstr>
      <vt:lpstr>ICR L&amp;D A4 text only poster_Template</vt:lpstr>
      <vt:lpstr>Introduction to image analysis</vt:lpstr>
    </vt:vector>
  </TitlesOfParts>
  <Company>Institute Of Cancer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&lt;Heading&gt;</dc:title>
  <dc:creator>Administrator</dc:creator>
  <cp:lastModifiedBy>3i</cp:lastModifiedBy>
  <cp:revision>25</cp:revision>
  <cp:lastPrinted>2012-10-16T20:20:01Z</cp:lastPrinted>
  <dcterms:created xsi:type="dcterms:W3CDTF">2015-07-24T09:45:10Z</dcterms:created>
  <dcterms:modified xsi:type="dcterms:W3CDTF">2018-02-20T14:22:21Z</dcterms:modified>
</cp:coreProperties>
</file>