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9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F161E-6E75-87D9-64D0-64F11BC2C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A6669-5BA6-8E81-BD87-A238C2800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BB4A-0A67-2E47-F28C-50EA60B9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94995-0760-744B-C592-5BFAB776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F498-1F0E-D9A1-98F0-D192BA7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04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705A-7EE0-D24C-51DE-7C4E434A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4E8F-2DAF-7B29-D670-000255C5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2734C-7D19-39DF-158C-4A0FCD8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8551-28D3-2F19-AAF9-A8178EEF2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6F2DC-751C-0C78-1C17-B209638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25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B72553-2CA0-8B6F-B30A-EBEA26FF8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5D12-5943-1898-B943-97825D488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1465-5383-F6E0-8BD6-5BB9FFCE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FBA3A-942E-6549-01B2-C3B6D11AB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A9CB6-C48D-AFB5-83CB-F2DF9E3A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74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50A3-AF30-564D-4E0D-2C202371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DE419-C244-0DB6-6688-91CD75E5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3C152-F60D-A45A-4E26-668DABF8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78106-AE60-3794-EBBF-0C9E356BC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D01C-61DD-1949-BACD-0C3B7E3D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43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E741-2DCE-CCF0-2FAA-064B0353B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7BB0-054B-9F2D-CA9B-F0037CC01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172A5-FB85-B26D-03DD-F483C92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3715-EC0A-FEE8-CDE2-108882CD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2ED8A-0E39-39CD-DD39-E5C41A4F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828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4818-015D-0350-18FC-3631CFAA8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CDE84-1583-55AE-BC46-F749C222B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759C3-E4B4-6FB1-A2D0-FC1B62CB1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DD519-7E42-3BA4-11E6-0079D605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F3CB7-7120-EBB8-887C-D9D8AE02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2E9E-6A59-93F8-924E-8AFBB4BC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8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9F337-384B-C78C-B2CD-52B7C170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5BFA-1036-9E5C-B30B-6A2A543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E7062-E7C3-D926-28C8-07B8295C7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8E7EFE-6F3C-EE56-5BFC-B9B70D19D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5AFB9-8B54-540D-3DCD-9369262511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77A94C-7B00-0E92-D9A6-288A9EB7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B8CBA0-4D32-C0DC-A93F-4B9DB8D5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F8A5B-149C-1BE5-A826-8BD8BD10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7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C068-3749-9E5F-DBA5-1C092961B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8B1A1-276B-7A7A-0085-FC0105E37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F427D-846D-0A12-CDDA-CCCE1149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7072-E45A-AAD7-67A6-9B7D65A0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75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794EB8-0FBC-CDA0-E3C0-AB6F8439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23C321-6C29-D491-8856-EB175FF1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01C0F-AAD8-8499-6FB8-CA7C638A7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3779-B3A1-D26B-E863-56218B63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A5A7-0D17-EE41-DC6A-D0D607072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37B99-7D97-0D03-6957-AAE908CB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45D5A-33D5-FF2D-A916-D9525335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D8B8D-BE21-E3FA-2C4F-B34AC19F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D9A8A-A375-4C8F-40E1-53802831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29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6124-99E5-94FB-EC9F-F619866E1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5EF09-0293-C793-1722-7E2141094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05C45-9300-A8FA-65C0-ED6B5532C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C32EF-FB05-0A61-72FA-0742188D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8FD29-3F4E-587D-DF76-FCBD2698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6784E-E6CE-B16B-D566-6081B7A8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139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2FBB71-D99E-CFEC-6A1C-AD697B6DE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1D87C-1462-2F3C-5E11-2C1F3B367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218D9-1A2F-08E6-FE71-7B21A7B9D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43D39-0722-4B44-AFFA-5C1198094185}" type="datetimeFigureOut">
              <a:rPr lang="en-GB" smtClean="0"/>
              <a:t>30/09/2023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69EE0-4404-993D-95F8-14956D12D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E3E54-EE4C-0448-49ED-2F8F228D9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74E4-713C-47A7-88FD-3A71927D08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27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8133-7269-E1F6-CEBB-68059D158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CC98E-16C9-5424-831B-CCF7CB064D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12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35412-FF7C-BA73-C911-14267FA2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ICRS?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C4B0C-1948-9D50-BD01-08A21DFFB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98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C450-84BD-58B8-2FF1-F112E1BA3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Robotics 101?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86D45-60C3-0729-2010-957F1562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40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3037F-3DF9-9B7F-20E2-8288FCFD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39CC-B81B-849B-506F-7240FA9CA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55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4274-5904-3200-97E9-8024AE9C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B43D-5EAE-EF56-7A8F-5C60E5BE5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522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Title</vt:lpstr>
      <vt:lpstr>What is ICRS?</vt:lpstr>
      <vt:lpstr>What is Robotics 101?</vt:lpstr>
      <vt:lpstr>Goals</vt:lpstr>
      <vt:lpstr>Session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Ben</dc:creator>
  <cp:lastModifiedBy>Smith, Ben</cp:lastModifiedBy>
  <cp:revision>2</cp:revision>
  <dcterms:created xsi:type="dcterms:W3CDTF">2023-09-30T15:26:26Z</dcterms:created>
  <dcterms:modified xsi:type="dcterms:W3CDTF">2023-09-30T15:28:11Z</dcterms:modified>
</cp:coreProperties>
</file>