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8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161E-6E75-87D9-64D0-64F11BC2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6669-5BA6-8E81-BD87-A238C2800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BB4A-0A67-2E47-F28C-50EA60B9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4995-0760-744B-C592-5BFAB776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F498-1F0E-D9A1-98F0-D192BA73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705A-7EE0-D24C-51DE-7C4E434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4E8F-2DAF-7B29-D670-000255C5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734C-7D19-39DF-158C-4A0FCD8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8551-28D3-2F19-AAF9-A8178EEF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F2DC-751C-0C78-1C17-B209638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72553-2CA0-8B6F-B30A-EBEA26FF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5D12-5943-1898-B943-97825D48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1465-5383-F6E0-8BD6-5BB9FFC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BA3A-942E-6549-01B2-C3B6D11A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9CB6-C48D-AFB5-83CB-F2DF9E3A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50A3-AF30-564D-4E0D-2C20237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E419-C244-0DB6-6688-91CD75E5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C152-F60D-A45A-4E26-668DABF8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8106-AE60-3794-EBBF-0C9E356B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D01C-61DD-1949-BACD-0C3B7E3D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E741-2DCE-CCF0-2FAA-064B0353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7BB0-054B-9F2D-CA9B-F0037CC0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72A5-FB85-B26D-03DD-F483C92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3715-EC0A-FEE8-CDE2-108882CD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ED8A-0E39-39CD-DD39-E5C41A4F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4818-015D-0350-18FC-3631CFA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DE84-1583-55AE-BC46-F749C222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759C3-E4B4-6FB1-A2D0-FC1B62CB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D519-7E42-3BA4-11E6-0079D605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F3CB7-7120-EBB8-887C-D9D8AE02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2E9E-6A59-93F8-924E-8AFBB4B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337-384B-C78C-B2CD-52B7C170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5BFA-1036-9E5C-B30B-6A2A5432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7062-E7C3-D926-28C8-07B8295C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7EFE-6F3C-EE56-5BFC-B9B70D19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AFB9-8B54-540D-3DCD-93692625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7A94C-7B00-0E92-D9A6-288A9EB7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8CBA0-4D32-C0DC-A93F-4B9DB8D5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F8A5B-149C-1BE5-A826-8BD8BD10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C068-3749-9E5F-DBA5-1C09296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8B1A1-276B-7A7A-0085-FC0105E3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427D-846D-0A12-CDDA-CCCE1149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7072-E45A-AAD7-67A6-9B7D65A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5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94EB8-0FBC-CDA0-E3C0-AB6F8439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3C321-6C29-D491-8856-EB175FF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1C0F-AAD8-8499-6FB8-CA7C638A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3779-B3A1-D26B-E863-56218B63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A5A7-0D17-EE41-DC6A-D0D60707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7B99-7D97-0D03-6957-AAE908CB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45D5A-33D5-FF2D-A916-D9525335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8B8D-BE21-E3FA-2C4F-B34AC19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9A8A-A375-4C8F-40E1-53802831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9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6124-99E5-94FB-EC9F-F619866E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5EF09-0293-C793-1722-7E2141094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05C45-9300-A8FA-65C0-ED6B5532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32EF-FB05-0A61-72FA-0742188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8FD29-3F4E-587D-DF76-FCBD2698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784E-E6CE-B16B-D566-6081B7A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FBB71-D99E-CFEC-6A1C-AD697B6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D87C-1462-2F3C-5E11-2C1F3B36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18D9-1A2F-08E6-FE71-7B21A7B9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3D39-0722-4B44-AFFA-5C1198094185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9EE0-4404-993D-95F8-14956D12D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3E54-EE4C-0448-49ED-2F8F228D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7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133-7269-E1F6-CEBB-68059D15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C98E-16C9-5424-831B-CCF7CB06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4400-9465-F498-4BA6-AE14C87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Finished 101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D299-A44C-6581-0E98-FB41E2B2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0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675-4487-BE15-4030-9CFE6DBC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following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58AC-6C58-9436-CFC3-0F726D55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of line following robot</a:t>
            </a:r>
          </a:p>
        </p:txBody>
      </p:sp>
    </p:spTree>
    <p:extLst>
      <p:ext uri="{BB962C8B-B14F-4D97-AF65-F5344CB8AC3E}">
        <p14:creationId xmlns:p14="http://schemas.microsoft.com/office/powerpoint/2010/main" val="146499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9C7-F5BA-412D-2EF4-78B409C7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Electronics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12292-98C0-7C82-E39D-B008F516C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5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213-7064-A49B-AF71-FF2DF45D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Whole robot electronics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E2AC-684B-DAA7-3CB0-2B0B7990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</a:t>
            </a:r>
          </a:p>
        </p:txBody>
      </p:sp>
    </p:spTree>
    <p:extLst>
      <p:ext uri="{BB962C8B-B14F-4D97-AF65-F5344CB8AC3E}">
        <p14:creationId xmlns:p14="http://schemas.microsoft.com/office/powerpoint/2010/main" val="17284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E441-E1BD-D247-BC41-BA504A5D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C023-1B02-225D-75C8-70FC3E31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 = IR</a:t>
            </a:r>
          </a:p>
          <a:p>
            <a:r>
              <a:rPr lang="en-GB" dirty="0"/>
              <a:t>Circuit symbol</a:t>
            </a:r>
          </a:p>
          <a:p>
            <a:r>
              <a:rPr lang="en-GB" dirty="0"/>
              <a:t>No current flowing through means no voltage across it.</a:t>
            </a:r>
          </a:p>
          <a:p>
            <a:pPr lvl="1"/>
            <a:r>
              <a:rPr lang="en-GB" dirty="0"/>
              <a:t>Pullup and pulldown resistors</a:t>
            </a:r>
          </a:p>
          <a:p>
            <a:r>
              <a:rPr lang="en-GB" dirty="0"/>
              <a:t>Current limiting for LEDs</a:t>
            </a:r>
          </a:p>
        </p:txBody>
      </p:sp>
    </p:spTree>
    <p:extLst>
      <p:ext uri="{BB962C8B-B14F-4D97-AF65-F5344CB8AC3E}">
        <p14:creationId xmlns:p14="http://schemas.microsoft.com/office/powerpoint/2010/main" val="155855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67F3-281A-4762-04EE-3C486A73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 &amp;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8549-E07B-0C24-C7E2-C5D02B72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Circuit symbol with no pullup</a:t>
            </a:r>
          </a:p>
          <a:p>
            <a:r>
              <a:rPr lang="en-GB" dirty="0"/>
              <a:t>Voltage on one side of switch not defined: called “floating”</a:t>
            </a:r>
          </a:p>
          <a:p>
            <a:r>
              <a:rPr lang="en-GB" dirty="0"/>
              <a:t>This is bad because it can be either and susceptible to interference.</a:t>
            </a:r>
          </a:p>
          <a:p>
            <a:r>
              <a:rPr lang="en-GB" dirty="0"/>
              <a:t>Adding a pullup / pulldown resistor means voltage will always be defined.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1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682E-5981-60B0-619C-1F7282B0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7491-E0D0-074D-FBAD-32FF2FEB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Emit light when a voltage is across them</a:t>
            </a:r>
          </a:p>
          <a:p>
            <a:r>
              <a:rPr lang="en-GB" dirty="0"/>
              <a:t>Non-linear so will explode if large voltage across them (show IV graph)</a:t>
            </a:r>
          </a:p>
          <a:p>
            <a:r>
              <a:rPr lang="en-GB" dirty="0"/>
              <a:t>Solution is to put a resistor in series which limits the current.</a:t>
            </a:r>
          </a:p>
        </p:txBody>
      </p:sp>
    </p:spTree>
    <p:extLst>
      <p:ext uri="{BB962C8B-B14F-4D97-AF65-F5344CB8AC3E}">
        <p14:creationId xmlns:p14="http://schemas.microsoft.com/office/powerpoint/2010/main" val="389325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4766-4EA4-CEF8-D495-4F7DA54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482D-A98E-0921-B130-E7D41BC3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types: brushed and brushless</a:t>
            </a:r>
          </a:p>
          <a:p>
            <a:r>
              <a:rPr lang="en-GB" dirty="0"/>
              <a:t>We will be using brushed motors.</a:t>
            </a:r>
          </a:p>
          <a:p>
            <a:r>
              <a:rPr lang="en-GB" dirty="0"/>
              <a:t>Basically, a big resistor</a:t>
            </a:r>
          </a:p>
        </p:txBody>
      </p:sp>
    </p:spTree>
    <p:extLst>
      <p:ext uri="{BB962C8B-B14F-4D97-AF65-F5344CB8AC3E}">
        <p14:creationId xmlns:p14="http://schemas.microsoft.com/office/powerpoint/2010/main" val="402685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5E5-EA71-2008-CDF4-907123CA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F5B6-27C0-C5A9-ED7D-AD66FDC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Circuit with one switch: current can only flow one way so wheel can only turn one way.</a:t>
            </a:r>
          </a:p>
          <a:p>
            <a:endParaRPr lang="en-GB" dirty="0"/>
          </a:p>
          <a:p>
            <a:r>
              <a:rPr lang="en-GB" dirty="0"/>
              <a:t>H-bridge: 4 switches, so can turn both 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5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4C0B-4138-AD63-0C85-E0AA01F3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0225-D432-02B8-7F25-B3E06CD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small computer</a:t>
            </a:r>
          </a:p>
        </p:txBody>
      </p:sp>
    </p:spTree>
    <p:extLst>
      <p:ext uri="{BB962C8B-B14F-4D97-AF65-F5344CB8AC3E}">
        <p14:creationId xmlns:p14="http://schemas.microsoft.com/office/powerpoint/2010/main" val="307866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5412-FF7C-BA73-C911-14267FA2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ICRS?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C-1948-9D50-BD01-08A21DFF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C450-84BD-58B8-2FF1-F112E1BA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Robotics 101?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6D45-60C3-0729-2010-957F1562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37F-3DF9-9B7F-20E2-8288FCFD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39CC-B81B-849B-506F-7240FA9C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robot</a:t>
            </a:r>
          </a:p>
          <a:p>
            <a:pPr lvl="1"/>
            <a:r>
              <a:rPr lang="en-GB" dirty="0"/>
              <a:t>Remote control</a:t>
            </a:r>
          </a:p>
          <a:p>
            <a:pPr lvl="1"/>
            <a:r>
              <a:rPr lang="en-GB" dirty="0"/>
              <a:t>Move around</a:t>
            </a:r>
          </a:p>
          <a:p>
            <a:pPr lvl="1"/>
            <a:r>
              <a:rPr lang="en-GB" dirty="0"/>
              <a:t>Able to race</a:t>
            </a:r>
          </a:p>
          <a:p>
            <a:r>
              <a:rPr lang="en-GB" dirty="0"/>
              <a:t>Gain basic skills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[PIC OF FINISHED ROBOT]</a:t>
            </a:r>
          </a:p>
        </p:txBody>
      </p:sp>
    </p:spTree>
    <p:extLst>
      <p:ext uri="{BB962C8B-B14F-4D97-AF65-F5344CB8AC3E}">
        <p14:creationId xmlns:p14="http://schemas.microsoft.com/office/powerpoint/2010/main" val="36455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274-5904-3200-97E9-8024AE9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43D-5EAE-EF56-7A8F-5C60E5BE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2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B36A-285C-440A-533A-DCBBCAAC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1: Electrical &amp; 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3435-73A5-3507-ED98-05195B09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split into groups of 2-4 in a couple of minutes</a:t>
            </a:r>
          </a:p>
          <a:p>
            <a:r>
              <a:rPr lang="en-GB" dirty="0"/>
              <a:t>For the first hour:</a:t>
            </a:r>
          </a:p>
          <a:p>
            <a:pPr lvl="1"/>
            <a:r>
              <a:rPr lang="en-GB" dirty="0"/>
              <a:t>One group will do soldering</a:t>
            </a:r>
          </a:p>
          <a:p>
            <a:pPr lvl="1"/>
            <a:r>
              <a:rPr lang="en-GB" dirty="0"/>
              <a:t>One group will get a slightly longer introduction &amp; introduction to electronics</a:t>
            </a:r>
          </a:p>
        </p:txBody>
      </p:sp>
    </p:spTree>
    <p:extLst>
      <p:ext uri="{BB962C8B-B14F-4D97-AF65-F5344CB8AC3E}">
        <p14:creationId xmlns:p14="http://schemas.microsoft.com/office/powerpoint/2010/main" val="301483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615-5300-6D87-171A-EF467FA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groups!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1E8E-D7E5-C821-CA3B-20E016A9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have a group, collect one numbered bag of components per group.</a:t>
            </a:r>
          </a:p>
          <a:p>
            <a:r>
              <a:rPr lang="en-GB" dirty="0"/>
              <a:t>Feel free to make a team name and write it on the bag under the number.</a:t>
            </a:r>
          </a:p>
          <a:p>
            <a:endParaRPr lang="en-GB" dirty="0"/>
          </a:p>
          <a:p>
            <a:r>
              <a:rPr lang="en-GB" dirty="0"/>
              <a:t>Odd numbers will be soldering first in the lab</a:t>
            </a:r>
          </a:p>
          <a:p>
            <a:r>
              <a:rPr lang="en-GB" dirty="0"/>
              <a:t>Even numbers will stay behind</a:t>
            </a:r>
          </a:p>
        </p:txBody>
      </p:sp>
    </p:spTree>
    <p:extLst>
      <p:ext uri="{BB962C8B-B14F-4D97-AF65-F5344CB8AC3E}">
        <p14:creationId xmlns:p14="http://schemas.microsoft.com/office/powerpoint/2010/main" val="249328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85E-48FB-4E60-83B1-A9387B0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robotics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2DC6-5694-43BE-07D1-019A6DD5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5D9-FD3A-F26C-7313-4AAD0094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run throughout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2FC1-7472-3207-3B42-CCA7C31F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Eurobot</a:t>
            </a:r>
          </a:p>
          <a:p>
            <a:r>
              <a:rPr lang="en-GB" dirty="0"/>
              <a:t>SSL</a:t>
            </a:r>
          </a:p>
          <a:p>
            <a:r>
              <a:rPr lang="en-GB" dirty="0"/>
              <a:t>Ornithopter</a:t>
            </a:r>
          </a:p>
          <a:p>
            <a:r>
              <a:rPr lang="en-GB" dirty="0"/>
              <a:t>Delivery robot</a:t>
            </a:r>
          </a:p>
        </p:txBody>
      </p:sp>
    </p:spTree>
    <p:extLst>
      <p:ext uri="{BB962C8B-B14F-4D97-AF65-F5344CB8AC3E}">
        <p14:creationId xmlns:p14="http://schemas.microsoft.com/office/powerpoint/2010/main" val="377590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312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Title</vt:lpstr>
      <vt:lpstr>What is ICRS?</vt:lpstr>
      <vt:lpstr>What is Robotics 101?</vt:lpstr>
      <vt:lpstr>Goals</vt:lpstr>
      <vt:lpstr>Session Plan</vt:lpstr>
      <vt:lpstr>Session 1: Electrical &amp; Soldering</vt:lpstr>
      <vt:lpstr>Make groups!</vt:lpstr>
      <vt:lpstr>More about robotics society</vt:lpstr>
      <vt:lpstr>Projects run throughout the year</vt:lpstr>
      <vt:lpstr>Finished 101 Robot</vt:lpstr>
      <vt:lpstr>Line following robot</vt:lpstr>
      <vt:lpstr>Electronics Basics</vt:lpstr>
      <vt:lpstr>Whole robot electronics image</vt:lpstr>
      <vt:lpstr>Resistors</vt:lpstr>
      <vt:lpstr>Switches &amp; Buttons</vt:lpstr>
      <vt:lpstr>LEDs</vt:lpstr>
      <vt:lpstr>Motors</vt:lpstr>
      <vt:lpstr>Motor drivers</vt:lpstr>
      <vt:lpstr>Microcontrollers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Ben</dc:creator>
  <cp:lastModifiedBy>Smith, Ben</cp:lastModifiedBy>
  <cp:revision>5</cp:revision>
  <dcterms:created xsi:type="dcterms:W3CDTF">2023-09-30T15:26:26Z</dcterms:created>
  <dcterms:modified xsi:type="dcterms:W3CDTF">2023-10-03T16:14:59Z</dcterms:modified>
</cp:coreProperties>
</file>