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-up of a green plant&#10;&#10;AI-generated content may be incorrect.">
            <a:extLst>
              <a:ext uri="{FF2B5EF4-FFF2-40B4-BE49-F238E27FC236}">
                <a16:creationId xmlns:a16="http://schemas.microsoft.com/office/drawing/2014/main" id="{43A604A0-D255-27E9-7653-E8256BED2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0F269-5DC5-1940-9AA5-43BBC92705D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1150" y="3195638"/>
            <a:ext cx="8059738" cy="1190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pt-PT" dirty="0" err="1"/>
              <a:t>Name</a:t>
            </a:r>
            <a:endParaRPr lang="pt-PT" dirty="0"/>
          </a:p>
          <a:p>
            <a:pPr lvl="0"/>
            <a:r>
              <a:rPr lang="pt-PT" dirty="0" err="1"/>
              <a:t>Title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45159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336FF7-5BB8-52DE-8939-099634CA7C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13064" y="1162975"/>
            <a:ext cx="11736280" cy="49714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44573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ED7B9-0093-C9D1-9B43-C6FB9D031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C7D72C-F1C0-3B18-51A7-222075FDDD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78F7A97-77CD-4BFF-9CAF-8F2BA3ADD31E}" type="datetimeFigureOut">
              <a:rPr lang="pt-PT" smtClean="0"/>
              <a:t>06/06/2025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6B80F-C14E-15EB-98F0-BF389EA4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7DD6CD-4305-BA98-BAC7-DB8BDDC55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5368E1C-BF5F-48FC-AE62-5C3A9260295A}" type="slidenum">
              <a:rPr lang="pt-PT" smtClean="0"/>
              <a:t>‹#›</a:t>
            </a:fld>
            <a:endParaRPr lang="pt-PT"/>
          </a:p>
        </p:txBody>
      </p:sp>
      <p:pic>
        <p:nvPicPr>
          <p:cNvPr id="6" name="Picture 5" descr="A close-up of a green plant&#10;&#10;AI-generated content may be incorrect.">
            <a:extLst>
              <a:ext uri="{FF2B5EF4-FFF2-40B4-BE49-F238E27FC236}">
                <a16:creationId xmlns:a16="http://schemas.microsoft.com/office/drawing/2014/main" id="{104E65C4-C12A-B9F3-7307-1D79E664E1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01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F306C5-EC33-8993-B612-3619BF36E7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A9F587-E9A8-77BD-CA63-2EF4F111B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841A9-9CF8-7EFD-DFF0-3BC8242D8F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8F7A97-77CD-4BFF-9CAF-8F2BA3ADD31E}" type="datetimeFigureOut">
              <a:rPr lang="pt-PT" smtClean="0"/>
              <a:t>06/06/2025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8EF1F-EDEF-3ED8-E8CC-07D41525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9042D-7579-ACB4-A673-2E3ECEBD0E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68E1C-BF5F-48FC-AE62-5C3A9260295A}" type="slidenum">
              <a:rPr lang="pt-PT" smtClean="0"/>
              <a:t>‹#›</a:t>
            </a:fld>
            <a:endParaRPr lang="pt-PT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49B882-FD40-4D7D-A0A4-5EBCD556AD8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8" cy="6858000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022496F-8EC7-AD05-3A2E-BC0E2D4ED515}"/>
              </a:ext>
            </a:extLst>
          </p:cNvPr>
          <p:cNvSpPr txBox="1">
            <a:spLocks/>
          </p:cNvSpPr>
          <p:nvPr userDrawn="1"/>
        </p:nvSpPr>
        <p:spPr>
          <a:xfrm>
            <a:off x="11265763" y="6356350"/>
            <a:ext cx="545237" cy="365125"/>
          </a:xfrm>
          <a:prstGeom prst="rect">
            <a:avLst/>
          </a:prstGeom>
        </p:spPr>
        <p:txBody>
          <a:bodyPr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A5368E1C-BF5F-48FC-AE62-5C3A9260295A}" type="slidenum">
              <a:rPr lang="pt-PT" smtClean="0"/>
              <a:pPr algn="r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07474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AF6D37-A85E-DE22-B44B-0D8D28C49EA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6840" y="3221999"/>
            <a:ext cx="8410113" cy="1209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000" dirty="0" err="1">
                <a:solidFill>
                  <a:schemeClr val="bg1"/>
                </a:solidFill>
              </a:rPr>
              <a:t>Name</a:t>
            </a:r>
            <a:endParaRPr lang="pt-PT" sz="20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pt-PT" sz="2000" dirty="0" err="1">
                <a:solidFill>
                  <a:schemeClr val="bg1"/>
                </a:solidFill>
              </a:rPr>
              <a:t>Title</a:t>
            </a:r>
            <a:endParaRPr lang="pt-PT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203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F893F9-F0AC-B0DB-7E46-4C6F83FBF66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8625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8376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Susana Galvão</dc:creator>
  <cp:lastModifiedBy>Susana Galvão</cp:lastModifiedBy>
  <cp:revision>4</cp:revision>
  <dcterms:created xsi:type="dcterms:W3CDTF">2025-06-06T15:02:36Z</dcterms:created>
  <dcterms:modified xsi:type="dcterms:W3CDTF">2025-06-06T15:34:21Z</dcterms:modified>
</cp:coreProperties>
</file>