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47C606-22C1-774F-8FC3-6B949DE44587}" v="14" dt="2022-05-19T10:13:57.1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1"/>
  </p:normalViewPr>
  <p:slideViewPr>
    <p:cSldViewPr snapToGrid="0">
      <p:cViewPr>
        <p:scale>
          <a:sx n="140" d="100"/>
          <a:sy n="140" d="100"/>
        </p:scale>
        <p:origin x="512" y="-130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tee Parwekar" userId="5ddd3271b11be76e" providerId="LiveId" clId="{1147C606-22C1-774F-8FC3-6B949DE44587}"/>
    <pc:docChg chg="custSel modSld">
      <pc:chgData name="Pritee Parwekar" userId="5ddd3271b11be76e" providerId="LiveId" clId="{1147C606-22C1-774F-8FC3-6B949DE44587}" dt="2022-05-19T10:14:00.286" v="156" actId="20577"/>
      <pc:docMkLst>
        <pc:docMk/>
      </pc:docMkLst>
      <pc:sldChg chg="modSp mod">
        <pc:chgData name="Pritee Parwekar" userId="5ddd3271b11be76e" providerId="LiveId" clId="{1147C606-22C1-774F-8FC3-6B949DE44587}" dt="2022-05-19T10:14:00.286" v="156" actId="20577"/>
        <pc:sldMkLst>
          <pc:docMk/>
          <pc:sldMk cId="0" sldId="256"/>
        </pc:sldMkLst>
        <pc:spChg chg="mod">
          <ac:chgData name="Pritee Parwekar" userId="5ddd3271b11be76e" providerId="LiveId" clId="{1147C606-22C1-774F-8FC3-6B949DE44587}" dt="2022-05-19T10:14:00.286" v="156" actId="20577"/>
          <ac:spMkLst>
            <pc:docMk/>
            <pc:sldMk cId="0" sldId="256"/>
            <ac:spMk id="14" creationId="{7F94FD6A-2AB1-3D76-89E0-09B0541462D9}"/>
          </ac:spMkLst>
        </pc:spChg>
        <pc:spChg chg="mod">
          <ac:chgData name="Pritee Parwekar" userId="5ddd3271b11be76e" providerId="LiveId" clId="{1147C606-22C1-774F-8FC3-6B949DE44587}" dt="2022-05-19T08:29:58.008" v="88" actId="20577"/>
          <ac:spMkLst>
            <pc:docMk/>
            <pc:sldMk cId="0" sldId="256"/>
            <ac:spMk id="2053" creationId="{BFF04A53-7B5C-5837-466C-018A5C104464}"/>
          </ac:spMkLst>
        </pc:spChg>
        <pc:spChg chg="mod">
          <ac:chgData name="Pritee Parwekar" userId="5ddd3271b11be76e" providerId="LiveId" clId="{1147C606-22C1-774F-8FC3-6B949DE44587}" dt="2022-05-19T10:04:11.667" v="147" actId="20577"/>
          <ac:spMkLst>
            <pc:docMk/>
            <pc:sldMk cId="0" sldId="256"/>
            <ac:spMk id="2055" creationId="{E03A3B09-8BED-2FD2-C7AB-44CF788957C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91D11-4B6D-F9B7-95F4-54E19D70B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65A520-D78D-8541-8A0B-45FDEFE19897}" type="datetimeFigureOut">
              <a:rPr lang="en-US"/>
              <a:pPr>
                <a:defRPr/>
              </a:pPr>
              <a:t>5/19/22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1034D-230B-338C-8AA2-4F2653A5C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0D59B-17C3-52B8-D33D-9B0644657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435AC4-BA63-0F49-BCF8-27A446B86B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1773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D84A7-3109-FA94-24B8-2A43DB2D4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6EE4B7-AA85-EF41-A150-A4D19DD68BC1}" type="datetimeFigureOut">
              <a:rPr lang="en-US"/>
              <a:pPr>
                <a:defRPr/>
              </a:pPr>
              <a:t>5/19/22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B6467-17AF-8629-BFB3-FF8998EAA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2887C-8B48-488B-A1BC-07195410A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B4C1E6-0CC6-D049-A402-9A3A99BC46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8737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AE9D4-1285-AB89-AEBB-2651A1C0F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DE5680-4336-3A43-B44F-E15D6CCD5343}" type="datetimeFigureOut">
              <a:rPr lang="en-US"/>
              <a:pPr>
                <a:defRPr/>
              </a:pPr>
              <a:t>5/19/22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BC75B-1197-A392-35C3-247207805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89241-BE96-F16B-8EEB-FF4B3EEE0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64500F-7FF7-8440-BFDA-6DF0F47E6A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208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40304-F6B8-C9BE-CDF2-1D1E51A73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D8CA1-3593-574F-B831-74FC8E0F484D}" type="datetimeFigureOut">
              <a:rPr lang="en-US"/>
              <a:pPr>
                <a:defRPr/>
              </a:pPr>
              <a:t>5/19/22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A4BAB-0E13-2FC3-7BC8-97C28CDE5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EA760-2A00-92B1-4D04-8123D0167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E466C5-4F8D-DB47-8A73-7DB5D3EBE1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8794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B56D7-28B4-D9F0-D4DC-2C416D80C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2E0E99-1A79-4C4E-AF34-57F410FD7A2D}" type="datetimeFigureOut">
              <a:rPr lang="en-US"/>
              <a:pPr>
                <a:defRPr/>
              </a:pPr>
              <a:t>5/19/22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B02A6-3B7D-58ED-5E40-DFAB16545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B5236-0ED2-6BD7-9ECA-5E5E73B5B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39FC70-6079-AD47-9197-9935E0C46F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0016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0ED3726-1AFA-2B83-344A-EAE2C8D83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37C6D5-AA0C-F04F-8F73-024CACAD6FC5}" type="datetimeFigureOut">
              <a:rPr lang="en-US"/>
              <a:pPr>
                <a:defRPr/>
              </a:pPr>
              <a:t>5/19/22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E90B178-0166-BEF2-89D8-FCE670459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CDF111A-0D9A-BAB8-6831-94368486F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DB28F1-E323-1B48-84AA-8B2AAE055E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7017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D9458DD-135D-A61B-311A-B6E82E32D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8FE267-647F-334C-AE31-27CC2340A240}" type="datetimeFigureOut">
              <a:rPr lang="en-US"/>
              <a:pPr>
                <a:defRPr/>
              </a:pPr>
              <a:t>5/19/22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6A6A4F6-8758-2775-D5EA-7BF2BD59E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157BF0E-6968-5850-CBEC-5556FABF8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D7C43C-2F89-534D-B3ED-BE02428D9D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079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1EE24AE-5DDE-9C2A-5D3C-F7AF57FC3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80857-F38F-7646-AAC7-21025E73ABBC}" type="datetimeFigureOut">
              <a:rPr lang="en-US"/>
              <a:pPr>
                <a:defRPr/>
              </a:pPr>
              <a:t>5/19/22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CF02D18-3EFA-6018-5C62-7AA1FDAD0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3F3737A-6ECA-B29D-E927-A6CECA785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FF4162-9B64-F648-AA98-6478357B16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6361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ECFAC4F-EB86-817D-A310-8D43472F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0FBF95-08D2-8C4B-8B43-9CEDF6FD48E4}" type="datetimeFigureOut">
              <a:rPr lang="en-US"/>
              <a:pPr>
                <a:defRPr/>
              </a:pPr>
              <a:t>5/19/22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904C87A-37D8-83F8-E84A-EB2602A19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974DF58-FF86-F889-A9D6-5741F983C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D79D92-9271-F44E-A2C4-11530B3FF9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3337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3994CDE-9D38-5633-DB76-BC210249C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C7A7C5-7E01-EF42-A081-0E5BFA394011}" type="datetimeFigureOut">
              <a:rPr lang="en-US"/>
              <a:pPr>
                <a:defRPr/>
              </a:pPr>
              <a:t>5/19/22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7DA45B7-6C0B-0C1B-95CD-F862FC93E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0B016BF-626F-45C4-BC8C-23D62A7EC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8C7A39-95C2-A84F-B74F-CD03488EDB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17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7034349-F559-1516-B7B0-DB0758339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4514CE-B3B6-B54A-BCBF-9F8D6A2F68A5}" type="datetimeFigureOut">
              <a:rPr lang="en-US"/>
              <a:pPr>
                <a:defRPr/>
              </a:pPr>
              <a:t>5/19/22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CA180D0-6367-DE32-328F-3DE298AA5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A293493-E511-7B4C-6B98-1B34D36E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780DC6-0389-6A45-8979-25C3354766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3749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56707DD9-D761-31B5-BF59-36C2EE56F8B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2E410B61-13D5-DEA0-41FC-3DCB0FBBE35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8C672-4543-0245-5F7C-1D53F07C6A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7A6137B-0749-1C4F-B445-CCD6EFC7B542}" type="datetimeFigureOut">
              <a:rPr lang="en-US"/>
              <a:pPr>
                <a:defRPr/>
              </a:pPr>
              <a:t>5/19/22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6D710-4126-FEB2-9915-71BAF7099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C036B-23CE-A84F-C7EA-C6A26E71C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01DEA03E-3DB1-E24F-8EFB-140FAAC5EE6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5D009B-3C56-73D0-3D6B-EA0DC84B421F}"/>
              </a:ext>
            </a:extLst>
          </p:cNvPr>
          <p:cNvSpPr/>
          <p:nvPr/>
        </p:nvSpPr>
        <p:spPr>
          <a:xfrm>
            <a:off x="228600" y="228600"/>
            <a:ext cx="4495800" cy="6324600"/>
          </a:xfrm>
          <a:prstGeom prst="rect">
            <a:avLst/>
          </a:prstGeom>
          <a:noFill/>
          <a:ln w="60325">
            <a:solidFill>
              <a:srgbClr val="F897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159F1B-EE64-CF87-AC60-85DE4B5550B0}"/>
              </a:ext>
            </a:extLst>
          </p:cNvPr>
          <p:cNvSpPr/>
          <p:nvPr/>
        </p:nvSpPr>
        <p:spPr>
          <a:xfrm>
            <a:off x="5181600" y="228600"/>
            <a:ext cx="4495800" cy="6324600"/>
          </a:xfrm>
          <a:prstGeom prst="rect">
            <a:avLst/>
          </a:prstGeom>
          <a:noFill/>
          <a:ln w="60325">
            <a:solidFill>
              <a:srgbClr val="F897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052" name="Picture 7" descr="Image result for springer logo">
            <a:extLst>
              <a:ext uri="{FF2B5EF4-FFF2-40B4-BE49-F238E27FC236}">
                <a16:creationId xmlns:a16="http://schemas.microsoft.com/office/drawing/2014/main" id="{B5087B04-2B1B-0466-EB45-E94068C6B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87" b="18581"/>
          <a:stretch>
            <a:fillRect/>
          </a:stretch>
        </p:blipFill>
        <p:spPr bwMode="auto">
          <a:xfrm>
            <a:off x="342900" y="301625"/>
            <a:ext cx="125095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TextBox 8">
            <a:extLst>
              <a:ext uri="{FF2B5EF4-FFF2-40B4-BE49-F238E27FC236}">
                <a16:creationId xmlns:a16="http://schemas.microsoft.com/office/drawing/2014/main" id="{BFF04A53-7B5C-5837-466C-018A5C104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055469"/>
            <a:ext cx="4343400" cy="557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400" b="1" dirty="0">
              <a:solidFill>
                <a:srgbClr val="074BB9"/>
              </a:solidFill>
              <a:latin typeface="Sitka Subheading" panose="020F050202020403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>
                <a:solidFill>
                  <a:srgbClr val="0070C0"/>
                </a:solidFill>
                <a:latin typeface="Sitka Subheading" panose="020F0502020204030204" pitchFamily="34" charset="0"/>
              </a:rPr>
              <a:t>10</a:t>
            </a:r>
            <a:r>
              <a:rPr lang="en-US" altLang="en-US" sz="1400" b="1" baseline="30000" dirty="0">
                <a:solidFill>
                  <a:srgbClr val="0070C0"/>
                </a:solidFill>
                <a:latin typeface="Sitka Subheading" panose="020F0502020204030204" pitchFamily="34" charset="0"/>
              </a:rPr>
              <a:t>th</a:t>
            </a:r>
            <a:r>
              <a:rPr lang="en-US" altLang="en-US" sz="1400" b="1" dirty="0">
                <a:solidFill>
                  <a:srgbClr val="0070C0"/>
                </a:solidFill>
                <a:latin typeface="Sitka Subheading" panose="020F0502020204030204" pitchFamily="34" charset="0"/>
              </a:rPr>
              <a:t>  International Conference on Recent Trends in Computing (ICRTC-2022)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>
                <a:solidFill>
                  <a:srgbClr val="0070C0"/>
                </a:solidFill>
                <a:latin typeface="Sitka Subheading" panose="020F0502020204030204" pitchFamily="34" charset="0"/>
              </a:rPr>
              <a:t>on 3</a:t>
            </a:r>
            <a:r>
              <a:rPr lang="en-US" altLang="en-US" sz="1400" b="1" baseline="30000" dirty="0">
                <a:solidFill>
                  <a:srgbClr val="0070C0"/>
                </a:solidFill>
                <a:latin typeface="Sitka Subheading" panose="020F0502020204030204" pitchFamily="34" charset="0"/>
              </a:rPr>
              <a:t>rd </a:t>
            </a:r>
            <a:r>
              <a:rPr lang="en-US" altLang="en-US" sz="1400" b="1" dirty="0">
                <a:solidFill>
                  <a:srgbClr val="0070C0"/>
                </a:solidFill>
                <a:latin typeface="Sitka Subheading" panose="020F0502020204030204" pitchFamily="34" charset="0"/>
              </a:rPr>
              <a:t> – 4</a:t>
            </a:r>
            <a:r>
              <a:rPr lang="en-US" altLang="en-US" sz="1400" b="1" baseline="30000" dirty="0">
                <a:solidFill>
                  <a:srgbClr val="0070C0"/>
                </a:solidFill>
                <a:latin typeface="Sitka Subheading" panose="020F0502020204030204" pitchFamily="34" charset="0"/>
              </a:rPr>
              <a:t>th</a:t>
            </a:r>
            <a:r>
              <a:rPr lang="en-US" altLang="en-US" sz="1400" b="1" dirty="0">
                <a:solidFill>
                  <a:srgbClr val="0070C0"/>
                </a:solidFill>
                <a:latin typeface="Sitka Subheading" panose="020F0502020204030204" pitchFamily="34" charset="0"/>
              </a:rPr>
              <a:t> June 2022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400" b="1" dirty="0">
              <a:solidFill>
                <a:srgbClr val="0070C0"/>
              </a:solidFill>
              <a:latin typeface="Sitka Subheading" panose="020F050202020403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400" b="1" dirty="0">
              <a:solidFill>
                <a:srgbClr val="0070C0"/>
              </a:solidFill>
              <a:latin typeface="Sitka Subheading" panose="020F050202020403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>
                <a:solidFill>
                  <a:srgbClr val="0070C0"/>
                </a:solidFill>
                <a:latin typeface="Sitka Subheading" panose="020F0502020204030204" pitchFamily="34" charset="0"/>
              </a:rPr>
              <a:t>Organized by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>
                <a:solidFill>
                  <a:srgbClr val="0070C0"/>
                </a:solidFill>
                <a:latin typeface="Sitka Subheading" panose="020F0502020204030204" pitchFamily="34" charset="0"/>
              </a:rPr>
              <a:t>Department of Computer Science &amp; Engineering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>
                <a:solidFill>
                  <a:srgbClr val="0070C0"/>
                </a:solidFill>
                <a:latin typeface="Sitka Subheading" panose="020F0502020204030204" pitchFamily="34" charset="0"/>
              </a:rPr>
              <a:t>SRMIST Delhi-NCR Campus, Ghaziabad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srgbClr val="0070C0"/>
              </a:solidFill>
              <a:latin typeface="Sitka Subheading" panose="020F050202020403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>
                <a:solidFill>
                  <a:srgbClr val="0070C0"/>
                </a:solidFill>
                <a:latin typeface="Sitka Subheading" panose="020F0502020204030204" pitchFamily="34" charset="0"/>
              </a:rPr>
              <a:t>Cordially invites to the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>
                <a:solidFill>
                  <a:srgbClr val="0070C0"/>
                </a:solidFill>
                <a:latin typeface="Sitka Subheading" panose="020F0502020204030204" pitchFamily="34" charset="0"/>
              </a:rPr>
              <a:t>Online Inaugural Ceremony of ICRTC-2022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>
                <a:solidFill>
                  <a:srgbClr val="0070C0"/>
                </a:solidFill>
                <a:latin typeface="Sitka Subheading" panose="020F0502020204030204" pitchFamily="34" charset="0"/>
              </a:rPr>
              <a:t>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>
                <a:solidFill>
                  <a:srgbClr val="0070C0"/>
                </a:solidFill>
                <a:latin typeface="Sitka Subheading" panose="020F0502020204030204" pitchFamily="34" charset="0"/>
              </a:rPr>
              <a:t>3</a:t>
            </a:r>
            <a:r>
              <a:rPr lang="en-US" altLang="en-US" sz="1400" b="1" baseline="30000" dirty="0">
                <a:solidFill>
                  <a:srgbClr val="0070C0"/>
                </a:solidFill>
                <a:latin typeface="Sitka Subheading" panose="020F0502020204030204" pitchFamily="34" charset="0"/>
              </a:rPr>
              <a:t>rd</a:t>
            </a:r>
            <a:r>
              <a:rPr lang="en-US" altLang="en-US" sz="1400" b="1" dirty="0">
                <a:solidFill>
                  <a:srgbClr val="0070C0"/>
                </a:solidFill>
                <a:latin typeface="Sitka Subheading" panose="020F0502020204030204" pitchFamily="34" charset="0"/>
              </a:rPr>
              <a:t>  June 2022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0070C0"/>
                </a:solidFill>
                <a:latin typeface="Sitka Subheading" panose="020F0502020204030204" pitchFamily="34" charset="0"/>
              </a:rPr>
              <a:t>10:00AM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srgbClr val="0070C0"/>
              </a:solidFill>
              <a:latin typeface="Sitka Subheading" panose="020F050202020403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>
                <a:solidFill>
                  <a:srgbClr val="0070C0"/>
                </a:solidFill>
                <a:latin typeface="Sitka Subheading" panose="020F0502020204030204" pitchFamily="34" charset="0"/>
              </a:rPr>
              <a:t>Chief Guest</a:t>
            </a:r>
          </a:p>
          <a:p>
            <a:pPr algn="ctr" eaLnBrk="1" hangingPunct="1">
              <a:spcBef>
                <a:spcPct val="0"/>
              </a:spcBef>
              <a:buNone/>
            </a:pPr>
            <a:r>
              <a:rPr lang="en-US" altLang="en-US" sz="1400" b="1" dirty="0">
                <a:solidFill>
                  <a:srgbClr val="0070C0"/>
                </a:solidFill>
                <a:latin typeface="Sitka Subheading" panose="020F0502020204030204" pitchFamily="34" charset="0"/>
              </a:rPr>
              <a:t>Prof. Milan Tuba</a:t>
            </a:r>
          </a:p>
          <a:p>
            <a:pPr algn="ctr" eaLnBrk="1" hangingPunct="1">
              <a:spcBef>
                <a:spcPct val="0"/>
              </a:spcBef>
              <a:buNone/>
            </a:pPr>
            <a:r>
              <a:rPr lang="en-US" altLang="en-US" sz="1400" b="1" dirty="0">
                <a:solidFill>
                  <a:srgbClr val="0070C0"/>
                </a:solidFill>
                <a:latin typeface="Sitka Subheading" panose="020F0502020204030204" pitchFamily="34" charset="0"/>
              </a:rPr>
              <a:t>       Singidunum University, Serbia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400" b="1" dirty="0">
              <a:solidFill>
                <a:srgbClr val="0070C0"/>
              </a:solidFill>
              <a:latin typeface="Sitka Subheading" panose="020F0502020204030204" pitchFamily="34" charset="0"/>
            </a:endParaRPr>
          </a:p>
          <a:p>
            <a:pPr algn="ctr" eaLnBrk="1" hangingPunct="1">
              <a:spcBef>
                <a:spcPts val="600"/>
              </a:spcBef>
              <a:buFontTx/>
              <a:buNone/>
            </a:pPr>
            <a:r>
              <a:rPr lang="en-US" altLang="en-US" sz="1400" b="1" dirty="0">
                <a:solidFill>
                  <a:srgbClr val="0070C0"/>
                </a:solidFill>
                <a:latin typeface="Sitka Subheading" panose="020F0502020204030204" pitchFamily="34" charset="0"/>
              </a:rPr>
              <a:t>Guest of Honor </a:t>
            </a:r>
          </a:p>
          <a:p>
            <a:pPr algn="ctr" eaLnBrk="1" hangingPunct="1">
              <a:spcBef>
                <a:spcPts val="600"/>
              </a:spcBef>
              <a:buFontTx/>
              <a:buNone/>
            </a:pPr>
            <a:r>
              <a:rPr lang="en-US" altLang="en-US" sz="1400" b="1" dirty="0">
                <a:solidFill>
                  <a:srgbClr val="0070C0"/>
                </a:solidFill>
                <a:latin typeface="Sitka Subheading" panose="020F0502020204030204" pitchFamily="34" charset="0"/>
              </a:rPr>
              <a:t>Prof.  Mike Hinchey </a:t>
            </a:r>
          </a:p>
          <a:p>
            <a:pPr algn="ctr" eaLnBrk="1" hangingPunct="1">
              <a:spcBef>
                <a:spcPts val="600"/>
              </a:spcBef>
              <a:buFontTx/>
              <a:buNone/>
            </a:pPr>
            <a:r>
              <a:rPr lang="en-US" altLang="en-US" sz="1400" b="1" dirty="0">
                <a:solidFill>
                  <a:srgbClr val="0070C0"/>
                </a:solidFill>
                <a:latin typeface="Sitka Subheading" panose="020F0502020204030204" pitchFamily="34" charset="0"/>
              </a:rPr>
              <a:t>University of Limerick, Ireland</a:t>
            </a:r>
          </a:p>
          <a:p>
            <a:pPr algn="ctr" eaLnBrk="1" hangingPunct="1">
              <a:spcBef>
                <a:spcPts val="600"/>
              </a:spcBef>
              <a:buFontTx/>
              <a:buNone/>
            </a:pPr>
            <a:endParaRPr lang="en-US" altLang="en-US" sz="1400" b="1" dirty="0">
              <a:solidFill>
                <a:srgbClr val="C00000"/>
              </a:solidFill>
              <a:latin typeface="Sitka Subheading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5AD1A6-5D89-3DE9-5B30-29AD7288F720}"/>
              </a:ext>
            </a:extLst>
          </p:cNvPr>
          <p:cNvSpPr/>
          <p:nvPr/>
        </p:nvSpPr>
        <p:spPr>
          <a:xfrm>
            <a:off x="257175" y="6291263"/>
            <a:ext cx="4443413" cy="238125"/>
          </a:xfrm>
          <a:prstGeom prst="rect">
            <a:avLst/>
          </a:prstGeom>
          <a:solidFill>
            <a:srgbClr val="074B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55" name="TextBox 9">
            <a:extLst>
              <a:ext uri="{FF2B5EF4-FFF2-40B4-BE49-F238E27FC236}">
                <a16:creationId xmlns:a16="http://schemas.microsoft.com/office/drawing/2014/main" id="{E03A3B09-8BED-2FD2-C7AB-44CF78895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" y="6257925"/>
            <a:ext cx="45116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en-US" sz="1200" dirty="0">
                <a:solidFill>
                  <a:schemeClr val="bg1"/>
                </a:solidFill>
                <a:latin typeface="+mj-lt"/>
              </a:rPr>
              <a:t> Zoom Meeting id:486 453 5317                                            </a:t>
            </a:r>
            <a:r>
              <a:rPr lang="en-US" altLang="en-US" sz="1200" dirty="0" err="1">
                <a:solidFill>
                  <a:schemeClr val="bg1"/>
                </a:solidFill>
                <a:latin typeface="+mj-lt"/>
              </a:rPr>
              <a:t>Pwd</a:t>
            </a:r>
            <a:r>
              <a:rPr lang="en-US" altLang="en-US" sz="1200" dirty="0">
                <a:solidFill>
                  <a:schemeClr val="bg1"/>
                </a:solidFill>
                <a:latin typeface="+mj-lt"/>
              </a:rPr>
              <a:t>: 12345                     </a:t>
            </a:r>
          </a:p>
        </p:txBody>
      </p:sp>
      <p:sp>
        <p:nvSpPr>
          <p:cNvPr id="2056" name="AutoShape 2" descr="Image result for srm logo">
            <a:extLst>
              <a:ext uri="{FF2B5EF4-FFF2-40B4-BE49-F238E27FC236}">
                <a16:creationId xmlns:a16="http://schemas.microsoft.com/office/drawing/2014/main" id="{90676AB7-6714-A6C8-A1FD-11D5EAFD2F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057" name="AutoShape 4" descr="Image result for srm logo">
            <a:extLst>
              <a:ext uri="{FF2B5EF4-FFF2-40B4-BE49-F238E27FC236}">
                <a16:creationId xmlns:a16="http://schemas.microsoft.com/office/drawing/2014/main" id="{91389D20-60C5-2E12-7994-D4B96C1F68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94FD6A-2AB1-3D76-89E0-09B0541462D9}"/>
              </a:ext>
            </a:extLst>
          </p:cNvPr>
          <p:cNvSpPr txBox="1"/>
          <p:nvPr/>
        </p:nvSpPr>
        <p:spPr>
          <a:xfrm>
            <a:off x="5216525" y="522795"/>
            <a:ext cx="4460875" cy="642483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0070C0"/>
                </a:solidFill>
                <a:latin typeface="Sitka Subheading" pitchFamily="2" charset="0"/>
                <a:cs typeface="+mn-cs"/>
              </a:rPr>
              <a:t>PROGRAMME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b="1" i="1" dirty="0">
              <a:solidFill>
                <a:srgbClr val="0070C0"/>
              </a:solidFill>
              <a:latin typeface="Sitka Subheading" pitchFamily="2" charset="0"/>
              <a:cs typeface="+mn-cs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b="1" i="1" dirty="0">
              <a:solidFill>
                <a:srgbClr val="0070C0"/>
              </a:solidFill>
              <a:latin typeface="Sitka Subheading" pitchFamily="2" charset="0"/>
              <a:cs typeface="+mn-cs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0070C0"/>
                </a:solidFill>
                <a:latin typeface="Sitka Subheading" pitchFamily="2" charset="0"/>
                <a:cs typeface="+mn-cs"/>
              </a:rPr>
              <a:t>10:00 AM	</a:t>
            </a:r>
            <a:r>
              <a:rPr lang="en-US" sz="900" b="1" dirty="0">
                <a:solidFill>
                  <a:srgbClr val="0070C0"/>
                </a:solidFill>
                <a:latin typeface="Sitka Subheading" pitchFamily="2" charset="0"/>
              </a:rPr>
              <a:t>Welcome </a:t>
            </a:r>
            <a:r>
              <a:rPr lang="en-US" sz="900" b="1" dirty="0">
                <a:solidFill>
                  <a:srgbClr val="0070C0"/>
                </a:solidFill>
                <a:latin typeface="Sitka Subheading" pitchFamily="2" charset="0"/>
                <a:cs typeface="Arial" charset="0"/>
              </a:rPr>
              <a:t>Address by  </a:t>
            </a:r>
            <a:r>
              <a:rPr lang="en-US" sz="900" dirty="0">
                <a:solidFill>
                  <a:srgbClr val="0070C0"/>
                </a:solidFill>
                <a:latin typeface="Sitka Subheading" pitchFamily="2" charset="0"/>
                <a:cs typeface="Arial" charset="0"/>
              </a:rPr>
              <a:t>	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0070C0"/>
                </a:solidFill>
                <a:latin typeface="Sitka Subheading" pitchFamily="2" charset="0"/>
                <a:cs typeface="Arial" charset="0"/>
              </a:rPr>
              <a:t>	Dr.  Pritee Parwekar, Associate Prof., Dept of CSE,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0070C0"/>
                </a:solidFill>
                <a:latin typeface="Sitka Subheading" pitchFamily="2" charset="0"/>
                <a:cs typeface="Arial" charset="0"/>
              </a:rPr>
              <a:t>	SRMIST, Delhi-NCR Campus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0070C0"/>
                </a:solidFill>
                <a:latin typeface="Sitka Subheading" pitchFamily="2" charset="0"/>
                <a:cs typeface="Arial" charset="0"/>
              </a:rPr>
              <a:t>	Organizing chair </a:t>
            </a:r>
            <a:r>
              <a:rPr lang="en-US" sz="900" b="1" dirty="0">
                <a:solidFill>
                  <a:srgbClr val="0070C0"/>
                </a:solidFill>
                <a:latin typeface="Sitka Subheading" pitchFamily="2" charset="0"/>
              </a:rPr>
              <a:t>ICRTC-2022</a:t>
            </a:r>
            <a:endParaRPr lang="en-US" sz="900" b="1" dirty="0">
              <a:solidFill>
                <a:srgbClr val="0070C0"/>
              </a:solidFill>
              <a:latin typeface="Sitka Subheading" pitchFamily="2" charset="0"/>
              <a:cs typeface="Arial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b="1" dirty="0">
              <a:solidFill>
                <a:srgbClr val="0070C0"/>
              </a:solidFill>
              <a:latin typeface="Sitka Subheading" pitchFamily="2" charset="0"/>
              <a:cs typeface="Arial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0070C0"/>
                </a:solidFill>
                <a:latin typeface="Sitka Subheading" pitchFamily="2" charset="0"/>
                <a:cs typeface="Arial" charset="0"/>
              </a:rPr>
              <a:t>            	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0070C0"/>
                </a:solidFill>
                <a:latin typeface="Sitka Subheading" pitchFamily="2" charset="0"/>
                <a:cs typeface="Arial" charset="0"/>
              </a:rPr>
              <a:t>10:10 AM </a:t>
            </a:r>
            <a:r>
              <a:rPr lang="en-US" sz="900" b="1" dirty="0">
                <a:solidFill>
                  <a:srgbClr val="0070C0"/>
                </a:solidFill>
                <a:latin typeface="Sitka Subheading" pitchFamily="2" charset="0"/>
                <a:cs typeface="+mn-cs"/>
              </a:rPr>
              <a:t>	Introducing the Conference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0070C0"/>
                </a:solidFill>
                <a:latin typeface="Sitka Subheading" pitchFamily="2" charset="0"/>
                <a:cs typeface="+mn-cs"/>
              </a:rPr>
              <a:t>	Dr.  R. P. Mahapatra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0070C0"/>
                </a:solidFill>
                <a:latin typeface="Sitka Subheading" pitchFamily="2" charset="0"/>
                <a:cs typeface="+mn-cs"/>
              </a:rPr>
              <a:t>                 	Dean  Admissions, SRMIST, Delhi-NCR Campus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0070C0"/>
                </a:solidFill>
                <a:latin typeface="Sitka Subheading" pitchFamily="2" charset="0"/>
                <a:cs typeface="+mn-cs"/>
              </a:rPr>
              <a:t>	Program Chair ICRTC-2022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b="1" dirty="0">
              <a:solidFill>
                <a:srgbClr val="0070C0"/>
              </a:solidFill>
              <a:latin typeface="Sitka Subheading" pitchFamily="2" charset="0"/>
              <a:cs typeface="+mn-cs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b="1" dirty="0">
              <a:solidFill>
                <a:srgbClr val="0070C0"/>
              </a:solidFill>
              <a:latin typeface="Sitka Subheading" pitchFamily="2" charset="0"/>
              <a:cs typeface="+mn-cs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0070C0"/>
                </a:solidFill>
                <a:latin typeface="Sitka Subheading" pitchFamily="2" charset="0"/>
                <a:cs typeface="+mn-cs"/>
              </a:rPr>
              <a:t>10:20 AM	</a:t>
            </a:r>
            <a:r>
              <a:rPr lang="en-US" sz="900" b="1" dirty="0">
                <a:solidFill>
                  <a:srgbClr val="0070C0"/>
                </a:solidFill>
                <a:latin typeface="Sitka Subheading" pitchFamily="2" charset="0"/>
              </a:rPr>
              <a:t>Address by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0070C0"/>
                </a:solidFill>
                <a:latin typeface="Sitka Subheading" pitchFamily="2" charset="0"/>
              </a:rPr>
              <a:t>                  	Dr. D. K. Sharma                  	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0070C0"/>
                </a:solidFill>
                <a:latin typeface="Sitka Subheading" pitchFamily="2" charset="0"/>
              </a:rPr>
              <a:t>	Dean ,SRMIST, Delhi-NCR Campus</a:t>
            </a:r>
            <a:r>
              <a:rPr lang="en-US" sz="900" b="1" dirty="0">
                <a:solidFill>
                  <a:srgbClr val="0070C0"/>
                </a:solidFill>
                <a:latin typeface="Sitka Subheading" pitchFamily="2" charset="0"/>
                <a:cs typeface="Arial" charset="0"/>
              </a:rPr>
              <a:t>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b="1" dirty="0">
              <a:solidFill>
                <a:srgbClr val="0070C0"/>
              </a:solidFill>
              <a:latin typeface="Sitka Subheading" pitchFamily="2" charset="0"/>
              <a:cs typeface="Arial" charset="0"/>
            </a:endParaRPr>
          </a:p>
          <a:p>
            <a:pPr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0070C0"/>
                </a:solidFill>
                <a:latin typeface="Sitka Subheading" pitchFamily="2" charset="0"/>
              </a:rPr>
              <a:t>10:30 AM	Welcome </a:t>
            </a:r>
            <a:r>
              <a:rPr lang="en-US" sz="900" b="1" dirty="0">
                <a:solidFill>
                  <a:srgbClr val="0070C0"/>
                </a:solidFill>
                <a:latin typeface="Sitka Subheading" pitchFamily="2" charset="0"/>
                <a:cs typeface="Arial" charset="0"/>
              </a:rPr>
              <a:t>Address by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0070C0"/>
                </a:solidFill>
                <a:latin typeface="Sitka Subheading" pitchFamily="2" charset="0"/>
                <a:cs typeface="Arial" charset="0"/>
              </a:rPr>
              <a:t>                  	Dr. S. Viswanathan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0070C0"/>
                </a:solidFill>
                <a:latin typeface="Sitka Subheading" pitchFamily="2" charset="0"/>
                <a:cs typeface="Arial" charset="0"/>
              </a:rPr>
              <a:t>                  	Director , SRMIST, Delhi-NCR Campus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b="1" dirty="0">
              <a:solidFill>
                <a:srgbClr val="0070C0"/>
              </a:solidFill>
              <a:latin typeface="Sitka Subheading" pitchFamily="2" charset="0"/>
              <a:cs typeface="Arial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0070C0"/>
                </a:solidFill>
                <a:latin typeface="Sitka Subheading" pitchFamily="2" charset="0"/>
                <a:cs typeface="Arial" charset="0"/>
              </a:rPr>
              <a:t>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0070C0"/>
                </a:solidFill>
                <a:latin typeface="Sitka Subheading" pitchFamily="2" charset="0"/>
                <a:cs typeface="+mn-cs"/>
              </a:rPr>
              <a:t>10:40 AM</a:t>
            </a:r>
            <a:r>
              <a:rPr lang="en-US" sz="900" b="1">
                <a:solidFill>
                  <a:srgbClr val="0070C0"/>
                </a:solidFill>
                <a:latin typeface="Sitka Subheading" pitchFamily="2" charset="0"/>
                <a:cs typeface="+mn-cs"/>
              </a:rPr>
              <a:t>	</a:t>
            </a:r>
            <a:r>
              <a:rPr lang="en-US" sz="900" b="1">
                <a:solidFill>
                  <a:srgbClr val="0070C0"/>
                </a:solidFill>
                <a:latin typeface="Sitka Subheading" pitchFamily="2" charset="0"/>
              </a:rPr>
              <a:t>Keynote Address </a:t>
            </a:r>
            <a:endParaRPr lang="en-US" sz="900" b="1" dirty="0">
              <a:solidFill>
                <a:srgbClr val="0070C0"/>
              </a:solidFill>
              <a:latin typeface="Sitka Subheading" pitchFamily="2" charset="0"/>
              <a:cs typeface="+mn-cs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0070C0"/>
                </a:solidFill>
                <a:latin typeface="Sitka Subheading" pitchFamily="2" charset="0"/>
                <a:cs typeface="+mn-cs"/>
              </a:rPr>
              <a:t>	Prof Sheng-Lung Peng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0070C0"/>
                </a:solidFill>
                <a:latin typeface="Sitka Subheading" pitchFamily="2" charset="0"/>
                <a:cs typeface="+mn-cs"/>
              </a:rPr>
              <a:t>	National Tsing Hua University, Taiwan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b="1" dirty="0">
              <a:solidFill>
                <a:srgbClr val="0070C0"/>
              </a:solidFill>
              <a:latin typeface="Sitka Subheading" pitchFamily="2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b="1" dirty="0">
              <a:solidFill>
                <a:srgbClr val="0070C0"/>
              </a:solidFill>
              <a:latin typeface="Sitka Subheading" pitchFamily="2" charset="0"/>
              <a:cs typeface="+mn-cs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0070C0"/>
                </a:solidFill>
                <a:latin typeface="Sitka Subheading" pitchFamily="2" charset="0"/>
              </a:rPr>
              <a:t>10:50 AM 	Address by Guest of Honor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0070C0"/>
                </a:solidFill>
                <a:latin typeface="Sitka Subheading" pitchFamily="2" charset="0"/>
              </a:rPr>
              <a:t>                	 Prof. Mike Hinchey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0070C0"/>
                </a:solidFill>
                <a:latin typeface="Sitka Subheading" pitchFamily="2" charset="0"/>
              </a:rPr>
              <a:t>                 	University of Limerick, Ireland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b="1" dirty="0">
              <a:solidFill>
                <a:srgbClr val="0070C0"/>
              </a:solidFill>
              <a:latin typeface="Sitka Subheading" pitchFamily="2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0070C0"/>
                </a:solidFill>
                <a:latin typeface="Sitka Subheading" pitchFamily="2" charset="0"/>
              </a:rPr>
              <a:t>                 	</a:t>
            </a:r>
            <a:endParaRPr lang="en-US" sz="900" b="1" dirty="0">
              <a:solidFill>
                <a:srgbClr val="0070C0"/>
              </a:solidFill>
              <a:latin typeface="Sitka Subheading" pitchFamily="2" charset="0"/>
              <a:cs typeface="+mn-cs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0070C0"/>
                </a:solidFill>
                <a:latin typeface="Sitka Subheading" pitchFamily="2" charset="0"/>
                <a:cs typeface="Arial" charset="0"/>
              </a:rPr>
              <a:t>11:00 AM	</a:t>
            </a:r>
            <a:r>
              <a:rPr lang="en-US" sz="900" b="1" dirty="0">
                <a:solidFill>
                  <a:srgbClr val="0070C0"/>
                </a:solidFill>
                <a:latin typeface="Sitka Subheading" pitchFamily="2" charset="0"/>
              </a:rPr>
              <a:t>Address by Chief Guest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900" b="1" dirty="0">
                <a:solidFill>
                  <a:srgbClr val="0070C0"/>
                </a:solidFill>
                <a:latin typeface="Sitka Subheading" pitchFamily="2" charset="0"/>
              </a:rPr>
              <a:t>	</a:t>
            </a:r>
            <a:r>
              <a:rPr lang="en-US" altLang="en-US" sz="900" b="1" dirty="0">
                <a:solidFill>
                  <a:srgbClr val="0070C0"/>
                </a:solidFill>
                <a:latin typeface="Sitka Subheading" panose="020F0502020204030204" pitchFamily="34" charset="0"/>
              </a:rPr>
              <a:t>Prof. Milan Tuba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900" b="1" dirty="0">
                <a:solidFill>
                  <a:srgbClr val="0070C0"/>
                </a:solidFill>
                <a:latin typeface="Sitka Subheading" panose="020F0502020204030204" pitchFamily="34" charset="0"/>
              </a:rPr>
              <a:t>	Singidunum University, Serbia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0070C0"/>
                </a:solidFill>
                <a:latin typeface="Sitka Subheading" pitchFamily="2" charset="0"/>
                <a:cs typeface="Arial" charset="0"/>
              </a:rPr>
              <a:t>                              </a:t>
            </a:r>
            <a:r>
              <a:rPr lang="en-US" sz="900" b="1" dirty="0">
                <a:solidFill>
                  <a:srgbClr val="0070C0"/>
                </a:solidFill>
                <a:latin typeface="Sitka Subheading" pitchFamily="2" charset="0"/>
              </a:rPr>
              <a:t>                  	</a:t>
            </a:r>
            <a:r>
              <a:rPr lang="en-US" sz="900" b="1" dirty="0">
                <a:solidFill>
                  <a:srgbClr val="0070C0"/>
                </a:solidFill>
                <a:latin typeface="Sitka Subheading" pitchFamily="2" charset="0"/>
                <a:cs typeface="Arial" charset="0"/>
              </a:rPr>
              <a:t>                 	</a:t>
            </a:r>
            <a:r>
              <a:rPr lang="en-US" sz="900" b="1" dirty="0">
                <a:solidFill>
                  <a:srgbClr val="0070C0"/>
                </a:solidFill>
                <a:latin typeface="Sitka Subheading" pitchFamily="2" charset="0"/>
              </a:rPr>
              <a:t>	               	</a:t>
            </a:r>
            <a:r>
              <a:rPr lang="en-US" sz="900" b="1" dirty="0">
                <a:solidFill>
                  <a:srgbClr val="0070C0"/>
                </a:solidFill>
                <a:latin typeface="Sitka Subheading" pitchFamily="2" charset="0"/>
                <a:cs typeface="Arial" charset="0"/>
              </a:rPr>
              <a:t>                     </a:t>
            </a:r>
            <a:endParaRPr lang="en-US" sz="900" b="1" dirty="0">
              <a:solidFill>
                <a:srgbClr val="0070C0"/>
              </a:solidFill>
              <a:latin typeface="Sitka Subheading" pitchFamily="2" charset="0"/>
              <a:cs typeface="+mn-cs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0070C0"/>
                </a:solidFill>
                <a:latin typeface="Sitka Subheading" pitchFamily="2" charset="0"/>
                <a:cs typeface="+mn-cs"/>
              </a:rPr>
              <a:t>11:10 AM 	</a:t>
            </a:r>
            <a:r>
              <a:rPr lang="en-US" sz="900" b="1" dirty="0">
                <a:solidFill>
                  <a:srgbClr val="0070C0"/>
                </a:solidFill>
                <a:latin typeface="Sitka Subheading" pitchFamily="2" charset="0"/>
              </a:rPr>
              <a:t>Words of  Thanks by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0070C0"/>
                </a:solidFill>
                <a:latin typeface="Sitka Subheading" pitchFamily="2" charset="0"/>
              </a:rPr>
              <a:t>                 	Dr.  Veena Khandelwal,</a:t>
            </a:r>
            <a:r>
              <a:rPr lang="en-US" sz="900" b="1" dirty="0">
                <a:solidFill>
                  <a:srgbClr val="0070C0"/>
                </a:solidFill>
                <a:latin typeface="Sitka Subheading" pitchFamily="2" charset="0"/>
                <a:cs typeface="Arial" charset="0"/>
              </a:rPr>
              <a:t> Assistant Prof., Dept of CSE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0070C0"/>
                </a:solidFill>
                <a:latin typeface="Sitka Subheading" pitchFamily="2" charset="0"/>
                <a:cs typeface="Arial" charset="0"/>
              </a:rPr>
              <a:t>	SRMIST, Delhi-NCR Campus</a:t>
            </a:r>
            <a:endParaRPr lang="en-US" sz="900" b="1" dirty="0">
              <a:solidFill>
                <a:srgbClr val="0070C0"/>
              </a:solidFill>
              <a:latin typeface="Sitka Subheading" pitchFamily="2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solidFill>
                <a:srgbClr val="074BB9"/>
              </a:solidFill>
              <a:latin typeface="Sitka Subheading" pitchFamily="2" charset="0"/>
              <a:cs typeface="+mn-cs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074BB9"/>
                </a:solidFill>
                <a:latin typeface="Sitka Subheading" pitchFamily="2" charset="0"/>
                <a:cs typeface="+mn-cs"/>
              </a:rPr>
              <a:t>	</a:t>
            </a:r>
          </a:p>
        </p:txBody>
      </p:sp>
      <p:pic>
        <p:nvPicPr>
          <p:cNvPr id="2059" name="Picture 12" descr="http://icica.in/img/logo2.png">
            <a:extLst>
              <a:ext uri="{FF2B5EF4-FFF2-40B4-BE49-F238E27FC236}">
                <a16:creationId xmlns:a16="http://schemas.microsoft.com/office/drawing/2014/main" id="{C7016D16-1AA3-A8DE-5A04-4ABA8A288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290513"/>
            <a:ext cx="1295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1245</TotalTime>
  <Words>272</Words>
  <Application>Microsoft Macintosh PowerPoint</Application>
  <PresentationFormat>A4 Paper (210x297 mm)</PresentationFormat>
  <Paragraphs>66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Sitka Subheading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Pritee Parwekar</cp:lastModifiedBy>
  <cp:revision>94</cp:revision>
  <dcterms:created xsi:type="dcterms:W3CDTF">2019-12-03T04:22:00Z</dcterms:created>
  <dcterms:modified xsi:type="dcterms:W3CDTF">2022-05-19T10:14:06Z</dcterms:modified>
</cp:coreProperties>
</file>