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63" r:id="rId2"/>
    <p:sldId id="256" r:id="rId3"/>
    <p:sldId id="264" r:id="rId4"/>
    <p:sldId id="258" r:id="rId5"/>
    <p:sldId id="259" r:id="rId6"/>
    <p:sldId id="260" r:id="rId7"/>
    <p:sldId id="265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47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F344C-3861-456F-9A2B-8B2B1B2BA49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82514-751D-4DE5-A5DF-D57CADF87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5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2514-751D-4DE5-A5DF-D57CADF87C2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D0F6-9C44-4CCA-8723-B3AF310834CF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CCC-080F-47FF-890E-56C141EDAD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9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D0F6-9C44-4CCA-8723-B3AF310834CF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CCC-080F-47FF-890E-56C141EDAD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2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D0F6-9C44-4CCA-8723-B3AF310834CF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CCC-080F-47FF-890E-56C141EDAD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2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D0F6-9C44-4CCA-8723-B3AF310834CF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CCC-080F-47FF-890E-56C141EDAD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8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D0F6-9C44-4CCA-8723-B3AF310834CF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CCC-080F-47FF-890E-56C141EDAD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D0F6-9C44-4CCA-8723-B3AF310834CF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CCC-080F-47FF-890E-56C141EDAD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6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D0F6-9C44-4CCA-8723-B3AF310834CF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CCC-080F-47FF-890E-56C141EDAD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D0F6-9C44-4CCA-8723-B3AF310834CF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CCC-080F-47FF-890E-56C141EDAD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3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D0F6-9C44-4CCA-8723-B3AF310834CF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CCC-080F-47FF-890E-56C141EDAD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0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D0F6-9C44-4CCA-8723-B3AF310834CF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CCC-080F-47FF-890E-56C141EDAD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D0F6-9C44-4CCA-8723-B3AF310834CF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CCC-080F-47FF-890E-56C141EDAD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6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D0F6-9C44-4CCA-8723-B3AF310834CF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50CCC-080F-47FF-890E-56C141EDAD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Guidelines:-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below given slides are for your reference.</a:t>
            </a:r>
          </a:p>
          <a:p>
            <a:r>
              <a:rPr lang="en-US" dirty="0" smtClean="0"/>
              <a:t>Follow this template for your presentation.</a:t>
            </a:r>
          </a:p>
          <a:p>
            <a:r>
              <a:rPr lang="en-US" dirty="0" smtClean="0"/>
              <a:t>Make the slides based on your given time limit (10-15 minutes).</a:t>
            </a:r>
          </a:p>
          <a:p>
            <a:r>
              <a:rPr lang="en-US" dirty="0" smtClean="0"/>
              <a:t> To make the slides more attractive do add more images than the sentences.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Research Article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1)Author and Coauthor name.</a:t>
            </a:r>
          </a:p>
          <a:p>
            <a:r>
              <a:rPr lang="en-US" dirty="0" smtClean="0"/>
              <a:t>2)Guide name.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6400800"/>
            <a:ext cx="472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Respective Conference Name and Venue.</a:t>
            </a:r>
            <a:endParaRPr lang="en-US" dirty="0"/>
          </a:p>
        </p:txBody>
      </p:sp>
      <p:pic>
        <p:nvPicPr>
          <p:cNvPr id="1026" name="Picture 2" descr="D:\IFERP\iferp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71" y="143046"/>
            <a:ext cx="2119629" cy="77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chno Arette\Downloads\srm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61" y="304800"/>
            <a:ext cx="165990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Biography:-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6400800"/>
            <a:ext cx="472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Respective Conference Name and Venue.</a:t>
            </a:r>
            <a:endParaRPr lang="en-US" dirty="0"/>
          </a:p>
        </p:txBody>
      </p:sp>
      <p:pic>
        <p:nvPicPr>
          <p:cNvPr id="7" name="Picture 2" descr="D:\IFERP\iferp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71" y="143046"/>
            <a:ext cx="2119629" cy="77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echno Arette\Downloads\srm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61" y="304800"/>
            <a:ext cx="165990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762000"/>
          </a:xfrm>
        </p:spPr>
        <p:txBody>
          <a:bodyPr/>
          <a:lstStyle/>
          <a:p>
            <a:r>
              <a:rPr lang="en-US" dirty="0" smtClean="0"/>
              <a:t>Abstract:-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6412468"/>
            <a:ext cx="472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Respective Conference Name and Venue.</a:t>
            </a:r>
            <a:endParaRPr lang="en-US" dirty="0"/>
          </a:p>
        </p:txBody>
      </p:sp>
      <p:pic>
        <p:nvPicPr>
          <p:cNvPr id="10" name="Picture 2" descr="D:\IFERP\iferp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71" y="143046"/>
            <a:ext cx="2119629" cy="77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Techno Arette\Downloads\srm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61" y="304800"/>
            <a:ext cx="165990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371600"/>
            <a:ext cx="8001000" cy="990600"/>
          </a:xfrm>
        </p:spPr>
        <p:txBody>
          <a:bodyPr/>
          <a:lstStyle/>
          <a:p>
            <a:r>
              <a:rPr lang="en-US" dirty="0" smtClean="0"/>
              <a:t>Description:-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6412468"/>
            <a:ext cx="472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Respective Conference Name and Venue.</a:t>
            </a:r>
            <a:endParaRPr lang="en-US" dirty="0"/>
          </a:p>
        </p:txBody>
      </p:sp>
      <p:pic>
        <p:nvPicPr>
          <p:cNvPr id="8" name="Picture 2" descr="D:\IFERP\iferp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71" y="143046"/>
            <a:ext cx="2119629" cy="77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Techno Arette\Downloads\srm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61" y="304800"/>
            <a:ext cx="165990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1447800"/>
            <a:ext cx="3124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6412468"/>
            <a:ext cx="472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Respective Conference Name and Venue.</a:t>
            </a:r>
            <a:endParaRPr lang="en-US" dirty="0"/>
          </a:p>
        </p:txBody>
      </p:sp>
      <p:pic>
        <p:nvPicPr>
          <p:cNvPr id="8" name="Picture 2" descr="D:\IFERP\iferp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71" y="143046"/>
            <a:ext cx="2119629" cy="77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Techno Arette\Downloads\srm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61" y="304800"/>
            <a:ext cx="165990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6412468"/>
            <a:ext cx="472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Respective Conference Name and Venue.</a:t>
            </a:r>
            <a:endParaRPr lang="en-US" dirty="0"/>
          </a:p>
        </p:txBody>
      </p:sp>
      <p:pic>
        <p:nvPicPr>
          <p:cNvPr id="7" name="Picture 2" descr="D:\IFERP\iferp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71" y="143046"/>
            <a:ext cx="2119629" cy="77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echno Arette\Downloads\srm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61" y="304800"/>
            <a:ext cx="165990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Thanking you…!!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67000"/>
            <a:ext cx="6629400" cy="12192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/>
              <a:t>All The Best for </a:t>
            </a:r>
          </a:p>
          <a:p>
            <a:pPr>
              <a:buNone/>
            </a:pPr>
            <a:r>
              <a:rPr lang="en-US" sz="3200" b="1" dirty="0" smtClean="0"/>
              <a:t>                     the best in you…!! 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6412468"/>
            <a:ext cx="472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Respective Conference Name and Venue.</a:t>
            </a:r>
            <a:endParaRPr lang="en-US" dirty="0"/>
          </a:p>
        </p:txBody>
      </p:sp>
      <p:pic>
        <p:nvPicPr>
          <p:cNvPr id="7" name="Picture 2" descr="D:\IFERP\iferp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71" y="143046"/>
            <a:ext cx="2119629" cy="77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echno Arette\Downloads\srm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61" y="304800"/>
            <a:ext cx="165990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123</Words>
  <Application>Microsoft Office PowerPoint</Application>
  <PresentationFormat>On-screen Show (4:3)</PresentationFormat>
  <Paragraphs>25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Guidelines:-</vt:lpstr>
      <vt:lpstr>Research Article Title</vt:lpstr>
      <vt:lpstr>Biography:-</vt:lpstr>
      <vt:lpstr>Abstract:-  </vt:lpstr>
      <vt:lpstr>Description:-</vt:lpstr>
      <vt:lpstr>Conclusion:</vt:lpstr>
      <vt:lpstr>Appendix:</vt:lpstr>
      <vt:lpstr>Thanking you…!!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Techno Arette</cp:lastModifiedBy>
  <cp:revision>16</cp:revision>
  <dcterms:created xsi:type="dcterms:W3CDTF">2017-12-21T10:51:09Z</dcterms:created>
  <dcterms:modified xsi:type="dcterms:W3CDTF">2018-10-29T05:47:06Z</dcterms:modified>
</cp:coreProperties>
</file>