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2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3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57" r:id="rId4"/>
    <p:sldId id="258" r:id="rId5"/>
    <p:sldId id="273" r:id="rId6"/>
    <p:sldId id="260" r:id="rId7"/>
    <p:sldId id="277" r:id="rId8"/>
    <p:sldId id="261" r:id="rId9"/>
    <p:sldId id="289" r:id="rId10"/>
    <p:sldId id="291" r:id="rId11"/>
    <p:sldId id="286" r:id="rId12"/>
    <p:sldId id="290" r:id="rId13"/>
    <p:sldId id="285" r:id="rId14"/>
    <p:sldId id="281" r:id="rId15"/>
    <p:sldId id="28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AFAFAF"/>
    <a:srgbClr val="9E9E9E"/>
    <a:srgbClr val="949494"/>
    <a:srgbClr val="6C6C6C"/>
    <a:srgbClr val="666666"/>
    <a:srgbClr val="F2F2F2"/>
    <a:srgbClr val="F8D158"/>
    <a:srgbClr val="1D69A3"/>
    <a:srgbClr val="84CB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228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223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170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6BF53-C741-41CC-A4C2-2ED13A46C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181ACB-A3D5-420E-BC90-2DE41A825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E3A95-2DC2-469C-B7AA-C0CCDA96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DB4484-3BD7-4387-85E0-9455C563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A1B0D9-5CB6-4A12-8663-852A8B08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841388"/>
      </p:ext>
    </p:extLst>
  </p:cSld>
  <p:clrMapOvr>
    <a:masterClrMapping/>
  </p:clrMapOvr>
  <p:transition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3E398-72CF-41A3-B71A-EADB512E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93A744-4B15-4323-A77F-A54DD485B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3DE38-1E6A-42C3-8D75-EF782140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DCC699-ED50-45DC-9FF1-B6B0709A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B7814-C3CA-4B3B-B286-1809E9E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515716"/>
      </p:ext>
    </p:extLst>
  </p:cSld>
  <p:clrMapOvr>
    <a:masterClrMapping/>
  </p:clrMapOvr>
  <p:transition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82304E-EA87-48C4-86F5-F28B1200B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88FE64-72A5-44DB-9950-4AAF64DFA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37A50-210F-4CC8-AB61-074D1B9B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3563C-9998-428D-9A77-2A4F8B17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637FF9-4EFE-448C-86ED-99818470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399586"/>
      </p:ext>
    </p:extLst>
  </p:cSld>
  <p:clrMapOvr>
    <a:masterClrMapping/>
  </p:clrMapOvr>
  <p:transition>
    <p:wheel spokes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387548"/>
      </p:ext>
    </p:extLst>
  </p:cSld>
  <p:clrMapOvr>
    <a:masterClrMapping/>
  </p:clrMapOvr>
  <p:transition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A57B5-2528-4CCA-862D-2CB77F62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7D56C-8D75-49D7-8DE6-0A9331B85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481725"/>
      </p:ext>
    </p:extLst>
  </p:cSld>
  <p:clrMapOvr>
    <a:masterClrMapping/>
  </p:clrMapOvr>
  <p:transition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376C4-3C0D-4FE7-8672-51202DB3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3C31C5-7BF3-42D1-AF3F-D9CF77365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ACB1C4-76D7-4E57-B0DB-971979F9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FD4D02-5C67-42BC-B126-47B414DB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3B7C28-3D06-4BC8-B2C0-6C74B69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26719"/>
      </p:ext>
    </p:extLst>
  </p:cSld>
  <p:clrMapOvr>
    <a:masterClrMapping/>
  </p:clrMapOvr>
  <p:transition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1B9C2-8ADC-4AEA-8B0D-4DFEE862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B9CC7-D6C3-4556-94C1-509F0162A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F2E296-39A5-4FCF-A328-2F3F4F93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D2F270-8889-443B-BC1E-F60649A5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B7D93D-3C2E-431C-B90A-9000E8DC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BF1F54-3BF5-43D0-8423-553665DD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393338"/>
      </p:ext>
    </p:extLst>
  </p:cSld>
  <p:clrMapOvr>
    <a:masterClrMapping/>
  </p:clrMapOvr>
  <p:transition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C656E-05FC-4DC2-B134-3180C4A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ED72B1-2910-4438-98DB-B1DB1D3BC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5555FE-B489-476A-8691-BD55F4D2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8A19DC-36A5-48C2-9A38-3AAB566AB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29564C-DA7C-4BDC-B9D1-6085E0AF6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C3023B-7FDE-4673-8835-C07952E7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691342-2615-4D52-B6D5-D53C2DB7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5E9E06-08CE-44F3-8F1C-D508AFAD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569956"/>
      </p:ext>
    </p:extLst>
  </p:cSld>
  <p:clrMapOvr>
    <a:masterClrMapping/>
  </p:clrMapOvr>
  <p:transition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3937B-AE62-48E0-8B2A-208E3761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F99A37-9209-4905-90F5-66A6DCEF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16C570-4411-49E6-A289-8875F5C5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12737A-5E91-4AD8-9EDD-FD9E6CC1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749892"/>
      </p:ext>
    </p:extLst>
  </p:cSld>
  <p:clrMapOvr>
    <a:masterClrMapping/>
  </p:clrMapOvr>
  <p:transition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3CD310-3A67-45BA-A1CE-3A27CF0C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FB22FC-A7D5-493D-91D9-C1C4983B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C41CA1-92D3-451A-9D5A-02AF475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99556"/>
      </p:ext>
    </p:extLst>
  </p:cSld>
  <p:clrMapOvr>
    <a:masterClrMapping/>
  </p:clrMapOvr>
  <p:transition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73286-3520-4C8C-B820-D30690F3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E60F6-9008-47D4-BF9D-685240C8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A33894-7D66-41FC-8AB5-AA5B7190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99D1B4-9FA2-41CA-9621-EEDC5A7E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4D0663-A674-47F0-88EE-A43432FE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BD1121-128A-43B8-A91A-5E7A51F6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033987"/>
      </p:ext>
    </p:extLst>
  </p:cSld>
  <p:clrMapOvr>
    <a:masterClrMapping/>
  </p:clrMapOvr>
  <p:transition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F08D9-963D-4997-A5C5-4DDDB99C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686096-0E0A-484A-984C-459A5885C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2785B8-41BA-46FD-AE50-B3952BE2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74D386-917B-4213-8CE3-EDEC2487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132D1F-AAFC-429A-BBB4-E1A8B041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5D9CBF-A1DC-4B55-9563-EB474B35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786549"/>
      </p:ext>
    </p:extLst>
  </p:cSld>
  <p:clrMapOvr>
    <a:masterClrMapping/>
  </p:clrMapOvr>
  <p:transition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283C56-99C6-455A-B67C-9BA367A0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9F4AFA-F3DF-4DC4-9E99-18E9BCD0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30F2B-B535-47BA-9B02-D55C87872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BB740E-592E-49C2-8A9B-55F995743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9741C-CAD4-4D04-81EF-05F9BD748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25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heel spokes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>
    <p:wheel spokes="1"/>
  </p:transition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notesSlide" Target="../notesSlides/notesSlide3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12" Type="http://schemas.openxmlformats.org/officeDocument/2006/relationships/slideLayout" Target="../slideLayouts/slideLayout12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tags" Target="../tags/tag99.xml"/><Relationship Id="rId5" Type="http://schemas.openxmlformats.org/officeDocument/2006/relationships/tags" Target="../tags/tag93.xml"/><Relationship Id="rId10" Type="http://schemas.openxmlformats.org/officeDocument/2006/relationships/tags" Target="../tags/tag98.xml"/><Relationship Id="rId4" Type="http://schemas.openxmlformats.org/officeDocument/2006/relationships/tags" Target="../tags/tag92.xml"/><Relationship Id="rId9" Type="http://schemas.openxmlformats.org/officeDocument/2006/relationships/tags" Target="../tags/tag9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0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13" Type="http://schemas.openxmlformats.org/officeDocument/2006/relationships/tags" Target="../tags/tag116.xml"/><Relationship Id="rId18" Type="http://schemas.openxmlformats.org/officeDocument/2006/relationships/tags" Target="../tags/tag121.xml"/><Relationship Id="rId3" Type="http://schemas.openxmlformats.org/officeDocument/2006/relationships/tags" Target="../tags/tag106.xml"/><Relationship Id="rId21" Type="http://schemas.openxmlformats.org/officeDocument/2006/relationships/slideLayout" Target="../slideLayouts/slideLayout12.xml"/><Relationship Id="rId7" Type="http://schemas.openxmlformats.org/officeDocument/2006/relationships/tags" Target="../tags/tag110.xml"/><Relationship Id="rId12" Type="http://schemas.openxmlformats.org/officeDocument/2006/relationships/tags" Target="../tags/tag115.xml"/><Relationship Id="rId17" Type="http://schemas.openxmlformats.org/officeDocument/2006/relationships/tags" Target="../tags/tag120.xml"/><Relationship Id="rId2" Type="http://schemas.openxmlformats.org/officeDocument/2006/relationships/tags" Target="../tags/tag105.xml"/><Relationship Id="rId16" Type="http://schemas.openxmlformats.org/officeDocument/2006/relationships/tags" Target="../tags/tag119.xml"/><Relationship Id="rId20" Type="http://schemas.openxmlformats.org/officeDocument/2006/relationships/tags" Target="../tags/tag123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tags" Target="../tags/tag114.xml"/><Relationship Id="rId5" Type="http://schemas.openxmlformats.org/officeDocument/2006/relationships/tags" Target="../tags/tag108.xml"/><Relationship Id="rId15" Type="http://schemas.openxmlformats.org/officeDocument/2006/relationships/tags" Target="../tags/tag118.xml"/><Relationship Id="rId10" Type="http://schemas.openxmlformats.org/officeDocument/2006/relationships/tags" Target="../tags/tag113.xml"/><Relationship Id="rId19" Type="http://schemas.openxmlformats.org/officeDocument/2006/relationships/tags" Target="../tags/tag122.xml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4" Type="http://schemas.openxmlformats.org/officeDocument/2006/relationships/tags" Target="../tags/tag11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13" Type="http://schemas.openxmlformats.org/officeDocument/2006/relationships/tags" Target="../tags/tag136.xml"/><Relationship Id="rId18" Type="http://schemas.openxmlformats.org/officeDocument/2006/relationships/tags" Target="../tags/tag141.xml"/><Relationship Id="rId3" Type="http://schemas.openxmlformats.org/officeDocument/2006/relationships/tags" Target="../tags/tag126.xml"/><Relationship Id="rId21" Type="http://schemas.openxmlformats.org/officeDocument/2006/relationships/slideLayout" Target="../slideLayouts/slideLayout12.xml"/><Relationship Id="rId7" Type="http://schemas.openxmlformats.org/officeDocument/2006/relationships/tags" Target="../tags/tag130.xml"/><Relationship Id="rId12" Type="http://schemas.openxmlformats.org/officeDocument/2006/relationships/tags" Target="../tags/tag135.xml"/><Relationship Id="rId17" Type="http://schemas.openxmlformats.org/officeDocument/2006/relationships/tags" Target="../tags/tag140.xml"/><Relationship Id="rId2" Type="http://schemas.openxmlformats.org/officeDocument/2006/relationships/tags" Target="../tags/tag125.xml"/><Relationship Id="rId16" Type="http://schemas.openxmlformats.org/officeDocument/2006/relationships/tags" Target="../tags/tag139.xml"/><Relationship Id="rId20" Type="http://schemas.openxmlformats.org/officeDocument/2006/relationships/tags" Target="../tags/tag143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tags" Target="../tags/tag134.xml"/><Relationship Id="rId5" Type="http://schemas.openxmlformats.org/officeDocument/2006/relationships/tags" Target="../tags/tag128.xml"/><Relationship Id="rId15" Type="http://schemas.openxmlformats.org/officeDocument/2006/relationships/tags" Target="../tags/tag138.xml"/><Relationship Id="rId10" Type="http://schemas.openxmlformats.org/officeDocument/2006/relationships/tags" Target="../tags/tag133.xml"/><Relationship Id="rId19" Type="http://schemas.openxmlformats.org/officeDocument/2006/relationships/tags" Target="../tags/tag142.xml"/><Relationship Id="rId4" Type="http://schemas.openxmlformats.org/officeDocument/2006/relationships/tags" Target="../tags/tag127.xml"/><Relationship Id="rId9" Type="http://schemas.openxmlformats.org/officeDocument/2006/relationships/tags" Target="../tags/tag132.xml"/><Relationship Id="rId14" Type="http://schemas.openxmlformats.org/officeDocument/2006/relationships/tags" Target="../tags/tag1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slideLayout" Target="../slideLayouts/slideLayout12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10" Type="http://schemas.openxmlformats.org/officeDocument/2006/relationships/image" Target="../media/image1.jpeg"/><Relationship Id="rId4" Type="http://schemas.openxmlformats.org/officeDocument/2006/relationships/tags" Target="../tags/tag28.xml"/><Relationship Id="rId9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tags" Target="../tags/tag45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2" Type="http://schemas.openxmlformats.org/officeDocument/2006/relationships/tags" Target="../tags/tag34.xml"/><Relationship Id="rId16" Type="http://schemas.openxmlformats.org/officeDocument/2006/relationships/slideLayout" Target="../slideLayouts/slideLayout12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image" Target="../media/image2.jpeg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slideLayout" Target="../slideLayouts/slideLayout1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tags" Target="../tags/tag71.xml"/><Relationship Id="rId18" Type="http://schemas.openxmlformats.org/officeDocument/2006/relationships/tags" Target="../tags/tag76.xml"/><Relationship Id="rId3" Type="http://schemas.openxmlformats.org/officeDocument/2006/relationships/tags" Target="../tags/tag61.xml"/><Relationship Id="rId21" Type="http://schemas.openxmlformats.org/officeDocument/2006/relationships/tags" Target="../tags/tag79.xml"/><Relationship Id="rId7" Type="http://schemas.openxmlformats.org/officeDocument/2006/relationships/tags" Target="../tags/tag65.xml"/><Relationship Id="rId12" Type="http://schemas.openxmlformats.org/officeDocument/2006/relationships/tags" Target="../tags/tag70.xml"/><Relationship Id="rId17" Type="http://schemas.openxmlformats.org/officeDocument/2006/relationships/tags" Target="../tags/tag75.xml"/><Relationship Id="rId25" Type="http://schemas.openxmlformats.org/officeDocument/2006/relationships/slideLayout" Target="../slideLayouts/slideLayout12.xml"/><Relationship Id="rId2" Type="http://schemas.openxmlformats.org/officeDocument/2006/relationships/tags" Target="../tags/tag60.xml"/><Relationship Id="rId16" Type="http://schemas.openxmlformats.org/officeDocument/2006/relationships/tags" Target="../tags/tag74.xml"/><Relationship Id="rId20" Type="http://schemas.openxmlformats.org/officeDocument/2006/relationships/tags" Target="../tags/tag78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24" Type="http://schemas.openxmlformats.org/officeDocument/2006/relationships/tags" Target="../tags/tag82.xml"/><Relationship Id="rId5" Type="http://schemas.openxmlformats.org/officeDocument/2006/relationships/tags" Target="../tags/tag63.xml"/><Relationship Id="rId15" Type="http://schemas.openxmlformats.org/officeDocument/2006/relationships/tags" Target="../tags/tag73.xml"/><Relationship Id="rId23" Type="http://schemas.openxmlformats.org/officeDocument/2006/relationships/tags" Target="../tags/tag81.xml"/><Relationship Id="rId10" Type="http://schemas.openxmlformats.org/officeDocument/2006/relationships/tags" Target="../tags/tag68.xml"/><Relationship Id="rId19" Type="http://schemas.openxmlformats.org/officeDocument/2006/relationships/tags" Target="../tags/tag77.xml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tags" Target="../tags/tag72.xml"/><Relationship Id="rId22" Type="http://schemas.openxmlformats.org/officeDocument/2006/relationships/tags" Target="../tags/tag8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8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6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791200" y="1544124"/>
            <a:ext cx="609600" cy="791981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2" name="PA_文本框 21"/>
          <p:cNvSpPr txBox="1"/>
          <p:nvPr>
            <p:custDataLst>
              <p:tags r:id="rId2"/>
            </p:custDataLst>
          </p:nvPr>
        </p:nvSpPr>
        <p:spPr>
          <a:xfrm>
            <a:off x="1967542" y="2634599"/>
            <a:ext cx="82569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1219170"/>
            <a:r>
              <a:rPr lang="en-US" altLang="zh-CN" sz="6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ICS</a:t>
            </a:r>
            <a:r>
              <a:rPr lang="zh-CN" altLang="en-US" sz="6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课程项目展示</a:t>
            </a:r>
          </a:p>
        </p:txBody>
      </p:sp>
      <p:sp>
        <p:nvSpPr>
          <p:cNvPr id="23" name="PA_圆角矩形 22"/>
          <p:cNvSpPr/>
          <p:nvPr>
            <p:custDataLst>
              <p:tags r:id="rId3"/>
            </p:custDataLst>
          </p:nvPr>
        </p:nvSpPr>
        <p:spPr>
          <a:xfrm>
            <a:off x="3048000" y="4206584"/>
            <a:ext cx="6098091" cy="58477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zh-CN" altLang="en-US" sz="3200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复旦大学计算机科学技术学院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05BA458-0C9D-4BF9-81D4-9EF1FCEB09F2}"/>
              </a:ext>
            </a:extLst>
          </p:cNvPr>
          <p:cNvGrpSpPr/>
          <p:nvPr/>
        </p:nvGrpSpPr>
        <p:grpSpPr>
          <a:xfrm>
            <a:off x="4683204" y="5413904"/>
            <a:ext cx="2825592" cy="461665"/>
            <a:chOff x="4683204" y="5413904"/>
            <a:chExt cx="2825592" cy="461665"/>
          </a:xfrm>
        </p:grpSpPr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683204" y="5413904"/>
              <a:ext cx="11079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z="2400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高庆麾</a:t>
              </a:r>
              <a:endParaRPr lang="en-US" altLang="zh-CN" sz="240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400800" y="5413904"/>
              <a:ext cx="11079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z="2400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孙若诗</a:t>
              </a:r>
              <a:endParaRPr lang="en-US" altLang="zh-CN" sz="240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4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5581788"/>
      </p:ext>
    </p:extLst>
  </p:cSld>
  <p:clrMapOvr>
    <a:masterClrMapping/>
  </p:clrMapOvr>
  <p:transition>
    <p:wheel spokes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任意多边形 10"/>
          <p:cNvSpPr/>
          <p:nvPr>
            <p:custDataLst>
              <p:tags r:id="rId1"/>
            </p:custDataLst>
          </p:nvPr>
        </p:nvSpPr>
        <p:spPr bwMode="auto">
          <a:xfrm>
            <a:off x="5284236" y="4852820"/>
            <a:ext cx="1591753" cy="2016589"/>
          </a:xfrm>
          <a:custGeom>
            <a:avLst/>
            <a:gdLst>
              <a:gd name="T0" fmla="*/ 369 w 889"/>
              <a:gd name="T1" fmla="*/ 1124 h 1124"/>
              <a:gd name="T2" fmla="*/ 713 w 889"/>
              <a:gd name="T3" fmla="*/ 1124 h 1124"/>
              <a:gd name="T4" fmla="*/ 676 w 889"/>
              <a:gd name="T5" fmla="*/ 705 h 1124"/>
              <a:gd name="T6" fmla="*/ 862 w 889"/>
              <a:gd name="T7" fmla="*/ 273 h 1124"/>
              <a:gd name="T8" fmla="*/ 853 w 889"/>
              <a:gd name="T9" fmla="*/ 202 h 1124"/>
              <a:gd name="T10" fmla="*/ 775 w 889"/>
              <a:gd name="T11" fmla="*/ 257 h 1124"/>
              <a:gd name="T12" fmla="*/ 612 w 889"/>
              <a:gd name="T13" fmla="*/ 387 h 1124"/>
              <a:gd name="T14" fmla="*/ 489 w 889"/>
              <a:gd name="T15" fmla="*/ 141 h 1124"/>
              <a:gd name="T16" fmla="*/ 417 w 889"/>
              <a:gd name="T17" fmla="*/ 5 h 1124"/>
              <a:gd name="T18" fmla="*/ 404 w 889"/>
              <a:gd name="T19" fmla="*/ 155 h 1124"/>
              <a:gd name="T20" fmla="*/ 405 w 889"/>
              <a:gd name="T21" fmla="*/ 327 h 1124"/>
              <a:gd name="T22" fmla="*/ 275 w 889"/>
              <a:gd name="T23" fmla="*/ 196 h 1124"/>
              <a:gd name="T24" fmla="*/ 154 w 889"/>
              <a:gd name="T25" fmla="*/ 49 h 1124"/>
              <a:gd name="T26" fmla="*/ 207 w 889"/>
              <a:gd name="T27" fmla="*/ 218 h 1124"/>
              <a:gd name="T28" fmla="*/ 281 w 889"/>
              <a:gd name="T29" fmla="*/ 387 h 1124"/>
              <a:gd name="T30" fmla="*/ 155 w 889"/>
              <a:gd name="T31" fmla="*/ 273 h 1124"/>
              <a:gd name="T32" fmla="*/ 28 w 889"/>
              <a:gd name="T33" fmla="*/ 187 h 1124"/>
              <a:gd name="T34" fmla="*/ 113 w 889"/>
              <a:gd name="T35" fmla="*/ 350 h 1124"/>
              <a:gd name="T36" fmla="*/ 234 w 889"/>
              <a:gd name="T37" fmla="*/ 489 h 1124"/>
              <a:gd name="T38" fmla="*/ 107 w 889"/>
              <a:gd name="T39" fmla="*/ 421 h 1124"/>
              <a:gd name="T40" fmla="*/ 29 w 889"/>
              <a:gd name="T41" fmla="*/ 413 h 1124"/>
              <a:gd name="T42" fmla="*/ 173 w 889"/>
              <a:gd name="T43" fmla="*/ 550 h 1124"/>
              <a:gd name="T44" fmla="*/ 397 w 889"/>
              <a:gd name="T45" fmla="*/ 850 h 1124"/>
              <a:gd name="T46" fmla="*/ 369 w 889"/>
              <a:gd name="T47" fmla="*/ 1124 h 1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89" h="1124">
                <a:moveTo>
                  <a:pt x="369" y="1124"/>
                </a:moveTo>
                <a:cubicBezTo>
                  <a:pt x="713" y="1124"/>
                  <a:pt x="713" y="1124"/>
                  <a:pt x="713" y="1124"/>
                </a:cubicBezTo>
                <a:cubicBezTo>
                  <a:pt x="713" y="1124"/>
                  <a:pt x="608" y="991"/>
                  <a:pt x="676" y="705"/>
                </a:cubicBezTo>
                <a:cubicBezTo>
                  <a:pt x="744" y="420"/>
                  <a:pt x="845" y="300"/>
                  <a:pt x="862" y="273"/>
                </a:cubicBezTo>
                <a:cubicBezTo>
                  <a:pt x="880" y="247"/>
                  <a:pt x="889" y="215"/>
                  <a:pt x="853" y="202"/>
                </a:cubicBezTo>
                <a:cubicBezTo>
                  <a:pt x="824" y="191"/>
                  <a:pt x="784" y="242"/>
                  <a:pt x="775" y="257"/>
                </a:cubicBezTo>
                <a:cubicBezTo>
                  <a:pt x="766" y="272"/>
                  <a:pt x="693" y="394"/>
                  <a:pt x="612" y="387"/>
                </a:cubicBezTo>
                <a:cubicBezTo>
                  <a:pt x="531" y="380"/>
                  <a:pt x="510" y="225"/>
                  <a:pt x="489" y="141"/>
                </a:cubicBezTo>
                <a:cubicBezTo>
                  <a:pt x="468" y="57"/>
                  <a:pt x="454" y="0"/>
                  <a:pt x="417" y="5"/>
                </a:cubicBezTo>
                <a:cubicBezTo>
                  <a:pt x="383" y="10"/>
                  <a:pt x="401" y="127"/>
                  <a:pt x="404" y="155"/>
                </a:cubicBezTo>
                <a:cubicBezTo>
                  <a:pt x="407" y="183"/>
                  <a:pt x="438" y="315"/>
                  <a:pt x="405" y="327"/>
                </a:cubicBezTo>
                <a:cubicBezTo>
                  <a:pt x="372" y="339"/>
                  <a:pt x="306" y="258"/>
                  <a:pt x="275" y="196"/>
                </a:cubicBezTo>
                <a:cubicBezTo>
                  <a:pt x="244" y="134"/>
                  <a:pt x="204" y="27"/>
                  <a:pt x="154" y="49"/>
                </a:cubicBezTo>
                <a:cubicBezTo>
                  <a:pt x="113" y="68"/>
                  <a:pt x="193" y="189"/>
                  <a:pt x="207" y="218"/>
                </a:cubicBezTo>
                <a:cubicBezTo>
                  <a:pt x="221" y="247"/>
                  <a:pt x="293" y="374"/>
                  <a:pt x="281" y="387"/>
                </a:cubicBezTo>
                <a:cubicBezTo>
                  <a:pt x="269" y="400"/>
                  <a:pt x="178" y="299"/>
                  <a:pt x="155" y="273"/>
                </a:cubicBezTo>
                <a:cubicBezTo>
                  <a:pt x="132" y="247"/>
                  <a:pt x="56" y="155"/>
                  <a:pt x="28" y="187"/>
                </a:cubicBezTo>
                <a:cubicBezTo>
                  <a:pt x="0" y="219"/>
                  <a:pt x="67" y="306"/>
                  <a:pt x="113" y="350"/>
                </a:cubicBezTo>
                <a:cubicBezTo>
                  <a:pt x="159" y="394"/>
                  <a:pt x="243" y="472"/>
                  <a:pt x="234" y="489"/>
                </a:cubicBezTo>
                <a:cubicBezTo>
                  <a:pt x="225" y="506"/>
                  <a:pt x="133" y="437"/>
                  <a:pt x="107" y="421"/>
                </a:cubicBezTo>
                <a:cubicBezTo>
                  <a:pt x="81" y="405"/>
                  <a:pt x="39" y="384"/>
                  <a:pt x="29" y="413"/>
                </a:cubicBezTo>
                <a:cubicBezTo>
                  <a:pt x="20" y="441"/>
                  <a:pt x="79" y="497"/>
                  <a:pt x="173" y="550"/>
                </a:cubicBezTo>
                <a:cubicBezTo>
                  <a:pt x="267" y="603"/>
                  <a:pt x="394" y="692"/>
                  <a:pt x="397" y="850"/>
                </a:cubicBezTo>
                <a:cubicBezTo>
                  <a:pt x="400" y="1008"/>
                  <a:pt x="375" y="1107"/>
                  <a:pt x="369" y="112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" name="PA_任意多边形 11"/>
          <p:cNvSpPr/>
          <p:nvPr>
            <p:custDataLst>
              <p:tags r:id="rId2"/>
            </p:custDataLst>
          </p:nvPr>
        </p:nvSpPr>
        <p:spPr bwMode="auto">
          <a:xfrm>
            <a:off x="6774713" y="4006045"/>
            <a:ext cx="1790484" cy="1557839"/>
          </a:xfrm>
          <a:custGeom>
            <a:avLst/>
            <a:gdLst>
              <a:gd name="T0" fmla="*/ 70 w 1000"/>
              <a:gd name="T1" fmla="*/ 712 h 868"/>
              <a:gd name="T2" fmla="*/ 788 w 1000"/>
              <a:gd name="T3" fmla="*/ 534 h 868"/>
              <a:gd name="T4" fmla="*/ 1000 w 1000"/>
              <a:gd name="T5" fmla="*/ 38 h 868"/>
              <a:gd name="T6" fmla="*/ 316 w 1000"/>
              <a:gd name="T7" fmla="*/ 198 h 868"/>
              <a:gd name="T8" fmla="*/ 0 w 1000"/>
              <a:gd name="T9" fmla="*/ 630 h 868"/>
              <a:gd name="T10" fmla="*/ 566 w 1000"/>
              <a:gd name="T11" fmla="*/ 360 h 868"/>
              <a:gd name="T12" fmla="*/ 70 w 1000"/>
              <a:gd name="T13" fmla="*/ 712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0" h="868">
                <a:moveTo>
                  <a:pt x="70" y="712"/>
                </a:moveTo>
                <a:cubicBezTo>
                  <a:pt x="70" y="712"/>
                  <a:pt x="485" y="868"/>
                  <a:pt x="788" y="534"/>
                </a:cubicBezTo>
                <a:cubicBezTo>
                  <a:pt x="980" y="322"/>
                  <a:pt x="1000" y="38"/>
                  <a:pt x="1000" y="38"/>
                </a:cubicBezTo>
                <a:cubicBezTo>
                  <a:pt x="1000" y="38"/>
                  <a:pt x="586" y="0"/>
                  <a:pt x="316" y="198"/>
                </a:cubicBezTo>
                <a:cubicBezTo>
                  <a:pt x="46" y="396"/>
                  <a:pt x="0" y="630"/>
                  <a:pt x="0" y="630"/>
                </a:cubicBezTo>
                <a:cubicBezTo>
                  <a:pt x="0" y="630"/>
                  <a:pt x="208" y="440"/>
                  <a:pt x="566" y="360"/>
                </a:cubicBezTo>
                <a:cubicBezTo>
                  <a:pt x="566" y="360"/>
                  <a:pt x="262" y="522"/>
                  <a:pt x="70" y="71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PA_任意多边形 12"/>
          <p:cNvSpPr/>
          <p:nvPr>
            <p:custDataLst>
              <p:tags r:id="rId3"/>
            </p:custDataLst>
          </p:nvPr>
        </p:nvSpPr>
        <p:spPr bwMode="auto">
          <a:xfrm>
            <a:off x="5907176" y="2257058"/>
            <a:ext cx="1519141" cy="2723829"/>
          </a:xfrm>
          <a:custGeom>
            <a:avLst/>
            <a:gdLst>
              <a:gd name="T0" fmla="*/ 325 w 849"/>
              <a:gd name="T1" fmla="*/ 1518 h 1518"/>
              <a:gd name="T2" fmla="*/ 817 w 849"/>
              <a:gd name="T3" fmla="*/ 816 h 1518"/>
              <a:gd name="T4" fmla="*/ 539 w 849"/>
              <a:gd name="T5" fmla="*/ 0 h 1518"/>
              <a:gd name="T6" fmla="*/ 98 w 849"/>
              <a:gd name="T7" fmla="*/ 644 h 1518"/>
              <a:gd name="T8" fmla="*/ 189 w 849"/>
              <a:gd name="T9" fmla="*/ 1506 h 1518"/>
              <a:gd name="T10" fmla="*/ 455 w 849"/>
              <a:gd name="T11" fmla="*/ 706 h 1518"/>
              <a:gd name="T12" fmla="*/ 325 w 849"/>
              <a:gd name="T13" fmla="*/ 1518 h 1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9" h="1518">
                <a:moveTo>
                  <a:pt x="325" y="1518"/>
                </a:moveTo>
                <a:cubicBezTo>
                  <a:pt x="325" y="1518"/>
                  <a:pt x="785" y="1276"/>
                  <a:pt x="817" y="816"/>
                </a:cubicBezTo>
                <a:cubicBezTo>
                  <a:pt x="849" y="356"/>
                  <a:pt x="539" y="0"/>
                  <a:pt x="539" y="0"/>
                </a:cubicBezTo>
                <a:cubicBezTo>
                  <a:pt x="539" y="0"/>
                  <a:pt x="209" y="294"/>
                  <a:pt x="98" y="644"/>
                </a:cubicBezTo>
                <a:cubicBezTo>
                  <a:pt x="0" y="951"/>
                  <a:pt x="59" y="1290"/>
                  <a:pt x="189" y="1506"/>
                </a:cubicBezTo>
                <a:cubicBezTo>
                  <a:pt x="189" y="1506"/>
                  <a:pt x="167" y="1158"/>
                  <a:pt x="455" y="706"/>
                </a:cubicBezTo>
                <a:cubicBezTo>
                  <a:pt x="455" y="706"/>
                  <a:pt x="345" y="970"/>
                  <a:pt x="325" y="15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PA_任意多边形 13"/>
          <p:cNvSpPr/>
          <p:nvPr>
            <p:custDataLst>
              <p:tags r:id="rId4"/>
            </p:custDataLst>
          </p:nvPr>
        </p:nvSpPr>
        <p:spPr bwMode="auto">
          <a:xfrm>
            <a:off x="4443453" y="2396595"/>
            <a:ext cx="1704495" cy="2488720"/>
          </a:xfrm>
          <a:custGeom>
            <a:avLst/>
            <a:gdLst>
              <a:gd name="T0" fmla="*/ 700 w 952"/>
              <a:gd name="T1" fmla="*/ 1330 h 1386"/>
              <a:gd name="T2" fmla="*/ 760 w 952"/>
              <a:gd name="T3" fmla="*/ 522 h 1386"/>
              <a:gd name="T4" fmla="*/ 138 w 952"/>
              <a:gd name="T5" fmla="*/ 0 h 1386"/>
              <a:gd name="T6" fmla="*/ 122 w 952"/>
              <a:gd name="T7" fmla="*/ 820 h 1386"/>
              <a:gd name="T8" fmla="*/ 590 w 952"/>
              <a:gd name="T9" fmla="*/ 1386 h 1386"/>
              <a:gd name="T10" fmla="*/ 412 w 952"/>
              <a:gd name="T11" fmla="*/ 618 h 1386"/>
              <a:gd name="T12" fmla="*/ 700 w 952"/>
              <a:gd name="T13" fmla="*/ 1330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52" h="1386">
                <a:moveTo>
                  <a:pt x="700" y="1330"/>
                </a:moveTo>
                <a:cubicBezTo>
                  <a:pt x="700" y="1330"/>
                  <a:pt x="952" y="916"/>
                  <a:pt x="760" y="522"/>
                </a:cubicBezTo>
                <a:cubicBezTo>
                  <a:pt x="571" y="134"/>
                  <a:pt x="138" y="0"/>
                  <a:pt x="138" y="0"/>
                </a:cubicBezTo>
                <a:cubicBezTo>
                  <a:pt x="138" y="0"/>
                  <a:pt x="0" y="476"/>
                  <a:pt x="122" y="820"/>
                </a:cubicBezTo>
                <a:cubicBezTo>
                  <a:pt x="241" y="1156"/>
                  <a:pt x="462" y="1316"/>
                  <a:pt x="590" y="1386"/>
                </a:cubicBezTo>
                <a:cubicBezTo>
                  <a:pt x="590" y="1386"/>
                  <a:pt x="422" y="1170"/>
                  <a:pt x="412" y="618"/>
                </a:cubicBezTo>
                <a:cubicBezTo>
                  <a:pt x="412" y="618"/>
                  <a:pt x="548" y="1094"/>
                  <a:pt x="700" y="13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PA_任意多边形 14"/>
          <p:cNvSpPr/>
          <p:nvPr>
            <p:custDataLst>
              <p:tags r:id="rId5"/>
            </p:custDataLst>
          </p:nvPr>
        </p:nvSpPr>
        <p:spPr bwMode="auto">
          <a:xfrm>
            <a:off x="3398208" y="4092059"/>
            <a:ext cx="1889849" cy="1292147"/>
          </a:xfrm>
          <a:custGeom>
            <a:avLst/>
            <a:gdLst>
              <a:gd name="T0" fmla="*/ 1056 w 1056"/>
              <a:gd name="T1" fmla="*/ 528 h 720"/>
              <a:gd name="T2" fmla="*/ 616 w 1056"/>
              <a:gd name="T3" fmla="*/ 80 h 720"/>
              <a:gd name="T4" fmla="*/ 0 w 1056"/>
              <a:gd name="T5" fmla="*/ 178 h 720"/>
              <a:gd name="T6" fmla="*/ 446 w 1056"/>
              <a:gd name="T7" fmla="*/ 596 h 720"/>
              <a:gd name="T8" fmla="*/ 1036 w 1056"/>
              <a:gd name="T9" fmla="*/ 622 h 720"/>
              <a:gd name="T10" fmla="*/ 504 w 1056"/>
              <a:gd name="T11" fmla="*/ 334 h 720"/>
              <a:gd name="T12" fmla="*/ 1056 w 1056"/>
              <a:gd name="T13" fmla="*/ 528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6" h="720">
                <a:moveTo>
                  <a:pt x="1056" y="528"/>
                </a:moveTo>
                <a:cubicBezTo>
                  <a:pt x="1056" y="528"/>
                  <a:pt x="950" y="160"/>
                  <a:pt x="616" y="80"/>
                </a:cubicBezTo>
                <a:cubicBezTo>
                  <a:pt x="282" y="0"/>
                  <a:pt x="0" y="178"/>
                  <a:pt x="0" y="178"/>
                </a:cubicBezTo>
                <a:cubicBezTo>
                  <a:pt x="0" y="178"/>
                  <a:pt x="190" y="477"/>
                  <a:pt x="446" y="596"/>
                </a:cubicBezTo>
                <a:cubicBezTo>
                  <a:pt x="712" y="720"/>
                  <a:pt x="952" y="660"/>
                  <a:pt x="1036" y="622"/>
                </a:cubicBezTo>
                <a:cubicBezTo>
                  <a:pt x="1036" y="622"/>
                  <a:pt x="786" y="594"/>
                  <a:pt x="504" y="334"/>
                </a:cubicBezTo>
                <a:cubicBezTo>
                  <a:pt x="504" y="334"/>
                  <a:pt x="824" y="508"/>
                  <a:pt x="1056" y="5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" name="PA_矩形 2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256943" y="4930842"/>
            <a:ext cx="2458104" cy="87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170">
              <a:lnSpc>
                <a:spcPct val="120000"/>
              </a:lnSpc>
              <a:spcBef>
                <a:spcPts val="400"/>
              </a:spcBef>
            </a:pPr>
            <a:r>
              <a:rPr lang="zh-CN" altLang="en-US" sz="2600" b="1" dirty="0">
                <a:solidFill>
                  <a:srgbClr val="7F7F7F"/>
                </a:solidFill>
                <a:latin typeface="Calibri"/>
                <a:ea typeface="宋体" panose="02010600030101010101" pitchFamily="2" charset="-122"/>
              </a:rPr>
              <a:t>增强鲁棒性</a:t>
            </a:r>
            <a:endParaRPr lang="zh-CN" altLang="en-US" sz="2600" dirty="0">
              <a:solidFill>
                <a:srgbClr val="7F7F7F"/>
              </a:solidFill>
              <a:latin typeface="Calibri"/>
              <a:ea typeface="宋体" panose="02010600030101010101" pitchFamily="2" charset="-122"/>
            </a:endParaRPr>
          </a:p>
          <a:p>
            <a:pPr algn="ctr" defTabSz="1219170">
              <a:lnSpc>
                <a:spcPct val="120000"/>
              </a:lnSpc>
              <a:spcBef>
                <a:spcPts val="400"/>
              </a:spcBef>
            </a:pPr>
            <a:r>
              <a:rPr lang="zh-CN" altLang="en-US" sz="2000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回避输入框</a:t>
            </a:r>
            <a:endParaRPr lang="en-US" altLang="zh-CN" sz="2000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2" name="PA_矩形 2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775520" y="2180476"/>
            <a:ext cx="2458104" cy="87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170">
              <a:lnSpc>
                <a:spcPct val="120000"/>
              </a:lnSpc>
              <a:spcBef>
                <a:spcPts val="400"/>
              </a:spcBef>
            </a:pPr>
            <a:r>
              <a:rPr lang="zh-CN" altLang="en-US" sz="2600" b="1" dirty="0">
                <a:solidFill>
                  <a:srgbClr val="666666"/>
                </a:solidFill>
                <a:latin typeface="Calibri"/>
                <a:ea typeface="宋体" panose="02010600030101010101" pitchFamily="2" charset="-122"/>
              </a:rPr>
              <a:t>追求简洁美观</a:t>
            </a:r>
            <a:endParaRPr lang="zh-CN" altLang="en-US" sz="2600" dirty="0">
              <a:solidFill>
                <a:srgbClr val="666666"/>
              </a:solidFill>
              <a:latin typeface="Calibri"/>
              <a:ea typeface="宋体" panose="02010600030101010101" pitchFamily="2" charset="-122"/>
            </a:endParaRPr>
          </a:p>
          <a:p>
            <a:pPr algn="ctr" defTabSz="1219170">
              <a:lnSpc>
                <a:spcPct val="120000"/>
              </a:lnSpc>
              <a:spcBef>
                <a:spcPts val="400"/>
              </a:spcBef>
            </a:pPr>
            <a:r>
              <a:rPr lang="zh-CN" altLang="en-US" sz="2000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使用</a:t>
            </a:r>
            <a:r>
              <a:rPr lang="en-US" altLang="zh-CN" sz="2000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semantic-</a:t>
            </a:r>
            <a:r>
              <a:rPr lang="en-US" altLang="zh-CN" sz="2000" dirty="0" err="1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ui</a:t>
            </a:r>
            <a:r>
              <a:rPr lang="zh-CN" altLang="en-US" sz="2000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框架</a:t>
            </a:r>
            <a:endParaRPr lang="en-US" altLang="zh-CN" sz="2000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3" name="PA_矩形 2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336143" y="1508195"/>
            <a:ext cx="2458104" cy="87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170">
              <a:lnSpc>
                <a:spcPct val="120000"/>
              </a:lnSpc>
              <a:spcBef>
                <a:spcPts val="400"/>
              </a:spcBef>
            </a:pPr>
            <a:r>
              <a:rPr lang="zh-CN" altLang="en-US" sz="2600" b="1" dirty="0">
                <a:solidFill>
                  <a:srgbClr val="333333">
                    <a:lumMod val="75000"/>
                    <a:lumOff val="25000"/>
                  </a:srgbClr>
                </a:solidFill>
              </a:rPr>
              <a:t>网格化设计</a:t>
            </a:r>
            <a:endParaRPr lang="zh-CN" altLang="en-US" sz="2600" dirty="0">
              <a:latin typeface="Calibri"/>
              <a:ea typeface="宋体" panose="02010600030101010101" pitchFamily="2" charset="-122"/>
            </a:endParaRPr>
          </a:p>
          <a:p>
            <a:pPr algn="ctr" defTabSz="1219170">
              <a:lnSpc>
                <a:spcPct val="120000"/>
              </a:lnSpc>
              <a:spcBef>
                <a:spcPts val="400"/>
              </a:spcBef>
            </a:pPr>
            <a:r>
              <a:rPr lang="zh-CN" altLang="en-US" sz="2000" dirty="0">
                <a:solidFill>
                  <a:srgbClr val="FFFFFF">
                    <a:lumMod val="50000"/>
                  </a:srgbClr>
                </a:solidFill>
              </a:rPr>
              <a:t>从设计图到网页</a:t>
            </a:r>
            <a:endParaRPr lang="en-US" altLang="zh-CN" sz="20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4" name="PA_矩形 2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784299" y="4342435"/>
            <a:ext cx="2458104" cy="87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170">
              <a:lnSpc>
                <a:spcPct val="120000"/>
              </a:lnSpc>
              <a:spcBef>
                <a:spcPts val="400"/>
              </a:spcBef>
            </a:pPr>
            <a:r>
              <a:rPr lang="zh-CN" altLang="en-US" sz="2600" b="1" dirty="0">
                <a:solidFill>
                  <a:srgbClr val="7F7F7F"/>
                </a:solidFill>
              </a:rPr>
              <a:t>提升用户体验</a:t>
            </a:r>
            <a:endParaRPr lang="zh-CN" altLang="en-US" sz="2600" b="1" dirty="0">
              <a:solidFill>
                <a:srgbClr val="7F7F7F"/>
              </a:solidFill>
              <a:latin typeface="Calibri"/>
              <a:ea typeface="宋体" panose="02010600030101010101" pitchFamily="2" charset="-122"/>
            </a:endParaRPr>
          </a:p>
          <a:p>
            <a:pPr algn="ctr" defTabSz="1219170">
              <a:lnSpc>
                <a:spcPct val="120000"/>
              </a:lnSpc>
              <a:spcBef>
                <a:spcPts val="400"/>
              </a:spcBef>
            </a:pPr>
            <a:r>
              <a:rPr lang="zh-CN" altLang="en-US" sz="2000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集中操作栏</a:t>
            </a:r>
            <a:endParaRPr lang="en-US" altLang="zh-CN" sz="2000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5" name="PA_矩形 3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54879" y="371042"/>
            <a:ext cx="37040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800" dirty="0"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设计理念</a:t>
            </a:r>
            <a:endParaRPr lang="en-US" altLang="zh-CN" sz="2800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PA_组合 15"/>
          <p:cNvGrpSpPr/>
          <p:nvPr>
            <p:custDataLst>
              <p:tags r:id="rId1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8781265"/>
      </p:ext>
    </p:extLst>
  </p:cSld>
  <p:clrMapOvr>
    <a:masterClrMapping/>
  </p:clrMapOvr>
  <p:transition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>
            <a:off x="6098094" y="3569059"/>
            <a:ext cx="1697901" cy="9597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594" indent="-228594" defTabSz="121917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收获与体会</a:t>
            </a:r>
            <a:endParaRPr lang="en-US" altLang="zh-CN" sz="20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marL="228594" indent="-228594" defTabSz="121917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致谢</a:t>
            </a: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>
            <a:off x="7152116" y="2707407"/>
            <a:ext cx="18810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zh-CN" altLang="en-US" sz="3000" b="1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Impact" pitchFamily="34" charset="0"/>
                <a:ea typeface="微软雅黑" pitchFamily="34" charset="-122"/>
              </a:rPr>
              <a:t>总结</a:t>
            </a:r>
          </a:p>
        </p:txBody>
      </p:sp>
      <p:sp>
        <p:nvSpPr>
          <p:cNvPr id="41" name="PA_矩形 40"/>
          <p:cNvSpPr/>
          <p:nvPr>
            <p:custDataLst>
              <p:tags r:id="rId3"/>
            </p:custDataLst>
          </p:nvPr>
        </p:nvSpPr>
        <p:spPr>
          <a:xfrm>
            <a:off x="6010183" y="2316340"/>
            <a:ext cx="11419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6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03</a:t>
            </a:r>
            <a:endParaRPr lang="zh-CN" altLang="en-US" sz="6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4"/>
            </p:custDataLst>
          </p:nvPr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1109776"/>
      </p:ext>
    </p:extLst>
  </p:cSld>
  <p:clrMapOvr>
    <a:masterClrMapping/>
  </p:clrMapOvr>
  <p:transition>
    <p:wheel spokes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PA_任意多边形 8"/>
          <p:cNvSpPr/>
          <p:nvPr>
            <p:custDataLst>
              <p:tags r:id="rId1"/>
            </p:custDataLst>
          </p:nvPr>
        </p:nvSpPr>
        <p:spPr bwMode="auto">
          <a:xfrm>
            <a:off x="6110820" y="1892830"/>
            <a:ext cx="1350433" cy="1554113"/>
          </a:xfrm>
          <a:custGeom>
            <a:avLst/>
            <a:gdLst>
              <a:gd name="T0" fmla="*/ 638 w 638"/>
              <a:gd name="T1" fmla="*/ 551 h 734"/>
              <a:gd name="T2" fmla="*/ 638 w 638"/>
              <a:gd name="T3" fmla="*/ 182 h 734"/>
              <a:gd name="T4" fmla="*/ 319 w 638"/>
              <a:gd name="T5" fmla="*/ 0 h 734"/>
              <a:gd name="T6" fmla="*/ 0 w 638"/>
              <a:gd name="T7" fmla="*/ 182 h 734"/>
              <a:gd name="T8" fmla="*/ 0 w 638"/>
              <a:gd name="T9" fmla="*/ 551 h 734"/>
              <a:gd name="T10" fmla="*/ 319 w 638"/>
              <a:gd name="T11" fmla="*/ 734 h 734"/>
              <a:gd name="T12" fmla="*/ 638 w 638"/>
              <a:gd name="T13" fmla="*/ 55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1"/>
                </a:moveTo>
                <a:lnTo>
                  <a:pt x="638" y="182"/>
                </a:lnTo>
                <a:lnTo>
                  <a:pt x="319" y="0"/>
                </a:ln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8" y="5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9465" name="PA_任意多边形 9"/>
          <p:cNvSpPr/>
          <p:nvPr>
            <p:custDataLst>
              <p:tags r:id="rId2"/>
            </p:custDataLst>
          </p:nvPr>
        </p:nvSpPr>
        <p:spPr bwMode="auto">
          <a:xfrm>
            <a:off x="4726520" y="1892830"/>
            <a:ext cx="1350433" cy="1554113"/>
          </a:xfrm>
          <a:custGeom>
            <a:avLst/>
            <a:gdLst>
              <a:gd name="T0" fmla="*/ 638 w 638"/>
              <a:gd name="T1" fmla="*/ 551 h 734"/>
              <a:gd name="T2" fmla="*/ 638 w 638"/>
              <a:gd name="T3" fmla="*/ 182 h 734"/>
              <a:gd name="T4" fmla="*/ 319 w 638"/>
              <a:gd name="T5" fmla="*/ 0 h 734"/>
              <a:gd name="T6" fmla="*/ 0 w 638"/>
              <a:gd name="T7" fmla="*/ 182 h 734"/>
              <a:gd name="T8" fmla="*/ 0 w 638"/>
              <a:gd name="T9" fmla="*/ 551 h 734"/>
              <a:gd name="T10" fmla="*/ 319 w 638"/>
              <a:gd name="T11" fmla="*/ 734 h 734"/>
              <a:gd name="T12" fmla="*/ 638 w 638"/>
              <a:gd name="T13" fmla="*/ 55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1"/>
                </a:moveTo>
                <a:lnTo>
                  <a:pt x="638" y="182"/>
                </a:lnTo>
                <a:lnTo>
                  <a:pt x="319" y="0"/>
                </a:ln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8" y="5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9466" name="PA_任意多边形 10"/>
          <p:cNvSpPr/>
          <p:nvPr>
            <p:custDataLst>
              <p:tags r:id="rId3"/>
            </p:custDataLst>
          </p:nvPr>
        </p:nvSpPr>
        <p:spPr bwMode="auto">
          <a:xfrm>
            <a:off x="6110820" y="4289637"/>
            <a:ext cx="1350433" cy="1554113"/>
          </a:xfrm>
          <a:custGeom>
            <a:avLst/>
            <a:gdLst>
              <a:gd name="T0" fmla="*/ 638 w 638"/>
              <a:gd name="T1" fmla="*/ 552 h 734"/>
              <a:gd name="T2" fmla="*/ 638 w 638"/>
              <a:gd name="T3" fmla="*/ 183 h 734"/>
              <a:gd name="T4" fmla="*/ 319 w 638"/>
              <a:gd name="T5" fmla="*/ 0 h 734"/>
              <a:gd name="T6" fmla="*/ 0 w 638"/>
              <a:gd name="T7" fmla="*/ 183 h 734"/>
              <a:gd name="T8" fmla="*/ 0 w 638"/>
              <a:gd name="T9" fmla="*/ 552 h 734"/>
              <a:gd name="T10" fmla="*/ 319 w 638"/>
              <a:gd name="T11" fmla="*/ 734 h 734"/>
              <a:gd name="T12" fmla="*/ 638 w 638"/>
              <a:gd name="T13" fmla="*/ 552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2"/>
                </a:moveTo>
                <a:lnTo>
                  <a:pt x="638" y="183"/>
                </a:lnTo>
                <a:lnTo>
                  <a:pt x="319" y="0"/>
                </a:lnTo>
                <a:lnTo>
                  <a:pt x="0" y="183"/>
                </a:lnTo>
                <a:lnTo>
                  <a:pt x="0" y="552"/>
                </a:lnTo>
                <a:lnTo>
                  <a:pt x="319" y="734"/>
                </a:lnTo>
                <a:lnTo>
                  <a:pt x="638" y="5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9467" name="PA_任意多边形 11"/>
          <p:cNvSpPr/>
          <p:nvPr>
            <p:custDataLst>
              <p:tags r:id="rId4"/>
            </p:custDataLst>
          </p:nvPr>
        </p:nvSpPr>
        <p:spPr bwMode="auto">
          <a:xfrm>
            <a:off x="4726520" y="4289637"/>
            <a:ext cx="1350433" cy="1554113"/>
          </a:xfrm>
          <a:custGeom>
            <a:avLst/>
            <a:gdLst>
              <a:gd name="T0" fmla="*/ 638 w 638"/>
              <a:gd name="T1" fmla="*/ 552 h 734"/>
              <a:gd name="T2" fmla="*/ 638 w 638"/>
              <a:gd name="T3" fmla="*/ 183 h 734"/>
              <a:gd name="T4" fmla="*/ 319 w 638"/>
              <a:gd name="T5" fmla="*/ 0 h 734"/>
              <a:gd name="T6" fmla="*/ 0 w 638"/>
              <a:gd name="T7" fmla="*/ 183 h 734"/>
              <a:gd name="T8" fmla="*/ 0 w 638"/>
              <a:gd name="T9" fmla="*/ 552 h 734"/>
              <a:gd name="T10" fmla="*/ 319 w 638"/>
              <a:gd name="T11" fmla="*/ 734 h 734"/>
              <a:gd name="T12" fmla="*/ 638 w 638"/>
              <a:gd name="T13" fmla="*/ 552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2"/>
                </a:moveTo>
                <a:lnTo>
                  <a:pt x="638" y="183"/>
                </a:lnTo>
                <a:lnTo>
                  <a:pt x="319" y="0"/>
                </a:lnTo>
                <a:lnTo>
                  <a:pt x="0" y="183"/>
                </a:lnTo>
                <a:lnTo>
                  <a:pt x="0" y="552"/>
                </a:lnTo>
                <a:lnTo>
                  <a:pt x="319" y="734"/>
                </a:lnTo>
                <a:lnTo>
                  <a:pt x="638" y="55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9468" name="PA_任意多边形 12"/>
          <p:cNvSpPr/>
          <p:nvPr>
            <p:custDataLst>
              <p:tags r:id="rId5"/>
            </p:custDataLst>
          </p:nvPr>
        </p:nvSpPr>
        <p:spPr bwMode="auto">
          <a:xfrm>
            <a:off x="4034367" y="3091233"/>
            <a:ext cx="1348317" cy="1554113"/>
          </a:xfrm>
          <a:custGeom>
            <a:avLst/>
            <a:gdLst>
              <a:gd name="T0" fmla="*/ 319 w 637"/>
              <a:gd name="T1" fmla="*/ 0 h 734"/>
              <a:gd name="T2" fmla="*/ 0 w 637"/>
              <a:gd name="T3" fmla="*/ 182 h 734"/>
              <a:gd name="T4" fmla="*/ 0 w 637"/>
              <a:gd name="T5" fmla="*/ 551 h 734"/>
              <a:gd name="T6" fmla="*/ 319 w 637"/>
              <a:gd name="T7" fmla="*/ 734 h 734"/>
              <a:gd name="T8" fmla="*/ 637 w 637"/>
              <a:gd name="T9" fmla="*/ 551 h 734"/>
              <a:gd name="T10" fmla="*/ 637 w 637"/>
              <a:gd name="T11" fmla="*/ 182 h 734"/>
              <a:gd name="T12" fmla="*/ 319 w 637"/>
              <a:gd name="T13" fmla="*/ 0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7" h="734">
                <a:moveTo>
                  <a:pt x="319" y="0"/>
                </a:move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7" y="551"/>
                </a:lnTo>
                <a:lnTo>
                  <a:pt x="637" y="182"/>
                </a:lnTo>
                <a:lnTo>
                  <a:pt x="31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9469" name="PA_任意多边形 13"/>
          <p:cNvSpPr/>
          <p:nvPr>
            <p:custDataLst>
              <p:tags r:id="rId6"/>
            </p:custDataLst>
          </p:nvPr>
        </p:nvSpPr>
        <p:spPr bwMode="auto">
          <a:xfrm>
            <a:off x="6802969" y="3091233"/>
            <a:ext cx="1350433" cy="1554113"/>
          </a:xfrm>
          <a:custGeom>
            <a:avLst/>
            <a:gdLst>
              <a:gd name="T0" fmla="*/ 638 w 638"/>
              <a:gd name="T1" fmla="*/ 551 h 734"/>
              <a:gd name="T2" fmla="*/ 638 w 638"/>
              <a:gd name="T3" fmla="*/ 182 h 734"/>
              <a:gd name="T4" fmla="*/ 319 w 638"/>
              <a:gd name="T5" fmla="*/ 0 h 734"/>
              <a:gd name="T6" fmla="*/ 0 w 638"/>
              <a:gd name="T7" fmla="*/ 182 h 734"/>
              <a:gd name="T8" fmla="*/ 0 w 638"/>
              <a:gd name="T9" fmla="*/ 551 h 734"/>
              <a:gd name="T10" fmla="*/ 319 w 638"/>
              <a:gd name="T11" fmla="*/ 734 h 734"/>
              <a:gd name="T12" fmla="*/ 638 w 638"/>
              <a:gd name="T13" fmla="*/ 55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1"/>
                </a:moveTo>
                <a:lnTo>
                  <a:pt x="638" y="182"/>
                </a:lnTo>
                <a:lnTo>
                  <a:pt x="319" y="0"/>
                </a:ln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8" y="55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9482" name="PA_任意多边形 26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5171017" y="2434864"/>
            <a:ext cx="465667" cy="470045"/>
          </a:xfrm>
          <a:custGeom>
            <a:avLst/>
            <a:gdLst>
              <a:gd name="T0" fmla="*/ 52 w 105"/>
              <a:gd name="T1" fmla="*/ 0 h 106"/>
              <a:gd name="T2" fmla="*/ 89 w 105"/>
              <a:gd name="T3" fmla="*/ 16 h 106"/>
              <a:gd name="T4" fmla="*/ 90 w 105"/>
              <a:gd name="T5" fmla="*/ 16 h 106"/>
              <a:gd name="T6" fmla="*/ 105 w 105"/>
              <a:gd name="T7" fmla="*/ 53 h 106"/>
              <a:gd name="T8" fmla="*/ 89 w 105"/>
              <a:gd name="T9" fmla="*/ 90 h 106"/>
              <a:gd name="T10" fmla="*/ 89 w 105"/>
              <a:gd name="T11" fmla="*/ 90 h 106"/>
              <a:gd name="T12" fmla="*/ 52 w 105"/>
              <a:gd name="T13" fmla="*/ 106 h 106"/>
              <a:gd name="T14" fmla="*/ 15 w 105"/>
              <a:gd name="T15" fmla="*/ 90 h 106"/>
              <a:gd name="T16" fmla="*/ 0 w 105"/>
              <a:gd name="T17" fmla="*/ 53 h 106"/>
              <a:gd name="T18" fmla="*/ 15 w 105"/>
              <a:gd name="T19" fmla="*/ 16 h 106"/>
              <a:gd name="T20" fmla="*/ 15 w 105"/>
              <a:gd name="T21" fmla="*/ 16 h 106"/>
              <a:gd name="T22" fmla="*/ 15 w 105"/>
              <a:gd name="T23" fmla="*/ 16 h 106"/>
              <a:gd name="T24" fmla="*/ 52 w 105"/>
              <a:gd name="T25" fmla="*/ 0 h 106"/>
              <a:gd name="T26" fmla="*/ 75 w 105"/>
              <a:gd name="T27" fmla="*/ 49 h 106"/>
              <a:gd name="T28" fmla="*/ 75 w 105"/>
              <a:gd name="T29" fmla="*/ 49 h 106"/>
              <a:gd name="T30" fmla="*/ 56 w 105"/>
              <a:gd name="T31" fmla="*/ 49 h 106"/>
              <a:gd name="T32" fmla="*/ 56 w 105"/>
              <a:gd name="T33" fmla="*/ 17 h 106"/>
              <a:gd name="T34" fmla="*/ 52 w 105"/>
              <a:gd name="T35" fmla="*/ 13 h 106"/>
              <a:gd name="T36" fmla="*/ 48 w 105"/>
              <a:gd name="T37" fmla="*/ 17 h 106"/>
              <a:gd name="T38" fmla="*/ 48 w 105"/>
              <a:gd name="T39" fmla="*/ 53 h 106"/>
              <a:gd name="T40" fmla="*/ 48 w 105"/>
              <a:gd name="T41" fmla="*/ 53 h 106"/>
              <a:gd name="T42" fmla="*/ 52 w 105"/>
              <a:gd name="T43" fmla="*/ 57 h 106"/>
              <a:gd name="T44" fmla="*/ 75 w 105"/>
              <a:gd name="T45" fmla="*/ 57 h 106"/>
              <a:gd name="T46" fmla="*/ 79 w 105"/>
              <a:gd name="T47" fmla="*/ 53 h 106"/>
              <a:gd name="T48" fmla="*/ 75 w 105"/>
              <a:gd name="T49" fmla="*/ 49 h 106"/>
              <a:gd name="T50" fmla="*/ 84 w 105"/>
              <a:gd name="T51" fmla="*/ 22 h 106"/>
              <a:gd name="T52" fmla="*/ 84 w 105"/>
              <a:gd name="T53" fmla="*/ 22 h 106"/>
              <a:gd name="T54" fmla="*/ 52 w 105"/>
              <a:gd name="T55" fmla="*/ 8 h 106"/>
              <a:gd name="T56" fmla="*/ 21 w 105"/>
              <a:gd name="T57" fmla="*/ 21 h 106"/>
              <a:gd name="T58" fmla="*/ 21 w 105"/>
              <a:gd name="T59" fmla="*/ 22 h 106"/>
              <a:gd name="T60" fmla="*/ 8 w 105"/>
              <a:gd name="T61" fmla="*/ 53 h 106"/>
              <a:gd name="T62" fmla="*/ 21 w 105"/>
              <a:gd name="T63" fmla="*/ 84 h 106"/>
              <a:gd name="T64" fmla="*/ 52 w 105"/>
              <a:gd name="T65" fmla="*/ 98 h 106"/>
              <a:gd name="T66" fmla="*/ 83 w 105"/>
              <a:gd name="T67" fmla="*/ 85 h 106"/>
              <a:gd name="T68" fmla="*/ 84 w 105"/>
              <a:gd name="T69" fmla="*/ 84 h 106"/>
              <a:gd name="T70" fmla="*/ 97 w 105"/>
              <a:gd name="T71" fmla="*/ 53 h 106"/>
              <a:gd name="T72" fmla="*/ 84 w 105"/>
              <a:gd name="T73" fmla="*/ 22 h 106"/>
              <a:gd name="T74" fmla="*/ 84 w 105"/>
              <a:gd name="T75" fmla="*/ 22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5" h="106">
                <a:moveTo>
                  <a:pt x="52" y="0"/>
                </a:moveTo>
                <a:cubicBezTo>
                  <a:pt x="67" y="0"/>
                  <a:pt x="80" y="6"/>
                  <a:pt x="89" y="16"/>
                </a:cubicBezTo>
                <a:cubicBezTo>
                  <a:pt x="90" y="16"/>
                  <a:pt x="90" y="16"/>
                  <a:pt x="90" y="16"/>
                </a:cubicBezTo>
                <a:cubicBezTo>
                  <a:pt x="99" y="26"/>
                  <a:pt x="105" y="39"/>
                  <a:pt x="105" y="53"/>
                </a:cubicBezTo>
                <a:cubicBezTo>
                  <a:pt x="105" y="68"/>
                  <a:pt x="99" y="81"/>
                  <a:pt x="89" y="90"/>
                </a:cubicBezTo>
                <a:cubicBezTo>
                  <a:pt x="89" y="90"/>
                  <a:pt x="89" y="90"/>
                  <a:pt x="89" y="90"/>
                </a:cubicBezTo>
                <a:cubicBezTo>
                  <a:pt x="80" y="100"/>
                  <a:pt x="67" y="106"/>
                  <a:pt x="52" y="106"/>
                </a:cubicBezTo>
                <a:cubicBezTo>
                  <a:pt x="38" y="106"/>
                  <a:pt x="24" y="100"/>
                  <a:pt x="15" y="90"/>
                </a:cubicBezTo>
                <a:cubicBezTo>
                  <a:pt x="5" y="81"/>
                  <a:pt x="0" y="68"/>
                  <a:pt x="0" y="53"/>
                </a:cubicBezTo>
                <a:cubicBezTo>
                  <a:pt x="0" y="39"/>
                  <a:pt x="5" y="25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24" y="6"/>
                  <a:pt x="38" y="0"/>
                  <a:pt x="52" y="0"/>
                </a:cubicBezTo>
                <a:close/>
                <a:moveTo>
                  <a:pt x="75" y="49"/>
                </a:moveTo>
                <a:cubicBezTo>
                  <a:pt x="75" y="49"/>
                  <a:pt x="75" y="49"/>
                  <a:pt x="75" y="49"/>
                </a:cubicBezTo>
                <a:cubicBezTo>
                  <a:pt x="56" y="49"/>
                  <a:pt x="56" y="49"/>
                  <a:pt x="56" y="49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5"/>
                  <a:pt x="54" y="13"/>
                  <a:pt x="52" y="13"/>
                </a:cubicBezTo>
                <a:cubicBezTo>
                  <a:pt x="50" y="13"/>
                  <a:pt x="48" y="15"/>
                  <a:pt x="48" y="17"/>
                </a:cubicBezTo>
                <a:cubicBezTo>
                  <a:pt x="48" y="53"/>
                  <a:pt x="48" y="53"/>
                  <a:pt x="48" y="53"/>
                </a:cubicBezTo>
                <a:cubicBezTo>
                  <a:pt x="48" y="53"/>
                  <a:pt x="48" y="53"/>
                  <a:pt x="48" y="53"/>
                </a:cubicBezTo>
                <a:cubicBezTo>
                  <a:pt x="48" y="55"/>
                  <a:pt x="50" y="57"/>
                  <a:pt x="52" y="57"/>
                </a:cubicBezTo>
                <a:cubicBezTo>
                  <a:pt x="75" y="57"/>
                  <a:pt x="75" y="57"/>
                  <a:pt x="75" y="57"/>
                </a:cubicBezTo>
                <a:cubicBezTo>
                  <a:pt x="77" y="57"/>
                  <a:pt x="79" y="55"/>
                  <a:pt x="79" y="53"/>
                </a:cubicBezTo>
                <a:cubicBezTo>
                  <a:pt x="79" y="51"/>
                  <a:pt x="77" y="49"/>
                  <a:pt x="75" y="49"/>
                </a:cubicBezTo>
                <a:close/>
                <a:moveTo>
                  <a:pt x="84" y="22"/>
                </a:moveTo>
                <a:cubicBezTo>
                  <a:pt x="84" y="22"/>
                  <a:pt x="84" y="22"/>
                  <a:pt x="84" y="22"/>
                </a:cubicBezTo>
                <a:cubicBezTo>
                  <a:pt x="76" y="13"/>
                  <a:pt x="64" y="8"/>
                  <a:pt x="52" y="8"/>
                </a:cubicBezTo>
                <a:cubicBezTo>
                  <a:pt x="40" y="8"/>
                  <a:pt x="29" y="13"/>
                  <a:pt x="21" y="21"/>
                </a:cubicBezTo>
                <a:cubicBezTo>
                  <a:pt x="21" y="22"/>
                  <a:pt x="21" y="22"/>
                  <a:pt x="21" y="22"/>
                </a:cubicBezTo>
                <a:cubicBezTo>
                  <a:pt x="13" y="30"/>
                  <a:pt x="8" y="41"/>
                  <a:pt x="8" y="53"/>
                </a:cubicBezTo>
                <a:cubicBezTo>
                  <a:pt x="8" y="65"/>
                  <a:pt x="13" y="76"/>
                  <a:pt x="21" y="84"/>
                </a:cubicBezTo>
                <a:cubicBezTo>
                  <a:pt x="29" y="93"/>
                  <a:pt x="40" y="98"/>
                  <a:pt x="52" y="98"/>
                </a:cubicBezTo>
                <a:cubicBezTo>
                  <a:pt x="64" y="98"/>
                  <a:pt x="75" y="93"/>
                  <a:pt x="83" y="85"/>
                </a:cubicBezTo>
                <a:cubicBezTo>
                  <a:pt x="84" y="84"/>
                  <a:pt x="84" y="84"/>
                  <a:pt x="84" y="84"/>
                </a:cubicBezTo>
                <a:cubicBezTo>
                  <a:pt x="92" y="76"/>
                  <a:pt x="97" y="65"/>
                  <a:pt x="97" y="53"/>
                </a:cubicBezTo>
                <a:cubicBezTo>
                  <a:pt x="97" y="41"/>
                  <a:pt x="92" y="30"/>
                  <a:pt x="84" y="22"/>
                </a:cubicBezTo>
                <a:cubicBezTo>
                  <a:pt x="84" y="22"/>
                  <a:pt x="84" y="22"/>
                  <a:pt x="84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9483" name="PA_任意多边形 27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4527553" y="3633267"/>
            <a:ext cx="368300" cy="470045"/>
          </a:xfrm>
          <a:custGeom>
            <a:avLst/>
            <a:gdLst>
              <a:gd name="T0" fmla="*/ 59 w 83"/>
              <a:gd name="T1" fmla="*/ 70 h 106"/>
              <a:gd name="T2" fmla="*/ 59 w 83"/>
              <a:gd name="T3" fmla="*/ 70 h 106"/>
              <a:gd name="T4" fmla="*/ 75 w 83"/>
              <a:gd name="T5" fmla="*/ 42 h 106"/>
              <a:gd name="T6" fmla="*/ 41 w 83"/>
              <a:gd name="T7" fmla="*/ 8 h 106"/>
              <a:gd name="T8" fmla="*/ 8 w 83"/>
              <a:gd name="T9" fmla="*/ 42 h 106"/>
              <a:gd name="T10" fmla="*/ 24 w 83"/>
              <a:gd name="T11" fmla="*/ 70 h 106"/>
              <a:gd name="T12" fmla="*/ 24 w 83"/>
              <a:gd name="T13" fmla="*/ 70 h 106"/>
              <a:gd name="T14" fmla="*/ 41 w 83"/>
              <a:gd name="T15" fmla="*/ 75 h 106"/>
              <a:gd name="T16" fmla="*/ 43 w 83"/>
              <a:gd name="T17" fmla="*/ 46 h 106"/>
              <a:gd name="T18" fmla="*/ 40 w 83"/>
              <a:gd name="T19" fmla="*/ 46 h 106"/>
              <a:gd name="T20" fmla="*/ 30 w 83"/>
              <a:gd name="T21" fmla="*/ 42 h 106"/>
              <a:gd name="T22" fmla="*/ 20 w 83"/>
              <a:gd name="T23" fmla="*/ 46 h 106"/>
              <a:gd name="T24" fmla="*/ 17 w 83"/>
              <a:gd name="T25" fmla="*/ 42 h 106"/>
              <a:gd name="T26" fmla="*/ 30 w 83"/>
              <a:gd name="T27" fmla="*/ 37 h 106"/>
              <a:gd name="T28" fmla="*/ 41 w 83"/>
              <a:gd name="T29" fmla="*/ 41 h 106"/>
              <a:gd name="T30" fmla="*/ 52 w 83"/>
              <a:gd name="T31" fmla="*/ 37 h 106"/>
              <a:gd name="T32" fmla="*/ 65 w 83"/>
              <a:gd name="T33" fmla="*/ 42 h 106"/>
              <a:gd name="T34" fmla="*/ 62 w 83"/>
              <a:gd name="T35" fmla="*/ 46 h 106"/>
              <a:gd name="T36" fmla="*/ 52 w 83"/>
              <a:gd name="T37" fmla="*/ 42 h 106"/>
              <a:gd name="T38" fmla="*/ 43 w 83"/>
              <a:gd name="T39" fmla="*/ 46 h 106"/>
              <a:gd name="T40" fmla="*/ 65 w 83"/>
              <a:gd name="T41" fmla="*/ 76 h 106"/>
              <a:gd name="T42" fmla="*/ 61 w 83"/>
              <a:gd name="T43" fmla="*/ 97 h 106"/>
              <a:gd name="T44" fmla="*/ 53 w 83"/>
              <a:gd name="T45" fmla="*/ 97 h 106"/>
              <a:gd name="T46" fmla="*/ 41 w 83"/>
              <a:gd name="T47" fmla="*/ 106 h 106"/>
              <a:gd name="T48" fmla="*/ 29 w 83"/>
              <a:gd name="T49" fmla="*/ 97 h 106"/>
              <a:gd name="T50" fmla="*/ 18 w 83"/>
              <a:gd name="T51" fmla="*/ 93 h 106"/>
              <a:gd name="T52" fmla="*/ 18 w 83"/>
              <a:gd name="T53" fmla="*/ 76 h 106"/>
              <a:gd name="T54" fmla="*/ 0 w 83"/>
              <a:gd name="T55" fmla="*/ 42 h 106"/>
              <a:gd name="T56" fmla="*/ 41 w 83"/>
              <a:gd name="T57" fmla="*/ 0 h 106"/>
              <a:gd name="T58" fmla="*/ 83 w 83"/>
              <a:gd name="T59" fmla="*/ 42 h 106"/>
              <a:gd name="T60" fmla="*/ 65 w 83"/>
              <a:gd name="T61" fmla="*/ 76 h 106"/>
              <a:gd name="T62" fmla="*/ 26 w 83"/>
              <a:gd name="T63" fmla="*/ 80 h 106"/>
              <a:gd name="T64" fmla="*/ 32 w 83"/>
              <a:gd name="T65" fmla="*/ 89 h 106"/>
              <a:gd name="T66" fmla="*/ 37 w 83"/>
              <a:gd name="T67" fmla="*/ 93 h 106"/>
              <a:gd name="T68" fmla="*/ 38 w 83"/>
              <a:gd name="T69" fmla="*/ 96 h 106"/>
              <a:gd name="T70" fmla="*/ 41 w 83"/>
              <a:gd name="T71" fmla="*/ 98 h 106"/>
              <a:gd name="T72" fmla="*/ 45 w 83"/>
              <a:gd name="T73" fmla="*/ 96 h 106"/>
              <a:gd name="T74" fmla="*/ 46 w 83"/>
              <a:gd name="T75" fmla="*/ 93 h 106"/>
              <a:gd name="T76" fmla="*/ 57 w 83"/>
              <a:gd name="T77" fmla="*/ 89 h 106"/>
              <a:gd name="T78" fmla="*/ 41 w 83"/>
              <a:gd name="T79" fmla="*/ 8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3" h="106">
                <a:moveTo>
                  <a:pt x="59" y="70"/>
                </a:moveTo>
                <a:cubicBezTo>
                  <a:pt x="59" y="70"/>
                  <a:pt x="59" y="70"/>
                  <a:pt x="59" y="70"/>
                </a:cubicBezTo>
                <a:cubicBezTo>
                  <a:pt x="59" y="70"/>
                  <a:pt x="59" y="70"/>
                  <a:pt x="59" y="70"/>
                </a:cubicBezTo>
                <a:cubicBezTo>
                  <a:pt x="59" y="70"/>
                  <a:pt x="59" y="70"/>
                  <a:pt x="59" y="70"/>
                </a:cubicBezTo>
                <a:cubicBezTo>
                  <a:pt x="61" y="69"/>
                  <a:pt x="63" y="67"/>
                  <a:pt x="65" y="66"/>
                </a:cubicBezTo>
                <a:cubicBezTo>
                  <a:pt x="71" y="59"/>
                  <a:pt x="75" y="51"/>
                  <a:pt x="75" y="42"/>
                </a:cubicBezTo>
                <a:cubicBezTo>
                  <a:pt x="75" y="33"/>
                  <a:pt x="71" y="24"/>
                  <a:pt x="65" y="18"/>
                </a:cubicBezTo>
                <a:cubicBezTo>
                  <a:pt x="59" y="12"/>
                  <a:pt x="50" y="8"/>
                  <a:pt x="41" y="8"/>
                </a:cubicBezTo>
                <a:cubicBezTo>
                  <a:pt x="32" y="8"/>
                  <a:pt x="24" y="12"/>
                  <a:pt x="18" y="18"/>
                </a:cubicBezTo>
                <a:cubicBezTo>
                  <a:pt x="12" y="24"/>
                  <a:pt x="8" y="33"/>
                  <a:pt x="8" y="42"/>
                </a:cubicBezTo>
                <a:cubicBezTo>
                  <a:pt x="8" y="51"/>
                  <a:pt x="12" y="59"/>
                  <a:pt x="18" y="66"/>
                </a:cubicBezTo>
                <a:cubicBezTo>
                  <a:pt x="19" y="67"/>
                  <a:pt x="22" y="69"/>
                  <a:pt x="24" y="70"/>
                </a:cubicBezTo>
                <a:cubicBezTo>
                  <a:pt x="24" y="70"/>
                  <a:pt x="24" y="70"/>
                  <a:pt x="24" y="70"/>
                </a:cubicBezTo>
                <a:cubicBezTo>
                  <a:pt x="24" y="70"/>
                  <a:pt x="24" y="70"/>
                  <a:pt x="24" y="70"/>
                </a:cubicBezTo>
                <a:cubicBezTo>
                  <a:pt x="24" y="70"/>
                  <a:pt x="24" y="70"/>
                  <a:pt x="24" y="70"/>
                </a:cubicBezTo>
                <a:cubicBezTo>
                  <a:pt x="29" y="73"/>
                  <a:pt x="35" y="75"/>
                  <a:pt x="41" y="75"/>
                </a:cubicBezTo>
                <a:cubicBezTo>
                  <a:pt x="48" y="75"/>
                  <a:pt x="53" y="73"/>
                  <a:pt x="59" y="70"/>
                </a:cubicBezTo>
                <a:close/>
                <a:moveTo>
                  <a:pt x="43" y="46"/>
                </a:moveTo>
                <a:cubicBezTo>
                  <a:pt x="43" y="46"/>
                  <a:pt x="43" y="46"/>
                  <a:pt x="43" y="46"/>
                </a:cubicBezTo>
                <a:cubicBezTo>
                  <a:pt x="42" y="47"/>
                  <a:pt x="40" y="47"/>
                  <a:pt x="40" y="46"/>
                </a:cubicBezTo>
                <a:cubicBezTo>
                  <a:pt x="38" y="45"/>
                  <a:pt x="37" y="44"/>
                  <a:pt x="35" y="43"/>
                </a:cubicBezTo>
                <a:cubicBezTo>
                  <a:pt x="34" y="42"/>
                  <a:pt x="32" y="42"/>
                  <a:pt x="30" y="42"/>
                </a:cubicBezTo>
                <a:cubicBezTo>
                  <a:pt x="28" y="42"/>
                  <a:pt x="26" y="42"/>
                  <a:pt x="25" y="43"/>
                </a:cubicBezTo>
                <a:cubicBezTo>
                  <a:pt x="23" y="44"/>
                  <a:pt x="22" y="45"/>
                  <a:pt x="20" y="46"/>
                </a:cubicBezTo>
                <a:cubicBezTo>
                  <a:pt x="19" y="47"/>
                  <a:pt x="18" y="47"/>
                  <a:pt x="17" y="46"/>
                </a:cubicBezTo>
                <a:cubicBezTo>
                  <a:pt x="16" y="45"/>
                  <a:pt x="16" y="43"/>
                  <a:pt x="17" y="42"/>
                </a:cubicBezTo>
                <a:cubicBezTo>
                  <a:pt x="19" y="41"/>
                  <a:pt x="21" y="39"/>
                  <a:pt x="23" y="39"/>
                </a:cubicBezTo>
                <a:cubicBezTo>
                  <a:pt x="25" y="38"/>
                  <a:pt x="28" y="37"/>
                  <a:pt x="30" y="37"/>
                </a:cubicBezTo>
                <a:cubicBezTo>
                  <a:pt x="32" y="37"/>
                  <a:pt x="35" y="38"/>
                  <a:pt x="37" y="39"/>
                </a:cubicBezTo>
                <a:cubicBezTo>
                  <a:pt x="39" y="39"/>
                  <a:pt x="40" y="40"/>
                  <a:pt x="41" y="41"/>
                </a:cubicBezTo>
                <a:cubicBezTo>
                  <a:pt x="43" y="40"/>
                  <a:pt x="44" y="39"/>
                  <a:pt x="45" y="39"/>
                </a:cubicBezTo>
                <a:cubicBezTo>
                  <a:pt x="48" y="38"/>
                  <a:pt x="50" y="37"/>
                  <a:pt x="52" y="37"/>
                </a:cubicBezTo>
                <a:cubicBezTo>
                  <a:pt x="55" y="37"/>
                  <a:pt x="57" y="38"/>
                  <a:pt x="59" y="39"/>
                </a:cubicBezTo>
                <a:cubicBezTo>
                  <a:pt x="62" y="39"/>
                  <a:pt x="64" y="41"/>
                  <a:pt x="65" y="42"/>
                </a:cubicBezTo>
                <a:cubicBezTo>
                  <a:pt x="66" y="43"/>
                  <a:pt x="66" y="45"/>
                  <a:pt x="65" y="46"/>
                </a:cubicBezTo>
                <a:cubicBezTo>
                  <a:pt x="65" y="47"/>
                  <a:pt x="63" y="47"/>
                  <a:pt x="62" y="46"/>
                </a:cubicBezTo>
                <a:cubicBezTo>
                  <a:pt x="61" y="45"/>
                  <a:pt x="59" y="44"/>
                  <a:pt x="58" y="43"/>
                </a:cubicBezTo>
                <a:cubicBezTo>
                  <a:pt x="56" y="42"/>
                  <a:pt x="54" y="42"/>
                  <a:pt x="52" y="42"/>
                </a:cubicBezTo>
                <a:cubicBezTo>
                  <a:pt x="51" y="42"/>
                  <a:pt x="49" y="42"/>
                  <a:pt x="47" y="43"/>
                </a:cubicBezTo>
                <a:cubicBezTo>
                  <a:pt x="46" y="44"/>
                  <a:pt x="44" y="45"/>
                  <a:pt x="43" y="46"/>
                </a:cubicBezTo>
                <a:close/>
                <a:moveTo>
                  <a:pt x="65" y="76"/>
                </a:moveTo>
                <a:cubicBezTo>
                  <a:pt x="65" y="76"/>
                  <a:pt x="65" y="76"/>
                  <a:pt x="65" y="76"/>
                </a:cubicBezTo>
                <a:cubicBezTo>
                  <a:pt x="65" y="93"/>
                  <a:pt x="65" y="93"/>
                  <a:pt x="65" y="93"/>
                </a:cubicBezTo>
                <a:cubicBezTo>
                  <a:pt x="65" y="95"/>
                  <a:pt x="63" y="97"/>
                  <a:pt x="61" y="97"/>
                </a:cubicBezTo>
                <a:cubicBezTo>
                  <a:pt x="61" y="97"/>
                  <a:pt x="61" y="97"/>
                  <a:pt x="61" y="97"/>
                </a:cubicBezTo>
                <a:cubicBezTo>
                  <a:pt x="53" y="97"/>
                  <a:pt x="53" y="97"/>
                  <a:pt x="53" y="97"/>
                </a:cubicBezTo>
                <a:cubicBezTo>
                  <a:pt x="53" y="99"/>
                  <a:pt x="52" y="100"/>
                  <a:pt x="50" y="102"/>
                </a:cubicBezTo>
                <a:cubicBezTo>
                  <a:pt x="48" y="104"/>
                  <a:pt x="45" y="106"/>
                  <a:pt x="41" y="106"/>
                </a:cubicBezTo>
                <a:cubicBezTo>
                  <a:pt x="38" y="106"/>
                  <a:pt x="35" y="104"/>
                  <a:pt x="32" y="102"/>
                </a:cubicBezTo>
                <a:cubicBezTo>
                  <a:pt x="31" y="100"/>
                  <a:pt x="30" y="99"/>
                  <a:pt x="29" y="97"/>
                </a:cubicBezTo>
                <a:cubicBezTo>
                  <a:pt x="22" y="97"/>
                  <a:pt x="22" y="97"/>
                  <a:pt x="22" y="97"/>
                </a:cubicBezTo>
                <a:cubicBezTo>
                  <a:pt x="20" y="97"/>
                  <a:pt x="18" y="95"/>
                  <a:pt x="18" y="93"/>
                </a:cubicBezTo>
                <a:cubicBezTo>
                  <a:pt x="18" y="93"/>
                  <a:pt x="18" y="93"/>
                  <a:pt x="18" y="93"/>
                </a:cubicBezTo>
                <a:cubicBezTo>
                  <a:pt x="18" y="76"/>
                  <a:pt x="18" y="76"/>
                  <a:pt x="18" y="76"/>
                </a:cubicBezTo>
                <a:cubicBezTo>
                  <a:pt x="16" y="75"/>
                  <a:pt x="14" y="73"/>
                  <a:pt x="12" y="71"/>
                </a:cubicBezTo>
                <a:cubicBezTo>
                  <a:pt x="4" y="64"/>
                  <a:pt x="0" y="53"/>
                  <a:pt x="0" y="42"/>
                </a:cubicBezTo>
                <a:cubicBezTo>
                  <a:pt x="0" y="30"/>
                  <a:pt x="4" y="20"/>
                  <a:pt x="12" y="13"/>
                </a:cubicBezTo>
                <a:cubicBezTo>
                  <a:pt x="19" y="5"/>
                  <a:pt x="30" y="0"/>
                  <a:pt x="41" y="0"/>
                </a:cubicBezTo>
                <a:cubicBezTo>
                  <a:pt x="53" y="0"/>
                  <a:pt x="63" y="5"/>
                  <a:pt x="71" y="13"/>
                </a:cubicBezTo>
                <a:cubicBezTo>
                  <a:pt x="78" y="20"/>
                  <a:pt x="83" y="30"/>
                  <a:pt x="83" y="42"/>
                </a:cubicBezTo>
                <a:cubicBezTo>
                  <a:pt x="83" y="53"/>
                  <a:pt x="78" y="64"/>
                  <a:pt x="71" y="71"/>
                </a:cubicBezTo>
                <a:cubicBezTo>
                  <a:pt x="69" y="73"/>
                  <a:pt x="67" y="75"/>
                  <a:pt x="65" y="76"/>
                </a:cubicBezTo>
                <a:close/>
                <a:moveTo>
                  <a:pt x="26" y="80"/>
                </a:moveTo>
                <a:cubicBezTo>
                  <a:pt x="26" y="80"/>
                  <a:pt x="26" y="80"/>
                  <a:pt x="26" y="80"/>
                </a:cubicBezTo>
                <a:cubicBezTo>
                  <a:pt x="26" y="89"/>
                  <a:pt x="26" y="89"/>
                  <a:pt x="26" y="89"/>
                </a:cubicBezTo>
                <a:cubicBezTo>
                  <a:pt x="32" y="89"/>
                  <a:pt x="32" y="89"/>
                  <a:pt x="32" y="89"/>
                </a:cubicBezTo>
                <a:cubicBezTo>
                  <a:pt x="32" y="89"/>
                  <a:pt x="32" y="89"/>
                  <a:pt x="32" y="89"/>
                </a:cubicBezTo>
                <a:cubicBezTo>
                  <a:pt x="35" y="89"/>
                  <a:pt x="37" y="90"/>
                  <a:pt x="37" y="93"/>
                </a:cubicBezTo>
                <a:cubicBezTo>
                  <a:pt x="37" y="93"/>
                  <a:pt x="37" y="93"/>
                  <a:pt x="37" y="93"/>
                </a:cubicBezTo>
                <a:cubicBezTo>
                  <a:pt x="37" y="94"/>
                  <a:pt x="37" y="95"/>
                  <a:pt x="38" y="96"/>
                </a:cubicBezTo>
                <a:cubicBezTo>
                  <a:pt x="38" y="96"/>
                  <a:pt x="38" y="96"/>
                  <a:pt x="38" y="96"/>
                </a:cubicBezTo>
                <a:cubicBezTo>
                  <a:pt x="39" y="97"/>
                  <a:pt x="40" y="98"/>
                  <a:pt x="41" y="98"/>
                </a:cubicBezTo>
                <a:cubicBezTo>
                  <a:pt x="43" y="98"/>
                  <a:pt x="44" y="97"/>
                  <a:pt x="45" y="96"/>
                </a:cubicBezTo>
                <a:cubicBezTo>
                  <a:pt x="45" y="96"/>
                  <a:pt x="45" y="96"/>
                  <a:pt x="45" y="96"/>
                </a:cubicBezTo>
                <a:cubicBezTo>
                  <a:pt x="45" y="95"/>
                  <a:pt x="46" y="94"/>
                  <a:pt x="46" y="93"/>
                </a:cubicBezTo>
                <a:cubicBezTo>
                  <a:pt x="46" y="93"/>
                  <a:pt x="46" y="93"/>
                  <a:pt x="46" y="93"/>
                </a:cubicBezTo>
                <a:cubicBezTo>
                  <a:pt x="46" y="90"/>
                  <a:pt x="48" y="89"/>
                  <a:pt x="50" y="89"/>
                </a:cubicBezTo>
                <a:cubicBezTo>
                  <a:pt x="57" y="89"/>
                  <a:pt x="57" y="89"/>
                  <a:pt x="57" y="89"/>
                </a:cubicBezTo>
                <a:cubicBezTo>
                  <a:pt x="57" y="80"/>
                  <a:pt x="57" y="80"/>
                  <a:pt x="57" y="80"/>
                </a:cubicBezTo>
                <a:cubicBezTo>
                  <a:pt x="52" y="82"/>
                  <a:pt x="47" y="83"/>
                  <a:pt x="41" y="83"/>
                </a:cubicBezTo>
                <a:cubicBezTo>
                  <a:pt x="36" y="83"/>
                  <a:pt x="31" y="82"/>
                  <a:pt x="26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9484" name="PA_任意多边形 28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7266517" y="3641736"/>
            <a:ext cx="421216" cy="453107"/>
          </a:xfrm>
          <a:custGeom>
            <a:avLst/>
            <a:gdLst>
              <a:gd name="T0" fmla="*/ 4 w 95"/>
              <a:gd name="T1" fmla="*/ 12 h 102"/>
              <a:gd name="T2" fmla="*/ 4 w 95"/>
              <a:gd name="T3" fmla="*/ 12 h 102"/>
              <a:gd name="T4" fmla="*/ 43 w 95"/>
              <a:gd name="T5" fmla="*/ 12 h 102"/>
              <a:gd name="T6" fmla="*/ 45 w 95"/>
              <a:gd name="T7" fmla="*/ 2 h 102"/>
              <a:gd name="T8" fmla="*/ 46 w 95"/>
              <a:gd name="T9" fmla="*/ 1 h 102"/>
              <a:gd name="T10" fmla="*/ 47 w 95"/>
              <a:gd name="T11" fmla="*/ 0 h 102"/>
              <a:gd name="T12" fmla="*/ 48 w 95"/>
              <a:gd name="T13" fmla="*/ 0 h 102"/>
              <a:gd name="T14" fmla="*/ 49 w 95"/>
              <a:gd name="T15" fmla="*/ 0 h 102"/>
              <a:gd name="T16" fmla="*/ 50 w 95"/>
              <a:gd name="T17" fmla="*/ 1 h 102"/>
              <a:gd name="T18" fmla="*/ 50 w 95"/>
              <a:gd name="T19" fmla="*/ 2 h 102"/>
              <a:gd name="T20" fmla="*/ 53 w 95"/>
              <a:gd name="T21" fmla="*/ 12 h 102"/>
              <a:gd name="T22" fmla="*/ 91 w 95"/>
              <a:gd name="T23" fmla="*/ 12 h 102"/>
              <a:gd name="T24" fmla="*/ 95 w 95"/>
              <a:gd name="T25" fmla="*/ 16 h 102"/>
              <a:gd name="T26" fmla="*/ 95 w 95"/>
              <a:gd name="T27" fmla="*/ 16 h 102"/>
              <a:gd name="T28" fmla="*/ 95 w 95"/>
              <a:gd name="T29" fmla="*/ 71 h 102"/>
              <a:gd name="T30" fmla="*/ 91 w 95"/>
              <a:gd name="T31" fmla="*/ 75 h 102"/>
              <a:gd name="T32" fmla="*/ 91 w 95"/>
              <a:gd name="T33" fmla="*/ 75 h 102"/>
              <a:gd name="T34" fmla="*/ 70 w 95"/>
              <a:gd name="T35" fmla="*/ 75 h 102"/>
              <a:gd name="T36" fmla="*/ 76 w 95"/>
              <a:gd name="T37" fmla="*/ 99 h 102"/>
              <a:gd name="T38" fmla="*/ 74 w 95"/>
              <a:gd name="T39" fmla="*/ 102 h 102"/>
              <a:gd name="T40" fmla="*/ 71 w 95"/>
              <a:gd name="T41" fmla="*/ 100 h 102"/>
              <a:gd name="T42" fmla="*/ 65 w 95"/>
              <a:gd name="T43" fmla="*/ 75 h 102"/>
              <a:gd name="T44" fmla="*/ 50 w 95"/>
              <a:gd name="T45" fmla="*/ 75 h 102"/>
              <a:gd name="T46" fmla="*/ 50 w 95"/>
              <a:gd name="T47" fmla="*/ 89 h 102"/>
              <a:gd name="T48" fmla="*/ 48 w 95"/>
              <a:gd name="T49" fmla="*/ 92 h 102"/>
              <a:gd name="T50" fmla="*/ 45 w 95"/>
              <a:gd name="T51" fmla="*/ 89 h 102"/>
              <a:gd name="T52" fmla="*/ 45 w 95"/>
              <a:gd name="T53" fmla="*/ 75 h 102"/>
              <a:gd name="T54" fmla="*/ 31 w 95"/>
              <a:gd name="T55" fmla="*/ 75 h 102"/>
              <a:gd name="T56" fmla="*/ 24 w 95"/>
              <a:gd name="T57" fmla="*/ 100 h 102"/>
              <a:gd name="T58" fmla="*/ 21 w 95"/>
              <a:gd name="T59" fmla="*/ 102 h 102"/>
              <a:gd name="T60" fmla="*/ 19 w 95"/>
              <a:gd name="T61" fmla="*/ 99 h 102"/>
              <a:gd name="T62" fmla="*/ 26 w 95"/>
              <a:gd name="T63" fmla="*/ 75 h 102"/>
              <a:gd name="T64" fmla="*/ 4 w 95"/>
              <a:gd name="T65" fmla="*/ 75 h 102"/>
              <a:gd name="T66" fmla="*/ 0 w 95"/>
              <a:gd name="T67" fmla="*/ 71 h 102"/>
              <a:gd name="T68" fmla="*/ 0 w 95"/>
              <a:gd name="T69" fmla="*/ 71 h 102"/>
              <a:gd name="T70" fmla="*/ 0 w 95"/>
              <a:gd name="T71" fmla="*/ 16 h 102"/>
              <a:gd name="T72" fmla="*/ 4 w 95"/>
              <a:gd name="T73" fmla="*/ 12 h 102"/>
              <a:gd name="T74" fmla="*/ 25 w 95"/>
              <a:gd name="T75" fmla="*/ 64 h 102"/>
              <a:gd name="T76" fmla="*/ 25 w 95"/>
              <a:gd name="T77" fmla="*/ 64 h 102"/>
              <a:gd name="T78" fmla="*/ 71 w 95"/>
              <a:gd name="T79" fmla="*/ 64 h 102"/>
              <a:gd name="T80" fmla="*/ 73 w 95"/>
              <a:gd name="T81" fmla="*/ 61 h 102"/>
              <a:gd name="T82" fmla="*/ 71 w 95"/>
              <a:gd name="T83" fmla="*/ 59 h 102"/>
              <a:gd name="T84" fmla="*/ 25 w 95"/>
              <a:gd name="T85" fmla="*/ 59 h 102"/>
              <a:gd name="T86" fmla="*/ 22 w 95"/>
              <a:gd name="T87" fmla="*/ 61 h 102"/>
              <a:gd name="T88" fmla="*/ 25 w 95"/>
              <a:gd name="T89" fmla="*/ 64 h 102"/>
              <a:gd name="T90" fmla="*/ 87 w 95"/>
              <a:gd name="T91" fmla="*/ 20 h 102"/>
              <a:gd name="T92" fmla="*/ 87 w 95"/>
              <a:gd name="T93" fmla="*/ 20 h 102"/>
              <a:gd name="T94" fmla="*/ 8 w 95"/>
              <a:gd name="T95" fmla="*/ 20 h 102"/>
              <a:gd name="T96" fmla="*/ 8 w 95"/>
              <a:gd name="T97" fmla="*/ 67 h 102"/>
              <a:gd name="T98" fmla="*/ 87 w 95"/>
              <a:gd name="T99" fmla="*/ 67 h 102"/>
              <a:gd name="T100" fmla="*/ 87 w 95"/>
              <a:gd name="T101" fmla="*/ 2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5" h="102">
                <a:moveTo>
                  <a:pt x="4" y="12"/>
                </a:moveTo>
                <a:cubicBezTo>
                  <a:pt x="4" y="12"/>
                  <a:pt x="4" y="12"/>
                  <a:pt x="4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2"/>
                  <a:pt x="45" y="2"/>
                  <a:pt x="46" y="1"/>
                </a:cubicBezTo>
                <a:cubicBezTo>
                  <a:pt x="46" y="1"/>
                  <a:pt x="46" y="1"/>
                  <a:pt x="47" y="0"/>
                </a:cubicBezTo>
                <a:cubicBezTo>
                  <a:pt x="47" y="0"/>
                  <a:pt x="47" y="0"/>
                  <a:pt x="48" y="0"/>
                </a:cubicBezTo>
                <a:cubicBezTo>
                  <a:pt x="48" y="0"/>
                  <a:pt x="48" y="0"/>
                  <a:pt x="49" y="0"/>
                </a:cubicBezTo>
                <a:cubicBezTo>
                  <a:pt x="49" y="1"/>
                  <a:pt x="50" y="1"/>
                  <a:pt x="50" y="1"/>
                </a:cubicBezTo>
                <a:cubicBezTo>
                  <a:pt x="50" y="2"/>
                  <a:pt x="50" y="2"/>
                  <a:pt x="50" y="2"/>
                </a:cubicBezTo>
                <a:cubicBezTo>
                  <a:pt x="53" y="12"/>
                  <a:pt x="53" y="12"/>
                  <a:pt x="53" y="12"/>
                </a:cubicBezTo>
                <a:cubicBezTo>
                  <a:pt x="91" y="12"/>
                  <a:pt x="91" y="12"/>
                  <a:pt x="91" y="12"/>
                </a:cubicBezTo>
                <a:cubicBezTo>
                  <a:pt x="93" y="12"/>
                  <a:pt x="95" y="13"/>
                  <a:pt x="95" y="16"/>
                </a:cubicBezTo>
                <a:cubicBezTo>
                  <a:pt x="95" y="16"/>
                  <a:pt x="95" y="16"/>
                  <a:pt x="95" y="16"/>
                </a:cubicBezTo>
                <a:cubicBezTo>
                  <a:pt x="95" y="71"/>
                  <a:pt x="95" y="71"/>
                  <a:pt x="95" y="71"/>
                </a:cubicBezTo>
                <a:cubicBezTo>
                  <a:pt x="95" y="73"/>
                  <a:pt x="93" y="75"/>
                  <a:pt x="91" y="75"/>
                </a:cubicBezTo>
                <a:cubicBezTo>
                  <a:pt x="91" y="75"/>
                  <a:pt x="91" y="75"/>
                  <a:pt x="91" y="75"/>
                </a:cubicBezTo>
                <a:cubicBezTo>
                  <a:pt x="70" y="75"/>
                  <a:pt x="70" y="75"/>
                  <a:pt x="70" y="75"/>
                </a:cubicBezTo>
                <a:cubicBezTo>
                  <a:pt x="76" y="99"/>
                  <a:pt x="76" y="99"/>
                  <a:pt x="76" y="99"/>
                </a:cubicBezTo>
                <a:cubicBezTo>
                  <a:pt x="76" y="100"/>
                  <a:pt x="76" y="102"/>
                  <a:pt x="74" y="102"/>
                </a:cubicBezTo>
                <a:cubicBezTo>
                  <a:pt x="73" y="102"/>
                  <a:pt x="72" y="102"/>
                  <a:pt x="71" y="100"/>
                </a:cubicBezTo>
                <a:cubicBezTo>
                  <a:pt x="65" y="75"/>
                  <a:pt x="65" y="75"/>
                  <a:pt x="65" y="75"/>
                </a:cubicBezTo>
                <a:cubicBezTo>
                  <a:pt x="50" y="75"/>
                  <a:pt x="50" y="75"/>
                  <a:pt x="50" y="75"/>
                </a:cubicBezTo>
                <a:cubicBezTo>
                  <a:pt x="50" y="89"/>
                  <a:pt x="50" y="89"/>
                  <a:pt x="50" y="89"/>
                </a:cubicBezTo>
                <a:cubicBezTo>
                  <a:pt x="50" y="91"/>
                  <a:pt x="49" y="92"/>
                  <a:pt x="48" y="92"/>
                </a:cubicBezTo>
                <a:cubicBezTo>
                  <a:pt x="46" y="92"/>
                  <a:pt x="45" y="91"/>
                  <a:pt x="45" y="89"/>
                </a:cubicBezTo>
                <a:cubicBezTo>
                  <a:pt x="45" y="75"/>
                  <a:pt x="45" y="75"/>
                  <a:pt x="45" y="75"/>
                </a:cubicBezTo>
                <a:cubicBezTo>
                  <a:pt x="31" y="75"/>
                  <a:pt x="31" y="75"/>
                  <a:pt x="31" y="75"/>
                </a:cubicBezTo>
                <a:cubicBezTo>
                  <a:pt x="24" y="100"/>
                  <a:pt x="24" y="100"/>
                  <a:pt x="24" y="100"/>
                </a:cubicBezTo>
                <a:cubicBezTo>
                  <a:pt x="24" y="102"/>
                  <a:pt x="22" y="102"/>
                  <a:pt x="21" y="102"/>
                </a:cubicBezTo>
                <a:cubicBezTo>
                  <a:pt x="20" y="102"/>
                  <a:pt x="19" y="100"/>
                  <a:pt x="19" y="99"/>
                </a:cubicBezTo>
                <a:cubicBezTo>
                  <a:pt x="26" y="75"/>
                  <a:pt x="26" y="75"/>
                  <a:pt x="26" y="75"/>
                </a:cubicBezTo>
                <a:cubicBezTo>
                  <a:pt x="4" y="75"/>
                  <a:pt x="4" y="75"/>
                  <a:pt x="4" y="75"/>
                </a:cubicBezTo>
                <a:cubicBezTo>
                  <a:pt x="2" y="75"/>
                  <a:pt x="0" y="73"/>
                  <a:pt x="0" y="71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2"/>
                  <a:pt x="4" y="12"/>
                </a:cubicBezTo>
                <a:close/>
                <a:moveTo>
                  <a:pt x="25" y="64"/>
                </a:moveTo>
                <a:cubicBezTo>
                  <a:pt x="25" y="64"/>
                  <a:pt x="25" y="64"/>
                  <a:pt x="25" y="64"/>
                </a:cubicBezTo>
                <a:cubicBezTo>
                  <a:pt x="71" y="64"/>
                  <a:pt x="71" y="64"/>
                  <a:pt x="71" y="64"/>
                </a:cubicBezTo>
                <a:cubicBezTo>
                  <a:pt x="72" y="64"/>
                  <a:pt x="73" y="63"/>
                  <a:pt x="73" y="61"/>
                </a:cubicBezTo>
                <a:cubicBezTo>
                  <a:pt x="73" y="60"/>
                  <a:pt x="72" y="59"/>
                  <a:pt x="71" y="59"/>
                </a:cubicBezTo>
                <a:cubicBezTo>
                  <a:pt x="25" y="59"/>
                  <a:pt x="25" y="59"/>
                  <a:pt x="25" y="59"/>
                </a:cubicBezTo>
                <a:cubicBezTo>
                  <a:pt x="23" y="59"/>
                  <a:pt x="22" y="60"/>
                  <a:pt x="22" y="61"/>
                </a:cubicBezTo>
                <a:cubicBezTo>
                  <a:pt x="22" y="63"/>
                  <a:pt x="23" y="64"/>
                  <a:pt x="25" y="64"/>
                </a:cubicBezTo>
                <a:close/>
                <a:moveTo>
                  <a:pt x="87" y="20"/>
                </a:moveTo>
                <a:cubicBezTo>
                  <a:pt x="87" y="20"/>
                  <a:pt x="87" y="20"/>
                  <a:pt x="87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67"/>
                  <a:pt x="8" y="67"/>
                  <a:pt x="8" y="67"/>
                </a:cubicBezTo>
                <a:cubicBezTo>
                  <a:pt x="87" y="67"/>
                  <a:pt x="87" y="67"/>
                  <a:pt x="87" y="67"/>
                </a:cubicBezTo>
                <a:cubicBezTo>
                  <a:pt x="87" y="20"/>
                  <a:pt x="87" y="20"/>
                  <a:pt x="87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9485" name="PA_任意多边形 29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6612467" y="2443333"/>
            <a:ext cx="383117" cy="453107"/>
          </a:xfrm>
          <a:custGeom>
            <a:avLst/>
            <a:gdLst>
              <a:gd name="T0" fmla="*/ 76 w 86"/>
              <a:gd name="T1" fmla="*/ 1 h 102"/>
              <a:gd name="T2" fmla="*/ 74 w 86"/>
              <a:gd name="T3" fmla="*/ 7 h 102"/>
              <a:gd name="T4" fmla="*/ 86 w 86"/>
              <a:gd name="T5" fmla="*/ 39 h 102"/>
              <a:gd name="T6" fmla="*/ 72 w 86"/>
              <a:gd name="T7" fmla="*/ 72 h 102"/>
              <a:gd name="T8" fmla="*/ 56 w 86"/>
              <a:gd name="T9" fmla="*/ 83 h 102"/>
              <a:gd name="T10" fmla="*/ 42 w 86"/>
              <a:gd name="T11" fmla="*/ 87 h 102"/>
              <a:gd name="T12" fmla="*/ 58 w 86"/>
              <a:gd name="T13" fmla="*/ 94 h 102"/>
              <a:gd name="T14" fmla="*/ 58 w 86"/>
              <a:gd name="T15" fmla="*/ 102 h 102"/>
              <a:gd name="T16" fmla="*/ 38 w 86"/>
              <a:gd name="T17" fmla="*/ 102 h 102"/>
              <a:gd name="T18" fmla="*/ 19 w 86"/>
              <a:gd name="T19" fmla="*/ 102 h 102"/>
              <a:gd name="T20" fmla="*/ 19 w 86"/>
              <a:gd name="T21" fmla="*/ 94 h 102"/>
              <a:gd name="T22" fmla="*/ 34 w 86"/>
              <a:gd name="T23" fmla="*/ 87 h 102"/>
              <a:gd name="T24" fmla="*/ 20 w 86"/>
              <a:gd name="T25" fmla="*/ 82 h 102"/>
              <a:gd name="T26" fmla="*/ 7 w 86"/>
              <a:gd name="T27" fmla="*/ 74 h 102"/>
              <a:gd name="T28" fmla="*/ 1 w 86"/>
              <a:gd name="T29" fmla="*/ 76 h 102"/>
              <a:gd name="T30" fmla="*/ 9 w 86"/>
              <a:gd name="T31" fmla="*/ 64 h 102"/>
              <a:gd name="T32" fmla="*/ 11 w 86"/>
              <a:gd name="T33" fmla="*/ 11 h 102"/>
              <a:gd name="T34" fmla="*/ 38 w 86"/>
              <a:gd name="T35" fmla="*/ 0 h 102"/>
              <a:gd name="T36" fmla="*/ 69 w 86"/>
              <a:gd name="T37" fmla="*/ 5 h 102"/>
              <a:gd name="T38" fmla="*/ 69 w 86"/>
              <a:gd name="T39" fmla="*/ 5 h 102"/>
              <a:gd name="T40" fmla="*/ 73 w 86"/>
              <a:gd name="T41" fmla="*/ 1 h 102"/>
              <a:gd name="T42" fmla="*/ 70 w 86"/>
              <a:gd name="T43" fmla="*/ 10 h 102"/>
              <a:gd name="T44" fmla="*/ 77 w 86"/>
              <a:gd name="T45" fmla="*/ 39 h 102"/>
              <a:gd name="T46" fmla="*/ 65 w 86"/>
              <a:gd name="T47" fmla="*/ 66 h 102"/>
              <a:gd name="T48" fmla="*/ 13 w 86"/>
              <a:gd name="T49" fmla="*/ 67 h 102"/>
              <a:gd name="T50" fmla="*/ 22 w 86"/>
              <a:gd name="T51" fmla="*/ 78 h 102"/>
              <a:gd name="T52" fmla="*/ 55 w 86"/>
              <a:gd name="T53" fmla="*/ 78 h 102"/>
              <a:gd name="T54" fmla="*/ 69 w 86"/>
              <a:gd name="T55" fmla="*/ 69 h 102"/>
              <a:gd name="T56" fmla="*/ 69 w 86"/>
              <a:gd name="T57" fmla="*/ 69 h 102"/>
              <a:gd name="T58" fmla="*/ 81 w 86"/>
              <a:gd name="T59" fmla="*/ 39 h 102"/>
              <a:gd name="T60" fmla="*/ 70 w 86"/>
              <a:gd name="T61" fmla="*/ 10 h 102"/>
              <a:gd name="T62" fmla="*/ 60 w 86"/>
              <a:gd name="T63" fmla="*/ 17 h 102"/>
              <a:gd name="T64" fmla="*/ 17 w 86"/>
              <a:gd name="T65" fmla="*/ 17 h 102"/>
              <a:gd name="T66" fmla="*/ 17 w 86"/>
              <a:gd name="T67" fmla="*/ 60 h 102"/>
              <a:gd name="T68" fmla="*/ 60 w 86"/>
              <a:gd name="T69" fmla="*/ 60 h 102"/>
              <a:gd name="T70" fmla="*/ 69 w 86"/>
              <a:gd name="T71" fmla="*/ 39 h 102"/>
              <a:gd name="T72" fmla="*/ 60 w 86"/>
              <a:gd name="T73" fmla="*/ 1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" h="102">
                <a:moveTo>
                  <a:pt x="73" y="1"/>
                </a:moveTo>
                <a:cubicBezTo>
                  <a:pt x="74" y="0"/>
                  <a:pt x="75" y="0"/>
                  <a:pt x="76" y="1"/>
                </a:cubicBezTo>
                <a:cubicBezTo>
                  <a:pt x="77" y="2"/>
                  <a:pt x="77" y="3"/>
                  <a:pt x="76" y="4"/>
                </a:cubicBezTo>
                <a:cubicBezTo>
                  <a:pt x="74" y="7"/>
                  <a:pt x="74" y="7"/>
                  <a:pt x="74" y="7"/>
                </a:cubicBezTo>
                <a:cubicBezTo>
                  <a:pt x="77" y="11"/>
                  <a:pt x="80" y="15"/>
                  <a:pt x="82" y="20"/>
                </a:cubicBezTo>
                <a:cubicBezTo>
                  <a:pt x="85" y="26"/>
                  <a:pt x="86" y="32"/>
                  <a:pt x="86" y="39"/>
                </a:cubicBezTo>
                <a:cubicBezTo>
                  <a:pt x="86" y="45"/>
                  <a:pt x="85" y="51"/>
                  <a:pt x="82" y="57"/>
                </a:cubicBezTo>
                <a:cubicBezTo>
                  <a:pt x="80" y="63"/>
                  <a:pt x="76" y="68"/>
                  <a:pt x="72" y="72"/>
                </a:cubicBezTo>
                <a:cubicBezTo>
                  <a:pt x="68" y="77"/>
                  <a:pt x="62" y="80"/>
                  <a:pt x="57" y="82"/>
                </a:cubicBezTo>
                <a:cubicBezTo>
                  <a:pt x="56" y="83"/>
                  <a:pt x="56" y="83"/>
                  <a:pt x="56" y="83"/>
                </a:cubicBezTo>
                <a:cubicBezTo>
                  <a:pt x="52" y="84"/>
                  <a:pt x="47" y="85"/>
                  <a:pt x="42" y="86"/>
                </a:cubicBezTo>
                <a:cubicBezTo>
                  <a:pt x="42" y="86"/>
                  <a:pt x="42" y="86"/>
                  <a:pt x="42" y="87"/>
                </a:cubicBezTo>
                <a:cubicBezTo>
                  <a:pt x="42" y="94"/>
                  <a:pt x="42" y="94"/>
                  <a:pt x="42" y="94"/>
                </a:cubicBezTo>
                <a:cubicBezTo>
                  <a:pt x="58" y="94"/>
                  <a:pt x="58" y="94"/>
                  <a:pt x="58" y="94"/>
                </a:cubicBezTo>
                <a:cubicBezTo>
                  <a:pt x="60" y="94"/>
                  <a:pt x="62" y="96"/>
                  <a:pt x="62" y="98"/>
                </a:cubicBezTo>
                <a:cubicBezTo>
                  <a:pt x="62" y="100"/>
                  <a:pt x="60" y="102"/>
                  <a:pt x="58" y="102"/>
                </a:cubicBezTo>
                <a:cubicBezTo>
                  <a:pt x="38" y="102"/>
                  <a:pt x="38" y="102"/>
                  <a:pt x="38" y="102"/>
                </a:cubicBezTo>
                <a:cubicBezTo>
                  <a:pt x="38" y="102"/>
                  <a:pt x="38" y="102"/>
                  <a:pt x="38" y="102"/>
                </a:cubicBezTo>
                <a:cubicBezTo>
                  <a:pt x="38" y="102"/>
                  <a:pt x="38" y="102"/>
                  <a:pt x="38" y="102"/>
                </a:cubicBezTo>
                <a:cubicBezTo>
                  <a:pt x="19" y="102"/>
                  <a:pt x="19" y="102"/>
                  <a:pt x="19" y="102"/>
                </a:cubicBezTo>
                <a:cubicBezTo>
                  <a:pt x="17" y="102"/>
                  <a:pt x="15" y="100"/>
                  <a:pt x="15" y="98"/>
                </a:cubicBezTo>
                <a:cubicBezTo>
                  <a:pt x="15" y="96"/>
                  <a:pt x="17" y="94"/>
                  <a:pt x="19" y="94"/>
                </a:cubicBezTo>
                <a:cubicBezTo>
                  <a:pt x="34" y="94"/>
                  <a:pt x="34" y="94"/>
                  <a:pt x="34" y="94"/>
                </a:cubicBezTo>
                <a:cubicBezTo>
                  <a:pt x="34" y="87"/>
                  <a:pt x="34" y="87"/>
                  <a:pt x="34" y="87"/>
                </a:cubicBezTo>
                <a:cubicBezTo>
                  <a:pt x="34" y="86"/>
                  <a:pt x="34" y="86"/>
                  <a:pt x="34" y="86"/>
                </a:cubicBezTo>
                <a:cubicBezTo>
                  <a:pt x="29" y="85"/>
                  <a:pt x="25" y="84"/>
                  <a:pt x="20" y="82"/>
                </a:cubicBezTo>
                <a:cubicBezTo>
                  <a:pt x="20" y="82"/>
                  <a:pt x="20" y="82"/>
                  <a:pt x="20" y="82"/>
                </a:cubicBezTo>
                <a:cubicBezTo>
                  <a:pt x="15" y="80"/>
                  <a:pt x="11" y="77"/>
                  <a:pt x="7" y="74"/>
                </a:cubicBezTo>
                <a:cubicBezTo>
                  <a:pt x="4" y="76"/>
                  <a:pt x="4" y="76"/>
                  <a:pt x="4" y="76"/>
                </a:cubicBezTo>
                <a:cubicBezTo>
                  <a:pt x="3" y="77"/>
                  <a:pt x="2" y="77"/>
                  <a:pt x="1" y="76"/>
                </a:cubicBezTo>
                <a:cubicBezTo>
                  <a:pt x="0" y="75"/>
                  <a:pt x="0" y="74"/>
                  <a:pt x="1" y="73"/>
                </a:cubicBezTo>
                <a:cubicBezTo>
                  <a:pt x="9" y="64"/>
                  <a:pt x="9" y="64"/>
                  <a:pt x="9" y="64"/>
                </a:cubicBezTo>
                <a:cubicBezTo>
                  <a:pt x="3" y="57"/>
                  <a:pt x="0" y="48"/>
                  <a:pt x="0" y="39"/>
                </a:cubicBezTo>
                <a:cubicBezTo>
                  <a:pt x="0" y="28"/>
                  <a:pt x="4" y="18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8" y="4"/>
                  <a:pt x="28" y="0"/>
                  <a:pt x="38" y="0"/>
                </a:cubicBezTo>
                <a:cubicBezTo>
                  <a:pt x="48" y="0"/>
                  <a:pt x="57" y="4"/>
                  <a:pt x="64" y="10"/>
                </a:cubicBezTo>
                <a:cubicBezTo>
                  <a:pt x="69" y="5"/>
                  <a:pt x="69" y="5"/>
                  <a:pt x="69" y="5"/>
                </a:cubicBezTo>
                <a:cubicBezTo>
                  <a:pt x="69" y="5"/>
                  <a:pt x="69" y="5"/>
                  <a:pt x="69" y="5"/>
                </a:cubicBezTo>
                <a:cubicBezTo>
                  <a:pt x="69" y="5"/>
                  <a:pt x="69" y="5"/>
                  <a:pt x="69" y="5"/>
                </a:cubicBezTo>
                <a:cubicBezTo>
                  <a:pt x="69" y="5"/>
                  <a:pt x="69" y="5"/>
                  <a:pt x="69" y="5"/>
                </a:cubicBezTo>
                <a:cubicBezTo>
                  <a:pt x="73" y="1"/>
                  <a:pt x="73" y="1"/>
                  <a:pt x="73" y="1"/>
                </a:cubicBezTo>
                <a:close/>
                <a:moveTo>
                  <a:pt x="70" y="10"/>
                </a:moveTo>
                <a:cubicBezTo>
                  <a:pt x="70" y="10"/>
                  <a:pt x="70" y="10"/>
                  <a:pt x="70" y="10"/>
                </a:cubicBezTo>
                <a:cubicBezTo>
                  <a:pt x="67" y="13"/>
                  <a:pt x="67" y="13"/>
                  <a:pt x="67" y="13"/>
                </a:cubicBezTo>
                <a:cubicBezTo>
                  <a:pt x="73" y="20"/>
                  <a:pt x="77" y="29"/>
                  <a:pt x="77" y="39"/>
                </a:cubicBezTo>
                <a:cubicBezTo>
                  <a:pt x="77" y="49"/>
                  <a:pt x="73" y="59"/>
                  <a:pt x="66" y="66"/>
                </a:cubicBezTo>
                <a:cubicBezTo>
                  <a:pt x="65" y="66"/>
                  <a:pt x="65" y="66"/>
                  <a:pt x="65" y="66"/>
                </a:cubicBezTo>
                <a:cubicBezTo>
                  <a:pt x="59" y="73"/>
                  <a:pt x="49" y="77"/>
                  <a:pt x="38" y="77"/>
                </a:cubicBezTo>
                <a:cubicBezTo>
                  <a:pt x="29" y="77"/>
                  <a:pt x="20" y="73"/>
                  <a:pt x="13" y="67"/>
                </a:cubicBezTo>
                <a:cubicBezTo>
                  <a:pt x="10" y="70"/>
                  <a:pt x="10" y="70"/>
                  <a:pt x="10" y="70"/>
                </a:cubicBezTo>
                <a:cubicBezTo>
                  <a:pt x="13" y="74"/>
                  <a:pt x="18" y="76"/>
                  <a:pt x="22" y="78"/>
                </a:cubicBezTo>
                <a:cubicBezTo>
                  <a:pt x="27" y="80"/>
                  <a:pt x="33" y="81"/>
                  <a:pt x="38" y="81"/>
                </a:cubicBezTo>
                <a:cubicBezTo>
                  <a:pt x="44" y="81"/>
                  <a:pt x="50" y="80"/>
                  <a:pt x="55" y="78"/>
                </a:cubicBezTo>
                <a:cubicBezTo>
                  <a:pt x="55" y="78"/>
                  <a:pt x="55" y="78"/>
                  <a:pt x="55" y="78"/>
                </a:cubicBezTo>
                <a:cubicBezTo>
                  <a:pt x="60" y="76"/>
                  <a:pt x="65" y="73"/>
                  <a:pt x="6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73" y="65"/>
                  <a:pt x="76" y="60"/>
                  <a:pt x="78" y="55"/>
                </a:cubicBezTo>
                <a:cubicBezTo>
                  <a:pt x="80" y="50"/>
                  <a:pt x="81" y="44"/>
                  <a:pt x="81" y="39"/>
                </a:cubicBezTo>
                <a:cubicBezTo>
                  <a:pt x="81" y="33"/>
                  <a:pt x="80" y="27"/>
                  <a:pt x="78" y="22"/>
                </a:cubicBezTo>
                <a:cubicBezTo>
                  <a:pt x="76" y="18"/>
                  <a:pt x="73" y="14"/>
                  <a:pt x="70" y="10"/>
                </a:cubicBezTo>
                <a:close/>
                <a:moveTo>
                  <a:pt x="60" y="17"/>
                </a:moveTo>
                <a:cubicBezTo>
                  <a:pt x="60" y="17"/>
                  <a:pt x="60" y="17"/>
                  <a:pt x="60" y="17"/>
                </a:cubicBezTo>
                <a:cubicBezTo>
                  <a:pt x="54" y="11"/>
                  <a:pt x="47" y="8"/>
                  <a:pt x="38" y="8"/>
                </a:cubicBezTo>
                <a:cubicBezTo>
                  <a:pt x="30" y="8"/>
                  <a:pt x="22" y="11"/>
                  <a:pt x="17" y="17"/>
                </a:cubicBezTo>
                <a:cubicBezTo>
                  <a:pt x="11" y="22"/>
                  <a:pt x="8" y="30"/>
                  <a:pt x="8" y="39"/>
                </a:cubicBezTo>
                <a:cubicBezTo>
                  <a:pt x="8" y="47"/>
                  <a:pt x="11" y="55"/>
                  <a:pt x="17" y="60"/>
                </a:cubicBezTo>
                <a:cubicBezTo>
                  <a:pt x="22" y="66"/>
                  <a:pt x="30" y="69"/>
                  <a:pt x="38" y="69"/>
                </a:cubicBezTo>
                <a:cubicBezTo>
                  <a:pt x="47" y="69"/>
                  <a:pt x="54" y="66"/>
                  <a:pt x="60" y="60"/>
                </a:cubicBezTo>
                <a:cubicBezTo>
                  <a:pt x="60" y="60"/>
                  <a:pt x="60" y="60"/>
                  <a:pt x="60" y="60"/>
                </a:cubicBezTo>
                <a:cubicBezTo>
                  <a:pt x="66" y="55"/>
                  <a:pt x="69" y="47"/>
                  <a:pt x="69" y="39"/>
                </a:cubicBezTo>
                <a:cubicBezTo>
                  <a:pt x="69" y="30"/>
                  <a:pt x="66" y="22"/>
                  <a:pt x="60" y="17"/>
                </a:cubicBezTo>
                <a:cubicBezTo>
                  <a:pt x="60" y="17"/>
                  <a:pt x="60" y="17"/>
                  <a:pt x="60" y="17"/>
                </a:cubicBezTo>
                <a:cubicBezTo>
                  <a:pt x="60" y="17"/>
                  <a:pt x="60" y="17"/>
                  <a:pt x="60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9486" name="PA_任意多边形 30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6616700" y="4799910"/>
            <a:ext cx="374651" cy="470045"/>
          </a:xfrm>
          <a:custGeom>
            <a:avLst/>
            <a:gdLst>
              <a:gd name="T0" fmla="*/ 62 w 84"/>
              <a:gd name="T1" fmla="*/ 60 h 106"/>
              <a:gd name="T2" fmla="*/ 55 w 84"/>
              <a:gd name="T3" fmla="*/ 96 h 106"/>
              <a:gd name="T4" fmla="*/ 80 w 84"/>
              <a:gd name="T5" fmla="*/ 98 h 106"/>
              <a:gd name="T6" fmla="*/ 80 w 84"/>
              <a:gd name="T7" fmla="*/ 106 h 106"/>
              <a:gd name="T8" fmla="*/ 0 w 84"/>
              <a:gd name="T9" fmla="*/ 102 h 106"/>
              <a:gd name="T10" fmla="*/ 30 w 84"/>
              <a:gd name="T11" fmla="*/ 98 h 106"/>
              <a:gd name="T12" fmla="*/ 49 w 84"/>
              <a:gd name="T13" fmla="*/ 91 h 106"/>
              <a:gd name="T14" fmla="*/ 6 w 84"/>
              <a:gd name="T15" fmla="*/ 88 h 106"/>
              <a:gd name="T16" fmla="*/ 6 w 84"/>
              <a:gd name="T17" fmla="*/ 83 h 106"/>
              <a:gd name="T18" fmla="*/ 56 w 84"/>
              <a:gd name="T19" fmla="*/ 72 h 106"/>
              <a:gd name="T20" fmla="*/ 50 w 84"/>
              <a:gd name="T21" fmla="*/ 55 h 106"/>
              <a:gd name="T22" fmla="*/ 42 w 84"/>
              <a:gd name="T23" fmla="*/ 56 h 106"/>
              <a:gd name="T24" fmla="*/ 32 w 84"/>
              <a:gd name="T25" fmla="*/ 68 h 106"/>
              <a:gd name="T26" fmla="*/ 28 w 84"/>
              <a:gd name="T27" fmla="*/ 70 h 106"/>
              <a:gd name="T28" fmla="*/ 14 w 84"/>
              <a:gd name="T29" fmla="*/ 65 h 106"/>
              <a:gd name="T30" fmla="*/ 16 w 84"/>
              <a:gd name="T31" fmla="*/ 58 h 106"/>
              <a:gd name="T32" fmla="*/ 13 w 84"/>
              <a:gd name="T33" fmla="*/ 54 h 106"/>
              <a:gd name="T34" fmla="*/ 38 w 84"/>
              <a:gd name="T35" fmla="*/ 15 h 106"/>
              <a:gd name="T36" fmla="*/ 40 w 84"/>
              <a:gd name="T37" fmla="*/ 16 h 106"/>
              <a:gd name="T38" fmla="*/ 41 w 84"/>
              <a:gd name="T39" fmla="*/ 9 h 106"/>
              <a:gd name="T40" fmla="*/ 45 w 84"/>
              <a:gd name="T41" fmla="*/ 2 h 106"/>
              <a:gd name="T42" fmla="*/ 66 w 84"/>
              <a:gd name="T43" fmla="*/ 18 h 106"/>
              <a:gd name="T44" fmla="*/ 58 w 84"/>
              <a:gd name="T45" fmla="*/ 18 h 106"/>
              <a:gd name="T46" fmla="*/ 57 w 84"/>
              <a:gd name="T47" fmla="*/ 26 h 106"/>
              <a:gd name="T48" fmla="*/ 52 w 84"/>
              <a:gd name="T49" fmla="*/ 38 h 106"/>
              <a:gd name="T50" fmla="*/ 55 w 84"/>
              <a:gd name="T51" fmla="*/ 49 h 106"/>
              <a:gd name="T52" fmla="*/ 54 w 84"/>
              <a:gd name="T53" fmla="*/ 16 h 106"/>
              <a:gd name="T54" fmla="*/ 44 w 84"/>
              <a:gd name="T55" fmla="*/ 19 h 106"/>
              <a:gd name="T56" fmla="*/ 54 w 84"/>
              <a:gd name="T57" fmla="*/ 16 h 106"/>
              <a:gd name="T58" fmla="*/ 48 w 84"/>
              <a:gd name="T59" fmla="*/ 35 h 106"/>
              <a:gd name="T60" fmla="*/ 37 w 84"/>
              <a:gd name="T61" fmla="*/ 20 h 106"/>
              <a:gd name="T62" fmla="*/ 33 w 84"/>
              <a:gd name="T63" fmla="*/ 62 h 106"/>
              <a:gd name="T64" fmla="*/ 34 w 84"/>
              <a:gd name="T65" fmla="*/ 46 h 106"/>
              <a:gd name="T66" fmla="*/ 37 w 84"/>
              <a:gd name="T67" fmla="*/ 38 h 106"/>
              <a:gd name="T68" fmla="*/ 49 w 84"/>
              <a:gd name="T69" fmla="*/ 42 h 106"/>
              <a:gd name="T70" fmla="*/ 40 w 84"/>
              <a:gd name="T71" fmla="*/ 42 h 106"/>
              <a:gd name="T72" fmla="*/ 40 w 84"/>
              <a:gd name="T73" fmla="*/ 42 h 106"/>
              <a:gd name="T74" fmla="*/ 45 w 84"/>
              <a:gd name="T75" fmla="*/ 52 h 106"/>
              <a:gd name="T76" fmla="*/ 49 w 84"/>
              <a:gd name="T77" fmla="*/ 50 h 106"/>
              <a:gd name="T78" fmla="*/ 49 w 84"/>
              <a:gd name="T79" fmla="*/ 42 h 106"/>
              <a:gd name="T80" fmla="*/ 20 w 84"/>
              <a:gd name="T81" fmla="*/ 61 h 106"/>
              <a:gd name="T82" fmla="*/ 19 w 84"/>
              <a:gd name="T83" fmla="*/ 62 h 106"/>
              <a:gd name="T84" fmla="*/ 26 w 84"/>
              <a:gd name="T85" fmla="*/ 6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4" h="106">
                <a:moveTo>
                  <a:pt x="55" y="49"/>
                </a:moveTo>
                <a:cubicBezTo>
                  <a:pt x="58" y="52"/>
                  <a:pt x="61" y="56"/>
                  <a:pt x="62" y="60"/>
                </a:cubicBezTo>
                <a:cubicBezTo>
                  <a:pt x="64" y="63"/>
                  <a:pt x="65" y="68"/>
                  <a:pt x="65" y="72"/>
                </a:cubicBezTo>
                <a:cubicBezTo>
                  <a:pt x="65" y="82"/>
                  <a:pt x="61" y="90"/>
                  <a:pt x="55" y="96"/>
                </a:cubicBezTo>
                <a:cubicBezTo>
                  <a:pt x="54" y="97"/>
                  <a:pt x="53" y="98"/>
                  <a:pt x="53" y="98"/>
                </a:cubicBezTo>
                <a:cubicBezTo>
                  <a:pt x="80" y="98"/>
                  <a:pt x="80" y="98"/>
                  <a:pt x="80" y="98"/>
                </a:cubicBezTo>
                <a:cubicBezTo>
                  <a:pt x="82" y="98"/>
                  <a:pt x="84" y="100"/>
                  <a:pt x="84" y="102"/>
                </a:cubicBezTo>
                <a:cubicBezTo>
                  <a:pt x="84" y="104"/>
                  <a:pt x="82" y="106"/>
                  <a:pt x="80" y="106"/>
                </a:cubicBezTo>
                <a:cubicBezTo>
                  <a:pt x="54" y="106"/>
                  <a:pt x="29" y="106"/>
                  <a:pt x="4" y="106"/>
                </a:cubicBezTo>
                <a:cubicBezTo>
                  <a:pt x="2" y="106"/>
                  <a:pt x="0" y="104"/>
                  <a:pt x="0" y="102"/>
                </a:cubicBezTo>
                <a:cubicBezTo>
                  <a:pt x="0" y="100"/>
                  <a:pt x="2" y="98"/>
                  <a:pt x="4" y="98"/>
                </a:cubicBezTo>
                <a:cubicBezTo>
                  <a:pt x="30" y="98"/>
                  <a:pt x="30" y="98"/>
                  <a:pt x="30" y="98"/>
                </a:cubicBezTo>
                <a:cubicBezTo>
                  <a:pt x="31" y="98"/>
                  <a:pt x="31" y="98"/>
                  <a:pt x="31" y="98"/>
                </a:cubicBezTo>
                <a:cubicBezTo>
                  <a:pt x="38" y="98"/>
                  <a:pt x="44" y="95"/>
                  <a:pt x="49" y="91"/>
                </a:cubicBezTo>
                <a:cubicBezTo>
                  <a:pt x="50" y="90"/>
                  <a:pt x="50" y="89"/>
                  <a:pt x="51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5" y="88"/>
                  <a:pt x="4" y="87"/>
                  <a:pt x="4" y="86"/>
                </a:cubicBezTo>
                <a:cubicBezTo>
                  <a:pt x="4" y="85"/>
                  <a:pt x="5" y="83"/>
                  <a:pt x="6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56" y="80"/>
                  <a:pt x="56" y="76"/>
                  <a:pt x="56" y="72"/>
                </a:cubicBezTo>
                <a:cubicBezTo>
                  <a:pt x="56" y="69"/>
                  <a:pt x="56" y="66"/>
                  <a:pt x="55" y="63"/>
                </a:cubicBezTo>
                <a:cubicBezTo>
                  <a:pt x="54" y="60"/>
                  <a:pt x="52" y="58"/>
                  <a:pt x="50" y="55"/>
                </a:cubicBezTo>
                <a:cubicBezTo>
                  <a:pt x="49" y="56"/>
                  <a:pt x="47" y="57"/>
                  <a:pt x="45" y="57"/>
                </a:cubicBezTo>
                <a:cubicBezTo>
                  <a:pt x="44" y="57"/>
                  <a:pt x="43" y="57"/>
                  <a:pt x="42" y="56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68"/>
                  <a:pt x="33" y="68"/>
                  <a:pt x="32" y="68"/>
                </a:cubicBezTo>
                <a:cubicBezTo>
                  <a:pt x="30" y="66"/>
                  <a:pt x="30" y="66"/>
                  <a:pt x="30" y="66"/>
                </a:cubicBezTo>
                <a:cubicBezTo>
                  <a:pt x="28" y="70"/>
                  <a:pt x="28" y="70"/>
                  <a:pt x="28" y="70"/>
                </a:cubicBezTo>
                <a:cubicBezTo>
                  <a:pt x="27" y="71"/>
                  <a:pt x="25" y="72"/>
                  <a:pt x="24" y="71"/>
                </a:cubicBezTo>
                <a:cubicBezTo>
                  <a:pt x="14" y="65"/>
                  <a:pt x="14" y="65"/>
                  <a:pt x="14" y="65"/>
                </a:cubicBezTo>
                <a:cubicBezTo>
                  <a:pt x="13" y="65"/>
                  <a:pt x="13" y="63"/>
                  <a:pt x="14" y="62"/>
                </a:cubicBezTo>
                <a:cubicBezTo>
                  <a:pt x="16" y="58"/>
                  <a:pt x="16" y="58"/>
                  <a:pt x="16" y="58"/>
                </a:cubicBezTo>
                <a:cubicBezTo>
                  <a:pt x="13" y="57"/>
                  <a:pt x="13" y="57"/>
                  <a:pt x="13" y="57"/>
                </a:cubicBezTo>
                <a:cubicBezTo>
                  <a:pt x="12" y="56"/>
                  <a:pt x="12" y="55"/>
                  <a:pt x="13" y="54"/>
                </a:cubicBezTo>
                <a:cubicBezTo>
                  <a:pt x="34" y="16"/>
                  <a:pt x="34" y="16"/>
                  <a:pt x="34" y="16"/>
                </a:cubicBezTo>
                <a:cubicBezTo>
                  <a:pt x="35" y="15"/>
                  <a:pt x="37" y="14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40" y="16"/>
                  <a:pt x="40" y="16"/>
                  <a:pt x="40" y="16"/>
                </a:cubicBezTo>
                <a:cubicBezTo>
                  <a:pt x="44" y="10"/>
                  <a:pt x="44" y="10"/>
                  <a:pt x="44" y="10"/>
                </a:cubicBezTo>
                <a:cubicBezTo>
                  <a:pt x="41" y="9"/>
                  <a:pt x="41" y="9"/>
                  <a:pt x="41" y="9"/>
                </a:cubicBezTo>
                <a:cubicBezTo>
                  <a:pt x="39" y="7"/>
                  <a:pt x="39" y="5"/>
                  <a:pt x="40" y="3"/>
                </a:cubicBezTo>
                <a:cubicBezTo>
                  <a:pt x="41" y="1"/>
                  <a:pt x="43" y="0"/>
                  <a:pt x="45" y="2"/>
                </a:cubicBezTo>
                <a:cubicBezTo>
                  <a:pt x="52" y="5"/>
                  <a:pt x="58" y="9"/>
                  <a:pt x="64" y="12"/>
                </a:cubicBezTo>
                <a:cubicBezTo>
                  <a:pt x="66" y="13"/>
                  <a:pt x="67" y="16"/>
                  <a:pt x="66" y="18"/>
                </a:cubicBezTo>
                <a:cubicBezTo>
                  <a:pt x="64" y="20"/>
                  <a:pt x="62" y="21"/>
                  <a:pt x="60" y="19"/>
                </a:cubicBezTo>
                <a:cubicBezTo>
                  <a:pt x="58" y="18"/>
                  <a:pt x="58" y="18"/>
                  <a:pt x="58" y="18"/>
                </a:cubicBezTo>
                <a:cubicBezTo>
                  <a:pt x="54" y="24"/>
                  <a:pt x="54" y="24"/>
                  <a:pt x="54" y="24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6"/>
                  <a:pt x="58" y="28"/>
                  <a:pt x="57" y="29"/>
                </a:cubicBezTo>
                <a:cubicBezTo>
                  <a:pt x="52" y="38"/>
                  <a:pt x="52" y="38"/>
                  <a:pt x="52" y="38"/>
                </a:cubicBezTo>
                <a:cubicBezTo>
                  <a:pt x="55" y="40"/>
                  <a:pt x="56" y="43"/>
                  <a:pt x="56" y="46"/>
                </a:cubicBezTo>
                <a:cubicBezTo>
                  <a:pt x="56" y="47"/>
                  <a:pt x="56" y="48"/>
                  <a:pt x="55" y="49"/>
                </a:cubicBezTo>
                <a:close/>
                <a:moveTo>
                  <a:pt x="54" y="16"/>
                </a:moveTo>
                <a:cubicBezTo>
                  <a:pt x="54" y="16"/>
                  <a:pt x="54" y="16"/>
                  <a:pt x="54" y="16"/>
                </a:cubicBezTo>
                <a:cubicBezTo>
                  <a:pt x="52" y="15"/>
                  <a:pt x="50" y="13"/>
                  <a:pt x="48" y="12"/>
                </a:cubicBezTo>
                <a:cubicBezTo>
                  <a:pt x="44" y="19"/>
                  <a:pt x="44" y="19"/>
                  <a:pt x="44" y="19"/>
                </a:cubicBezTo>
                <a:cubicBezTo>
                  <a:pt x="50" y="22"/>
                  <a:pt x="50" y="22"/>
                  <a:pt x="50" y="22"/>
                </a:cubicBezTo>
                <a:cubicBezTo>
                  <a:pt x="54" y="16"/>
                  <a:pt x="54" y="16"/>
                  <a:pt x="54" y="16"/>
                </a:cubicBezTo>
                <a:close/>
                <a:moveTo>
                  <a:pt x="48" y="35"/>
                </a:moveTo>
                <a:cubicBezTo>
                  <a:pt x="48" y="35"/>
                  <a:pt x="48" y="35"/>
                  <a:pt x="48" y="35"/>
                </a:cubicBezTo>
                <a:cubicBezTo>
                  <a:pt x="52" y="29"/>
                  <a:pt x="52" y="29"/>
                  <a:pt x="52" y="29"/>
                </a:cubicBezTo>
                <a:cubicBezTo>
                  <a:pt x="47" y="26"/>
                  <a:pt x="42" y="23"/>
                  <a:pt x="37" y="20"/>
                </a:cubicBezTo>
                <a:cubicBezTo>
                  <a:pt x="18" y="54"/>
                  <a:pt x="18" y="54"/>
                  <a:pt x="18" y="54"/>
                </a:cubicBezTo>
                <a:cubicBezTo>
                  <a:pt x="23" y="57"/>
                  <a:pt x="28" y="60"/>
                  <a:pt x="33" y="62"/>
                </a:cubicBezTo>
                <a:cubicBezTo>
                  <a:pt x="37" y="54"/>
                  <a:pt x="37" y="54"/>
                  <a:pt x="37" y="54"/>
                </a:cubicBezTo>
                <a:cubicBezTo>
                  <a:pt x="35" y="52"/>
                  <a:pt x="34" y="49"/>
                  <a:pt x="34" y="46"/>
                </a:cubicBezTo>
                <a:cubicBezTo>
                  <a:pt x="34" y="43"/>
                  <a:pt x="35" y="40"/>
                  <a:pt x="37" y="38"/>
                </a:cubicBezTo>
                <a:cubicBezTo>
                  <a:pt x="37" y="38"/>
                  <a:pt x="37" y="38"/>
                  <a:pt x="37" y="38"/>
                </a:cubicBezTo>
                <a:cubicBezTo>
                  <a:pt x="40" y="35"/>
                  <a:pt x="44" y="34"/>
                  <a:pt x="48" y="35"/>
                </a:cubicBezTo>
                <a:close/>
                <a:moveTo>
                  <a:pt x="49" y="42"/>
                </a:moveTo>
                <a:cubicBezTo>
                  <a:pt x="49" y="42"/>
                  <a:pt x="49" y="42"/>
                  <a:pt x="49" y="42"/>
                </a:cubicBezTo>
                <a:cubicBezTo>
                  <a:pt x="47" y="39"/>
                  <a:pt x="43" y="39"/>
                  <a:pt x="40" y="42"/>
                </a:cubicBezTo>
                <a:cubicBezTo>
                  <a:pt x="40" y="41"/>
                  <a:pt x="40" y="41"/>
                  <a:pt x="40" y="41"/>
                </a:cubicBezTo>
                <a:cubicBezTo>
                  <a:pt x="40" y="42"/>
                  <a:pt x="40" y="42"/>
                  <a:pt x="40" y="42"/>
                </a:cubicBezTo>
                <a:cubicBezTo>
                  <a:pt x="39" y="43"/>
                  <a:pt x="39" y="44"/>
                  <a:pt x="39" y="46"/>
                </a:cubicBezTo>
                <a:cubicBezTo>
                  <a:pt x="39" y="49"/>
                  <a:pt x="41" y="52"/>
                  <a:pt x="45" y="52"/>
                </a:cubicBezTo>
                <a:cubicBezTo>
                  <a:pt x="47" y="52"/>
                  <a:pt x="48" y="51"/>
                  <a:pt x="49" y="50"/>
                </a:cubicBezTo>
                <a:cubicBezTo>
                  <a:pt x="49" y="50"/>
                  <a:pt x="49" y="50"/>
                  <a:pt x="49" y="50"/>
                </a:cubicBezTo>
                <a:cubicBezTo>
                  <a:pt x="50" y="49"/>
                  <a:pt x="51" y="48"/>
                  <a:pt x="51" y="46"/>
                </a:cubicBezTo>
                <a:cubicBezTo>
                  <a:pt x="51" y="44"/>
                  <a:pt x="50" y="43"/>
                  <a:pt x="49" y="42"/>
                </a:cubicBezTo>
                <a:cubicBezTo>
                  <a:pt x="49" y="42"/>
                  <a:pt x="49" y="42"/>
                  <a:pt x="49" y="42"/>
                </a:cubicBezTo>
                <a:close/>
                <a:moveTo>
                  <a:pt x="20" y="61"/>
                </a:moveTo>
                <a:cubicBezTo>
                  <a:pt x="20" y="61"/>
                  <a:pt x="20" y="61"/>
                  <a:pt x="20" y="61"/>
                </a:cubicBezTo>
                <a:cubicBezTo>
                  <a:pt x="19" y="62"/>
                  <a:pt x="19" y="62"/>
                  <a:pt x="19" y="62"/>
                </a:cubicBezTo>
                <a:cubicBezTo>
                  <a:pt x="25" y="66"/>
                  <a:pt x="25" y="66"/>
                  <a:pt x="25" y="66"/>
                </a:cubicBezTo>
                <a:cubicBezTo>
                  <a:pt x="26" y="64"/>
                  <a:pt x="26" y="64"/>
                  <a:pt x="26" y="64"/>
                </a:cubicBezTo>
                <a:cubicBezTo>
                  <a:pt x="20" y="61"/>
                  <a:pt x="20" y="61"/>
                  <a:pt x="20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9487" name="PA_任意多边形 31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5240868" y="4835904"/>
            <a:ext cx="319617" cy="461576"/>
          </a:xfrm>
          <a:custGeom>
            <a:avLst/>
            <a:gdLst>
              <a:gd name="T0" fmla="*/ 2 w 72"/>
              <a:gd name="T1" fmla="*/ 71 h 104"/>
              <a:gd name="T2" fmla="*/ 14 w 72"/>
              <a:gd name="T3" fmla="*/ 69 h 104"/>
              <a:gd name="T4" fmla="*/ 23 w 72"/>
              <a:gd name="T5" fmla="*/ 44 h 104"/>
              <a:gd name="T6" fmla="*/ 23 w 72"/>
              <a:gd name="T7" fmla="*/ 44 h 104"/>
              <a:gd name="T8" fmla="*/ 23 w 72"/>
              <a:gd name="T9" fmla="*/ 17 h 104"/>
              <a:gd name="T10" fmla="*/ 32 w 72"/>
              <a:gd name="T11" fmla="*/ 13 h 104"/>
              <a:gd name="T12" fmla="*/ 36 w 72"/>
              <a:gd name="T13" fmla="*/ 0 h 104"/>
              <a:gd name="T14" fmla="*/ 40 w 72"/>
              <a:gd name="T15" fmla="*/ 13 h 104"/>
              <a:gd name="T16" fmla="*/ 55 w 72"/>
              <a:gd name="T17" fmla="*/ 31 h 104"/>
              <a:gd name="T18" fmla="*/ 49 w 72"/>
              <a:gd name="T19" fmla="*/ 44 h 104"/>
              <a:gd name="T20" fmla="*/ 58 w 72"/>
              <a:gd name="T21" fmla="*/ 69 h 104"/>
              <a:gd name="T22" fmla="*/ 70 w 72"/>
              <a:gd name="T23" fmla="*/ 71 h 104"/>
              <a:gd name="T24" fmla="*/ 61 w 72"/>
              <a:gd name="T25" fmla="*/ 74 h 104"/>
              <a:gd name="T26" fmla="*/ 69 w 72"/>
              <a:gd name="T27" fmla="*/ 95 h 104"/>
              <a:gd name="T28" fmla="*/ 72 w 72"/>
              <a:gd name="T29" fmla="*/ 100 h 104"/>
              <a:gd name="T30" fmla="*/ 67 w 72"/>
              <a:gd name="T31" fmla="*/ 102 h 104"/>
              <a:gd name="T32" fmla="*/ 65 w 72"/>
              <a:gd name="T33" fmla="*/ 97 h 104"/>
              <a:gd name="T34" fmla="*/ 52 w 72"/>
              <a:gd name="T35" fmla="*/ 74 h 104"/>
              <a:gd name="T36" fmla="*/ 40 w 72"/>
              <a:gd name="T37" fmla="*/ 77 h 104"/>
              <a:gd name="T38" fmla="*/ 32 w 72"/>
              <a:gd name="T39" fmla="*/ 77 h 104"/>
              <a:gd name="T40" fmla="*/ 20 w 72"/>
              <a:gd name="T41" fmla="*/ 74 h 104"/>
              <a:gd name="T42" fmla="*/ 7 w 72"/>
              <a:gd name="T43" fmla="*/ 97 h 104"/>
              <a:gd name="T44" fmla="*/ 5 w 72"/>
              <a:gd name="T45" fmla="*/ 102 h 104"/>
              <a:gd name="T46" fmla="*/ 0 w 72"/>
              <a:gd name="T47" fmla="*/ 100 h 104"/>
              <a:gd name="T48" fmla="*/ 3 w 72"/>
              <a:gd name="T49" fmla="*/ 95 h 104"/>
              <a:gd name="T50" fmla="*/ 11 w 72"/>
              <a:gd name="T51" fmla="*/ 74 h 104"/>
              <a:gd name="T52" fmla="*/ 32 w 72"/>
              <a:gd name="T53" fmla="*/ 69 h 104"/>
              <a:gd name="T54" fmla="*/ 32 w 72"/>
              <a:gd name="T55" fmla="*/ 66 h 104"/>
              <a:gd name="T56" fmla="*/ 40 w 72"/>
              <a:gd name="T57" fmla="*/ 66 h 104"/>
              <a:gd name="T58" fmla="*/ 49 w 72"/>
              <a:gd name="T59" fmla="*/ 69 h 104"/>
              <a:gd name="T60" fmla="*/ 32 w 72"/>
              <a:gd name="T61" fmla="*/ 49 h 104"/>
              <a:gd name="T62" fmla="*/ 32 w 72"/>
              <a:gd name="T63" fmla="*/ 69 h 104"/>
              <a:gd name="T64" fmla="*/ 44 w 72"/>
              <a:gd name="T65" fmla="*/ 23 h 104"/>
              <a:gd name="T66" fmla="*/ 29 w 72"/>
              <a:gd name="T67" fmla="*/ 23 h 104"/>
              <a:gd name="T68" fmla="*/ 29 w 72"/>
              <a:gd name="T69" fmla="*/ 38 h 104"/>
              <a:gd name="T70" fmla="*/ 40 w 72"/>
              <a:gd name="T71" fmla="*/ 40 h 104"/>
              <a:gd name="T72" fmla="*/ 44 w 72"/>
              <a:gd name="T73" fmla="*/ 38 h 104"/>
              <a:gd name="T74" fmla="*/ 44 w 72"/>
              <a:gd name="T75" fmla="*/ 2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2" h="104">
                <a:moveTo>
                  <a:pt x="4" y="74"/>
                </a:moveTo>
                <a:cubicBezTo>
                  <a:pt x="3" y="74"/>
                  <a:pt x="2" y="73"/>
                  <a:pt x="2" y="71"/>
                </a:cubicBezTo>
                <a:cubicBezTo>
                  <a:pt x="2" y="70"/>
                  <a:pt x="3" y="69"/>
                  <a:pt x="4" y="69"/>
                </a:cubicBezTo>
                <a:cubicBezTo>
                  <a:pt x="14" y="69"/>
                  <a:pt x="14" y="69"/>
                  <a:pt x="14" y="69"/>
                </a:cubicBezTo>
                <a:cubicBezTo>
                  <a:pt x="25" y="46"/>
                  <a:pt x="25" y="46"/>
                  <a:pt x="25" y="46"/>
                </a:cubicBezTo>
                <a:cubicBezTo>
                  <a:pt x="24" y="45"/>
                  <a:pt x="24" y="45"/>
                  <a:pt x="23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0" y="40"/>
                  <a:pt x="17" y="36"/>
                  <a:pt x="17" y="31"/>
                </a:cubicBezTo>
                <a:cubicBezTo>
                  <a:pt x="17" y="26"/>
                  <a:pt x="20" y="21"/>
                  <a:pt x="23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6" y="15"/>
                  <a:pt x="29" y="13"/>
                  <a:pt x="32" y="13"/>
                </a:cubicBezTo>
                <a:cubicBezTo>
                  <a:pt x="32" y="4"/>
                  <a:pt x="32" y="4"/>
                  <a:pt x="32" y="4"/>
                </a:cubicBezTo>
                <a:cubicBezTo>
                  <a:pt x="32" y="2"/>
                  <a:pt x="34" y="0"/>
                  <a:pt x="36" y="0"/>
                </a:cubicBezTo>
                <a:cubicBezTo>
                  <a:pt x="38" y="0"/>
                  <a:pt x="40" y="2"/>
                  <a:pt x="40" y="4"/>
                </a:cubicBezTo>
                <a:cubicBezTo>
                  <a:pt x="40" y="13"/>
                  <a:pt x="40" y="13"/>
                  <a:pt x="40" y="13"/>
                </a:cubicBezTo>
                <a:cubicBezTo>
                  <a:pt x="44" y="13"/>
                  <a:pt x="47" y="15"/>
                  <a:pt x="49" y="17"/>
                </a:cubicBezTo>
                <a:cubicBezTo>
                  <a:pt x="53" y="21"/>
                  <a:pt x="55" y="26"/>
                  <a:pt x="55" y="31"/>
                </a:cubicBezTo>
                <a:cubicBezTo>
                  <a:pt x="55" y="36"/>
                  <a:pt x="53" y="40"/>
                  <a:pt x="49" y="44"/>
                </a:cubicBezTo>
                <a:cubicBezTo>
                  <a:pt x="49" y="44"/>
                  <a:pt x="49" y="44"/>
                  <a:pt x="49" y="44"/>
                </a:cubicBezTo>
                <a:cubicBezTo>
                  <a:pt x="48" y="45"/>
                  <a:pt x="48" y="45"/>
                  <a:pt x="47" y="46"/>
                </a:cubicBezTo>
                <a:cubicBezTo>
                  <a:pt x="58" y="69"/>
                  <a:pt x="58" y="69"/>
                  <a:pt x="58" y="69"/>
                </a:cubicBezTo>
                <a:cubicBezTo>
                  <a:pt x="68" y="69"/>
                  <a:pt x="68" y="69"/>
                  <a:pt x="68" y="69"/>
                </a:cubicBezTo>
                <a:cubicBezTo>
                  <a:pt x="69" y="69"/>
                  <a:pt x="70" y="70"/>
                  <a:pt x="70" y="71"/>
                </a:cubicBezTo>
                <a:cubicBezTo>
                  <a:pt x="70" y="73"/>
                  <a:pt x="69" y="74"/>
                  <a:pt x="68" y="74"/>
                </a:cubicBezTo>
                <a:cubicBezTo>
                  <a:pt x="61" y="74"/>
                  <a:pt x="61" y="74"/>
                  <a:pt x="61" y="74"/>
                </a:cubicBezTo>
                <a:cubicBezTo>
                  <a:pt x="69" y="91"/>
                  <a:pt x="69" y="91"/>
                  <a:pt x="69" y="91"/>
                </a:cubicBezTo>
                <a:cubicBezTo>
                  <a:pt x="70" y="92"/>
                  <a:pt x="70" y="94"/>
                  <a:pt x="69" y="95"/>
                </a:cubicBezTo>
                <a:cubicBezTo>
                  <a:pt x="70" y="97"/>
                  <a:pt x="70" y="97"/>
                  <a:pt x="70" y="97"/>
                </a:cubicBezTo>
                <a:cubicBezTo>
                  <a:pt x="72" y="100"/>
                  <a:pt x="72" y="100"/>
                  <a:pt x="72" y="100"/>
                </a:cubicBezTo>
                <a:cubicBezTo>
                  <a:pt x="72" y="102"/>
                  <a:pt x="72" y="103"/>
                  <a:pt x="71" y="104"/>
                </a:cubicBezTo>
                <a:cubicBezTo>
                  <a:pt x="69" y="104"/>
                  <a:pt x="68" y="104"/>
                  <a:pt x="67" y="102"/>
                </a:cubicBezTo>
                <a:cubicBezTo>
                  <a:pt x="66" y="99"/>
                  <a:pt x="66" y="99"/>
                  <a:pt x="66" y="99"/>
                </a:cubicBezTo>
                <a:cubicBezTo>
                  <a:pt x="65" y="97"/>
                  <a:pt x="65" y="97"/>
                  <a:pt x="65" y="97"/>
                </a:cubicBezTo>
                <a:cubicBezTo>
                  <a:pt x="64" y="97"/>
                  <a:pt x="62" y="96"/>
                  <a:pt x="62" y="95"/>
                </a:cubicBezTo>
                <a:cubicBezTo>
                  <a:pt x="52" y="74"/>
                  <a:pt x="52" y="74"/>
                  <a:pt x="52" y="74"/>
                </a:cubicBezTo>
                <a:cubicBezTo>
                  <a:pt x="40" y="74"/>
                  <a:pt x="40" y="74"/>
                  <a:pt x="40" y="74"/>
                </a:cubicBezTo>
                <a:cubicBezTo>
                  <a:pt x="40" y="77"/>
                  <a:pt x="40" y="77"/>
                  <a:pt x="40" y="77"/>
                </a:cubicBezTo>
                <a:cubicBezTo>
                  <a:pt x="40" y="79"/>
                  <a:pt x="38" y="81"/>
                  <a:pt x="36" y="81"/>
                </a:cubicBezTo>
                <a:cubicBezTo>
                  <a:pt x="34" y="81"/>
                  <a:pt x="32" y="79"/>
                  <a:pt x="32" y="77"/>
                </a:cubicBezTo>
                <a:cubicBezTo>
                  <a:pt x="32" y="74"/>
                  <a:pt x="32" y="74"/>
                  <a:pt x="32" y="74"/>
                </a:cubicBezTo>
                <a:cubicBezTo>
                  <a:pt x="20" y="74"/>
                  <a:pt x="20" y="74"/>
                  <a:pt x="20" y="74"/>
                </a:cubicBezTo>
                <a:cubicBezTo>
                  <a:pt x="10" y="95"/>
                  <a:pt x="10" y="95"/>
                  <a:pt x="10" y="95"/>
                </a:cubicBezTo>
                <a:cubicBezTo>
                  <a:pt x="10" y="96"/>
                  <a:pt x="9" y="97"/>
                  <a:pt x="7" y="97"/>
                </a:cubicBezTo>
                <a:cubicBezTo>
                  <a:pt x="7" y="99"/>
                  <a:pt x="7" y="99"/>
                  <a:pt x="7" y="99"/>
                </a:cubicBezTo>
                <a:cubicBezTo>
                  <a:pt x="5" y="102"/>
                  <a:pt x="5" y="102"/>
                  <a:pt x="5" y="102"/>
                </a:cubicBezTo>
                <a:cubicBezTo>
                  <a:pt x="4" y="104"/>
                  <a:pt x="3" y="104"/>
                  <a:pt x="2" y="104"/>
                </a:cubicBezTo>
                <a:cubicBezTo>
                  <a:pt x="0" y="103"/>
                  <a:pt x="0" y="102"/>
                  <a:pt x="0" y="100"/>
                </a:cubicBezTo>
                <a:cubicBezTo>
                  <a:pt x="2" y="97"/>
                  <a:pt x="2" y="97"/>
                  <a:pt x="2" y="97"/>
                </a:cubicBezTo>
                <a:cubicBezTo>
                  <a:pt x="3" y="95"/>
                  <a:pt x="3" y="95"/>
                  <a:pt x="3" y="95"/>
                </a:cubicBezTo>
                <a:cubicBezTo>
                  <a:pt x="3" y="94"/>
                  <a:pt x="3" y="92"/>
                  <a:pt x="3" y="91"/>
                </a:cubicBezTo>
                <a:cubicBezTo>
                  <a:pt x="11" y="74"/>
                  <a:pt x="11" y="74"/>
                  <a:pt x="11" y="74"/>
                </a:cubicBezTo>
                <a:cubicBezTo>
                  <a:pt x="4" y="74"/>
                  <a:pt x="4" y="74"/>
                  <a:pt x="4" y="74"/>
                </a:cubicBezTo>
                <a:close/>
                <a:moveTo>
                  <a:pt x="32" y="69"/>
                </a:moveTo>
                <a:cubicBezTo>
                  <a:pt x="32" y="69"/>
                  <a:pt x="32" y="69"/>
                  <a:pt x="32" y="69"/>
                </a:cubicBezTo>
                <a:cubicBezTo>
                  <a:pt x="32" y="66"/>
                  <a:pt x="32" y="66"/>
                  <a:pt x="32" y="66"/>
                </a:cubicBezTo>
                <a:cubicBezTo>
                  <a:pt x="32" y="64"/>
                  <a:pt x="34" y="62"/>
                  <a:pt x="36" y="62"/>
                </a:cubicBezTo>
                <a:cubicBezTo>
                  <a:pt x="38" y="62"/>
                  <a:pt x="40" y="64"/>
                  <a:pt x="40" y="66"/>
                </a:cubicBezTo>
                <a:cubicBezTo>
                  <a:pt x="40" y="69"/>
                  <a:pt x="40" y="69"/>
                  <a:pt x="40" y="69"/>
                </a:cubicBezTo>
                <a:cubicBezTo>
                  <a:pt x="49" y="69"/>
                  <a:pt x="49" y="69"/>
                  <a:pt x="49" y="69"/>
                </a:cubicBezTo>
                <a:cubicBezTo>
                  <a:pt x="40" y="49"/>
                  <a:pt x="40" y="49"/>
                  <a:pt x="40" y="49"/>
                </a:cubicBezTo>
                <a:cubicBezTo>
                  <a:pt x="37" y="49"/>
                  <a:pt x="35" y="49"/>
                  <a:pt x="32" y="49"/>
                </a:cubicBezTo>
                <a:cubicBezTo>
                  <a:pt x="23" y="69"/>
                  <a:pt x="23" y="69"/>
                  <a:pt x="23" y="69"/>
                </a:cubicBezTo>
                <a:cubicBezTo>
                  <a:pt x="32" y="69"/>
                  <a:pt x="32" y="69"/>
                  <a:pt x="32" y="69"/>
                </a:cubicBezTo>
                <a:close/>
                <a:moveTo>
                  <a:pt x="44" y="23"/>
                </a:moveTo>
                <a:cubicBezTo>
                  <a:pt x="44" y="23"/>
                  <a:pt x="44" y="23"/>
                  <a:pt x="44" y="23"/>
                </a:cubicBezTo>
                <a:cubicBezTo>
                  <a:pt x="40" y="19"/>
                  <a:pt x="33" y="19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7" y="25"/>
                  <a:pt x="26" y="28"/>
                  <a:pt x="26" y="31"/>
                </a:cubicBezTo>
                <a:cubicBezTo>
                  <a:pt x="26" y="34"/>
                  <a:pt x="27" y="36"/>
                  <a:pt x="29" y="38"/>
                </a:cubicBezTo>
                <a:cubicBezTo>
                  <a:pt x="32" y="41"/>
                  <a:pt x="36" y="42"/>
                  <a:pt x="40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1" y="40"/>
                  <a:pt x="43" y="39"/>
                  <a:pt x="43" y="38"/>
                </a:cubicBezTo>
                <a:cubicBezTo>
                  <a:pt x="44" y="38"/>
                  <a:pt x="44" y="38"/>
                  <a:pt x="44" y="38"/>
                </a:cubicBezTo>
                <a:cubicBezTo>
                  <a:pt x="45" y="36"/>
                  <a:pt x="47" y="34"/>
                  <a:pt x="47" y="31"/>
                </a:cubicBezTo>
                <a:cubicBezTo>
                  <a:pt x="47" y="28"/>
                  <a:pt x="45" y="25"/>
                  <a:pt x="44" y="23"/>
                </a:cubicBezTo>
                <a:cubicBezTo>
                  <a:pt x="44" y="23"/>
                  <a:pt x="44" y="23"/>
                  <a:pt x="44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9488" name="PA_矩形 32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803102" y="2065246"/>
            <a:ext cx="3451215" cy="10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>
                <a:solidFill>
                  <a:srgbClr val="84CBC3"/>
                </a:solidFill>
                <a:latin typeface="Impact" pitchFamily="34" charset="0"/>
                <a:ea typeface="宋体" panose="02010600030101010101" pitchFamily="2" charset="-122"/>
              </a:rPr>
              <a:t>02</a:t>
            </a:r>
            <a:endParaRPr lang="zh-CN" altLang="en-US" sz="2667" dirty="0">
              <a:solidFill>
                <a:srgbClr val="84CBC3"/>
              </a:solidFill>
              <a:latin typeface="Impact" pitchFamily="34" charset="0"/>
              <a:ea typeface="宋体" panose="02010600030101010101" pitchFamily="2" charset="-122"/>
            </a:endParaRPr>
          </a:p>
          <a:p>
            <a:pPr defTabSz="1219170"/>
            <a:r>
              <a:rPr lang="zh-CN" altLang="en-US" sz="2000" dirty="0">
                <a:solidFill>
                  <a:srgbClr val="7F7F7F"/>
                </a:solidFill>
              </a:rPr>
              <a:t>各模块版本不匹配、不兼容的问题及解决⽅法</a:t>
            </a:r>
            <a:endParaRPr lang="zh-CN" altLang="en-US" sz="2000" dirty="0">
              <a:solidFill>
                <a:srgbClr val="7F7F7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9490" name="PA_矩形 34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437036" y="3417300"/>
            <a:ext cx="2817281" cy="10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>
                <a:solidFill>
                  <a:srgbClr val="F8D158"/>
                </a:solidFill>
                <a:latin typeface="Impact" pitchFamily="34" charset="0"/>
                <a:ea typeface="宋体" panose="02010600030101010101" pitchFamily="2" charset="-122"/>
              </a:rPr>
              <a:t>04</a:t>
            </a:r>
            <a:endParaRPr lang="zh-CN" altLang="en-US" sz="2667" dirty="0">
              <a:solidFill>
                <a:srgbClr val="F8D158"/>
              </a:solidFill>
              <a:latin typeface="Impact" pitchFamily="34" charset="0"/>
              <a:ea typeface="宋体" panose="02010600030101010101" pitchFamily="2" charset="-122"/>
            </a:endParaRPr>
          </a:p>
          <a:p>
            <a:pPr defTabSz="1219170"/>
            <a:r>
              <a:rPr lang="zh-CN" altLang="en-US" sz="2000" dirty="0">
                <a:solidFill>
                  <a:srgbClr val="7F7F7F"/>
                </a:solidFill>
              </a:rPr>
              <a:t>对前端框架作用的理解和直观认识</a:t>
            </a:r>
            <a:endParaRPr lang="zh-CN" altLang="en-US" sz="2000" dirty="0">
              <a:solidFill>
                <a:srgbClr val="7F7F7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9495" name="PA_矩形 39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700436" y="4611468"/>
            <a:ext cx="3751758" cy="71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>
                <a:solidFill>
                  <a:srgbClr val="F57365"/>
                </a:solidFill>
                <a:latin typeface="Impact" pitchFamily="34" charset="0"/>
                <a:ea typeface="宋体" panose="02010600030101010101" pitchFamily="2" charset="-122"/>
              </a:rPr>
              <a:t>06</a:t>
            </a:r>
            <a:endParaRPr lang="zh-CN" altLang="en-US" sz="2667" dirty="0">
              <a:solidFill>
                <a:srgbClr val="F57365"/>
              </a:solidFill>
              <a:latin typeface="Impact" pitchFamily="34" charset="0"/>
              <a:ea typeface="宋体" panose="02010600030101010101" pitchFamily="2" charset="-122"/>
            </a:endParaRPr>
          </a:p>
          <a:p>
            <a:pPr defTabSz="1219170"/>
            <a:r>
              <a:rPr lang="zh-CN" altLang="en-US" sz="2000" dirty="0">
                <a:solidFill>
                  <a:srgbClr val="7F7F7F"/>
                </a:solidFill>
              </a:rPr>
              <a:t>更加标准的开发规范带来的便利</a:t>
            </a:r>
            <a:endParaRPr lang="zh-CN" altLang="en-US" sz="2000" dirty="0">
              <a:solidFill>
                <a:srgbClr val="7F7F7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9497" name="PA_矩形 4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76366" y="2168543"/>
            <a:ext cx="3704078" cy="71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9170"/>
            <a:r>
              <a:rPr lang="en-US" altLang="zh-CN" sz="2667" dirty="0">
                <a:solidFill>
                  <a:srgbClr val="1D69A3"/>
                </a:solidFill>
                <a:latin typeface="Impact" pitchFamily="34" charset="0"/>
                <a:ea typeface="宋体" panose="02010600030101010101" pitchFamily="2" charset="-122"/>
              </a:rPr>
              <a:t>01</a:t>
            </a:r>
            <a:endParaRPr lang="zh-CN" altLang="en-US" sz="2667" dirty="0">
              <a:solidFill>
                <a:srgbClr val="1D69A3"/>
              </a:solidFill>
              <a:latin typeface="Impact" pitchFamily="34" charset="0"/>
              <a:ea typeface="宋体" panose="02010600030101010101" pitchFamily="2" charset="-122"/>
            </a:endParaRPr>
          </a:p>
          <a:p>
            <a:pPr algn="r" defTabSz="1219170"/>
            <a:r>
              <a:rPr lang="zh-CN" altLang="en-US" sz="2000" dirty="0">
                <a:solidFill>
                  <a:srgbClr val="7F7F7F"/>
                </a:solidFill>
                <a:latin typeface="Calibri"/>
                <a:ea typeface="宋体" panose="02010600030101010101" pitchFamily="2" charset="-122"/>
              </a:rPr>
              <a:t>首次前端开发、前后端交互经验</a:t>
            </a:r>
          </a:p>
        </p:txBody>
      </p:sp>
      <p:sp>
        <p:nvSpPr>
          <p:cNvPr id="19498" name="PA_矩形 42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78368" y="3500521"/>
            <a:ext cx="3291417" cy="71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 defTabSz="1219170"/>
            <a:r>
              <a:rPr lang="en-US" altLang="zh-CN" sz="2667" dirty="0">
                <a:solidFill>
                  <a:srgbClr val="8689D0"/>
                </a:solidFill>
                <a:latin typeface="Impact" pitchFamily="34" charset="0"/>
                <a:ea typeface="宋体" panose="02010600030101010101" pitchFamily="2" charset="-122"/>
              </a:rPr>
              <a:t>03</a:t>
            </a:r>
            <a:endParaRPr lang="zh-CN" altLang="en-US" sz="2667" dirty="0">
              <a:solidFill>
                <a:srgbClr val="8689D0"/>
              </a:solidFill>
              <a:latin typeface="Impact" pitchFamily="34" charset="0"/>
              <a:ea typeface="宋体" panose="02010600030101010101" pitchFamily="2" charset="-122"/>
            </a:endParaRPr>
          </a:p>
          <a:p>
            <a:pPr algn="r" defTabSz="1219170"/>
            <a:r>
              <a:rPr lang="en-US" altLang="zh-CN" sz="2000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HTML</a:t>
            </a:r>
            <a:r>
              <a:rPr lang="zh-CN" altLang="en-US" sz="2000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CSS</a:t>
            </a:r>
            <a:r>
              <a:rPr lang="zh-CN" altLang="en-US" sz="2000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JS</a:t>
            </a:r>
            <a:r>
              <a:rPr lang="zh-CN" altLang="en-US" sz="2000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的功能及语法</a:t>
            </a:r>
          </a:p>
        </p:txBody>
      </p:sp>
      <p:sp>
        <p:nvSpPr>
          <p:cNvPr id="19499" name="PA_矩形 43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149351" y="4611468"/>
            <a:ext cx="3291416" cy="71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 defTabSz="1219170"/>
            <a:r>
              <a:rPr lang="en-US" altLang="zh-CN" sz="2667" dirty="0">
                <a:solidFill>
                  <a:srgbClr val="7FC9EC"/>
                </a:solidFill>
                <a:latin typeface="Impact" pitchFamily="34" charset="0"/>
                <a:ea typeface="宋体" panose="02010600030101010101" pitchFamily="2" charset="-122"/>
              </a:rPr>
              <a:t>05</a:t>
            </a:r>
            <a:endParaRPr lang="zh-CN" altLang="en-US" sz="2667" dirty="0">
              <a:solidFill>
                <a:srgbClr val="7FC9EC"/>
              </a:solidFill>
              <a:latin typeface="Impact" pitchFamily="34" charset="0"/>
              <a:ea typeface="宋体" panose="02010600030101010101" pitchFamily="2" charset="-122"/>
            </a:endParaRPr>
          </a:p>
          <a:p>
            <a:pPr algn="r" defTabSz="1219170"/>
            <a:r>
              <a:rPr lang="en-US" altLang="zh-CN" sz="2000" dirty="0">
                <a:solidFill>
                  <a:srgbClr val="7F7F7F"/>
                </a:solidFill>
              </a:rPr>
              <a:t>Y86 </a:t>
            </a:r>
            <a:r>
              <a:rPr lang="zh-CN" altLang="en-US" sz="2000" dirty="0">
                <a:solidFill>
                  <a:srgbClr val="7F7F7F"/>
                </a:solidFill>
              </a:rPr>
              <a:t>模拟器的底层原理</a:t>
            </a:r>
            <a:endParaRPr lang="zh-CN" altLang="en-US" sz="2000" dirty="0">
              <a:solidFill>
                <a:srgbClr val="7F7F7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1" name="PA_矩形 39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54879" y="371042"/>
            <a:ext cx="37040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800" dirty="0"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收获与体会</a:t>
            </a:r>
            <a:endParaRPr lang="en-US" altLang="zh-CN" sz="2800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PA_组合 31"/>
          <p:cNvGrpSpPr/>
          <p:nvPr>
            <p:custDataLst>
              <p:tags r:id="rId20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812308"/>
      </p:ext>
    </p:extLst>
  </p:cSld>
  <p:clrMapOvr>
    <a:masterClrMapping/>
  </p:clrMapOvr>
  <p:transition>
    <p:wheel spokes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PA_任意多边形 8"/>
          <p:cNvSpPr/>
          <p:nvPr>
            <p:custDataLst>
              <p:tags r:id="rId1"/>
            </p:custDataLst>
          </p:nvPr>
        </p:nvSpPr>
        <p:spPr bwMode="auto">
          <a:xfrm>
            <a:off x="6963833" y="1800550"/>
            <a:ext cx="3270251" cy="1846303"/>
          </a:xfrm>
          <a:custGeom>
            <a:avLst/>
            <a:gdLst>
              <a:gd name="T0" fmla="*/ 840 w 840"/>
              <a:gd name="T1" fmla="*/ 474 h 474"/>
              <a:gd name="T2" fmla="*/ 819 w 840"/>
              <a:gd name="T3" fmla="*/ 357 h 474"/>
              <a:gd name="T4" fmla="*/ 803 w 840"/>
              <a:gd name="T5" fmla="*/ 386 h 474"/>
              <a:gd name="T6" fmla="*/ 486 w 840"/>
              <a:gd name="T7" fmla="*/ 181 h 474"/>
              <a:gd name="T8" fmla="*/ 417 w 840"/>
              <a:gd name="T9" fmla="*/ 188 h 474"/>
              <a:gd name="T10" fmla="*/ 209 w 840"/>
              <a:gd name="T11" fmla="*/ 0 h 474"/>
              <a:gd name="T12" fmla="*/ 0 w 840"/>
              <a:gd name="T13" fmla="*/ 209 h 474"/>
              <a:gd name="T14" fmla="*/ 160 w 840"/>
              <a:gd name="T15" fmla="*/ 412 h 474"/>
              <a:gd name="T16" fmla="*/ 174 w 840"/>
              <a:gd name="T17" fmla="*/ 415 h 474"/>
              <a:gd name="T18" fmla="*/ 179 w 840"/>
              <a:gd name="T19" fmla="*/ 405 h 474"/>
              <a:gd name="T20" fmla="*/ 183 w 840"/>
              <a:gd name="T21" fmla="*/ 398 h 474"/>
              <a:gd name="T22" fmla="*/ 186 w 840"/>
              <a:gd name="T23" fmla="*/ 393 h 474"/>
              <a:gd name="T24" fmla="*/ 192 w 840"/>
              <a:gd name="T25" fmla="*/ 383 h 474"/>
              <a:gd name="T26" fmla="*/ 195 w 840"/>
              <a:gd name="T27" fmla="*/ 378 h 474"/>
              <a:gd name="T28" fmla="*/ 199 w 840"/>
              <a:gd name="T29" fmla="*/ 371 h 474"/>
              <a:gd name="T30" fmla="*/ 205 w 840"/>
              <a:gd name="T31" fmla="*/ 363 h 474"/>
              <a:gd name="T32" fmla="*/ 209 w 840"/>
              <a:gd name="T33" fmla="*/ 357 h 474"/>
              <a:gd name="T34" fmla="*/ 213 w 840"/>
              <a:gd name="T35" fmla="*/ 352 h 474"/>
              <a:gd name="T36" fmla="*/ 221 w 840"/>
              <a:gd name="T37" fmla="*/ 343 h 474"/>
              <a:gd name="T38" fmla="*/ 224 w 840"/>
              <a:gd name="T39" fmla="*/ 338 h 474"/>
              <a:gd name="T40" fmla="*/ 229 w 840"/>
              <a:gd name="T41" fmla="*/ 332 h 474"/>
              <a:gd name="T42" fmla="*/ 233 w 840"/>
              <a:gd name="T43" fmla="*/ 328 h 474"/>
              <a:gd name="T44" fmla="*/ 242 w 840"/>
              <a:gd name="T45" fmla="*/ 319 h 474"/>
              <a:gd name="T46" fmla="*/ 245 w 840"/>
              <a:gd name="T47" fmla="*/ 316 h 474"/>
              <a:gd name="T48" fmla="*/ 255 w 840"/>
              <a:gd name="T49" fmla="*/ 306 h 474"/>
              <a:gd name="T50" fmla="*/ 258 w 840"/>
              <a:gd name="T51" fmla="*/ 303 h 474"/>
              <a:gd name="T52" fmla="*/ 265 w 840"/>
              <a:gd name="T53" fmla="*/ 298 h 474"/>
              <a:gd name="T54" fmla="*/ 268 w 840"/>
              <a:gd name="T55" fmla="*/ 296 h 474"/>
              <a:gd name="T56" fmla="*/ 279 w 840"/>
              <a:gd name="T57" fmla="*/ 286 h 474"/>
              <a:gd name="T58" fmla="*/ 282 w 840"/>
              <a:gd name="T59" fmla="*/ 284 h 474"/>
              <a:gd name="T60" fmla="*/ 305 w 840"/>
              <a:gd name="T61" fmla="*/ 268 h 474"/>
              <a:gd name="T62" fmla="*/ 307 w 840"/>
              <a:gd name="T63" fmla="*/ 267 h 474"/>
              <a:gd name="T64" fmla="*/ 322 w 840"/>
              <a:gd name="T65" fmla="*/ 259 h 474"/>
              <a:gd name="T66" fmla="*/ 324 w 840"/>
              <a:gd name="T67" fmla="*/ 258 h 474"/>
              <a:gd name="T68" fmla="*/ 350 w 840"/>
              <a:gd name="T69" fmla="*/ 245 h 474"/>
              <a:gd name="T70" fmla="*/ 351 w 840"/>
              <a:gd name="T71" fmla="*/ 244 h 474"/>
              <a:gd name="T72" fmla="*/ 368 w 840"/>
              <a:gd name="T73" fmla="*/ 237 h 474"/>
              <a:gd name="T74" fmla="*/ 369 w 840"/>
              <a:gd name="T75" fmla="*/ 237 h 474"/>
              <a:gd name="T76" fmla="*/ 397 w 840"/>
              <a:gd name="T77" fmla="*/ 228 h 474"/>
              <a:gd name="T78" fmla="*/ 399 w 840"/>
              <a:gd name="T79" fmla="*/ 227 h 474"/>
              <a:gd name="T80" fmla="*/ 418 w 840"/>
              <a:gd name="T81" fmla="*/ 223 h 474"/>
              <a:gd name="T82" fmla="*/ 492 w 840"/>
              <a:gd name="T83" fmla="*/ 215 h 474"/>
              <a:gd name="T84" fmla="*/ 796 w 840"/>
              <a:gd name="T85" fmla="*/ 389 h 474"/>
              <a:gd name="T86" fmla="*/ 757 w 840"/>
              <a:gd name="T87" fmla="*/ 389 h 474"/>
              <a:gd name="T88" fmla="*/ 840 w 840"/>
              <a:gd name="T89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40" h="474">
                <a:moveTo>
                  <a:pt x="840" y="474"/>
                </a:moveTo>
                <a:cubicBezTo>
                  <a:pt x="819" y="357"/>
                  <a:pt x="819" y="357"/>
                  <a:pt x="819" y="357"/>
                </a:cubicBezTo>
                <a:cubicBezTo>
                  <a:pt x="803" y="386"/>
                  <a:pt x="803" y="386"/>
                  <a:pt x="803" y="386"/>
                </a:cubicBezTo>
                <a:cubicBezTo>
                  <a:pt x="748" y="265"/>
                  <a:pt x="627" y="181"/>
                  <a:pt x="486" y="181"/>
                </a:cubicBezTo>
                <a:cubicBezTo>
                  <a:pt x="463" y="181"/>
                  <a:pt x="440" y="183"/>
                  <a:pt x="417" y="188"/>
                </a:cubicBezTo>
                <a:cubicBezTo>
                  <a:pt x="407" y="82"/>
                  <a:pt x="318" y="0"/>
                  <a:pt x="209" y="0"/>
                </a:cubicBezTo>
                <a:cubicBezTo>
                  <a:pt x="94" y="0"/>
                  <a:pt x="0" y="93"/>
                  <a:pt x="0" y="209"/>
                </a:cubicBezTo>
                <a:cubicBezTo>
                  <a:pt x="0" y="307"/>
                  <a:pt x="68" y="389"/>
                  <a:pt x="160" y="412"/>
                </a:cubicBezTo>
                <a:cubicBezTo>
                  <a:pt x="164" y="413"/>
                  <a:pt x="169" y="414"/>
                  <a:pt x="174" y="415"/>
                </a:cubicBezTo>
                <a:cubicBezTo>
                  <a:pt x="176" y="411"/>
                  <a:pt x="177" y="408"/>
                  <a:pt x="179" y="405"/>
                </a:cubicBezTo>
                <a:cubicBezTo>
                  <a:pt x="180" y="403"/>
                  <a:pt x="181" y="401"/>
                  <a:pt x="183" y="398"/>
                </a:cubicBezTo>
                <a:cubicBezTo>
                  <a:pt x="184" y="397"/>
                  <a:pt x="185" y="395"/>
                  <a:pt x="186" y="393"/>
                </a:cubicBezTo>
                <a:cubicBezTo>
                  <a:pt x="188" y="390"/>
                  <a:pt x="190" y="386"/>
                  <a:pt x="192" y="383"/>
                </a:cubicBezTo>
                <a:cubicBezTo>
                  <a:pt x="193" y="381"/>
                  <a:pt x="194" y="380"/>
                  <a:pt x="195" y="378"/>
                </a:cubicBezTo>
                <a:cubicBezTo>
                  <a:pt x="196" y="376"/>
                  <a:pt x="198" y="374"/>
                  <a:pt x="199" y="371"/>
                </a:cubicBezTo>
                <a:cubicBezTo>
                  <a:pt x="201" y="369"/>
                  <a:pt x="203" y="366"/>
                  <a:pt x="205" y="363"/>
                </a:cubicBezTo>
                <a:cubicBezTo>
                  <a:pt x="206" y="361"/>
                  <a:pt x="208" y="359"/>
                  <a:pt x="209" y="357"/>
                </a:cubicBezTo>
                <a:cubicBezTo>
                  <a:pt x="211" y="355"/>
                  <a:pt x="212" y="354"/>
                  <a:pt x="213" y="352"/>
                </a:cubicBezTo>
                <a:cubicBezTo>
                  <a:pt x="215" y="349"/>
                  <a:pt x="218" y="346"/>
                  <a:pt x="221" y="343"/>
                </a:cubicBezTo>
                <a:cubicBezTo>
                  <a:pt x="222" y="341"/>
                  <a:pt x="223" y="340"/>
                  <a:pt x="224" y="338"/>
                </a:cubicBezTo>
                <a:cubicBezTo>
                  <a:pt x="226" y="336"/>
                  <a:pt x="228" y="334"/>
                  <a:pt x="229" y="332"/>
                </a:cubicBezTo>
                <a:cubicBezTo>
                  <a:pt x="231" y="331"/>
                  <a:pt x="232" y="330"/>
                  <a:pt x="233" y="328"/>
                </a:cubicBezTo>
                <a:cubicBezTo>
                  <a:pt x="236" y="325"/>
                  <a:pt x="239" y="322"/>
                  <a:pt x="242" y="319"/>
                </a:cubicBezTo>
                <a:cubicBezTo>
                  <a:pt x="243" y="318"/>
                  <a:pt x="244" y="317"/>
                  <a:pt x="245" y="316"/>
                </a:cubicBezTo>
                <a:cubicBezTo>
                  <a:pt x="249" y="312"/>
                  <a:pt x="252" y="309"/>
                  <a:pt x="255" y="306"/>
                </a:cubicBezTo>
                <a:cubicBezTo>
                  <a:pt x="256" y="305"/>
                  <a:pt x="257" y="304"/>
                  <a:pt x="258" y="303"/>
                </a:cubicBezTo>
                <a:cubicBezTo>
                  <a:pt x="261" y="301"/>
                  <a:pt x="263" y="300"/>
                  <a:pt x="265" y="298"/>
                </a:cubicBezTo>
                <a:cubicBezTo>
                  <a:pt x="266" y="297"/>
                  <a:pt x="267" y="296"/>
                  <a:pt x="268" y="296"/>
                </a:cubicBezTo>
                <a:cubicBezTo>
                  <a:pt x="271" y="292"/>
                  <a:pt x="275" y="289"/>
                  <a:pt x="279" y="286"/>
                </a:cubicBezTo>
                <a:cubicBezTo>
                  <a:pt x="280" y="285"/>
                  <a:pt x="281" y="285"/>
                  <a:pt x="282" y="284"/>
                </a:cubicBezTo>
                <a:cubicBezTo>
                  <a:pt x="290" y="279"/>
                  <a:pt x="297" y="273"/>
                  <a:pt x="305" y="268"/>
                </a:cubicBezTo>
                <a:cubicBezTo>
                  <a:pt x="306" y="268"/>
                  <a:pt x="306" y="268"/>
                  <a:pt x="307" y="267"/>
                </a:cubicBezTo>
                <a:cubicBezTo>
                  <a:pt x="312" y="264"/>
                  <a:pt x="317" y="261"/>
                  <a:pt x="322" y="259"/>
                </a:cubicBezTo>
                <a:cubicBezTo>
                  <a:pt x="322" y="258"/>
                  <a:pt x="323" y="258"/>
                  <a:pt x="324" y="258"/>
                </a:cubicBezTo>
                <a:cubicBezTo>
                  <a:pt x="332" y="253"/>
                  <a:pt x="341" y="249"/>
                  <a:pt x="350" y="245"/>
                </a:cubicBezTo>
                <a:cubicBezTo>
                  <a:pt x="350" y="245"/>
                  <a:pt x="350" y="244"/>
                  <a:pt x="351" y="244"/>
                </a:cubicBezTo>
                <a:cubicBezTo>
                  <a:pt x="357" y="242"/>
                  <a:pt x="362" y="239"/>
                  <a:pt x="368" y="237"/>
                </a:cubicBezTo>
                <a:cubicBezTo>
                  <a:pt x="368" y="237"/>
                  <a:pt x="369" y="237"/>
                  <a:pt x="369" y="237"/>
                </a:cubicBezTo>
                <a:cubicBezTo>
                  <a:pt x="378" y="234"/>
                  <a:pt x="388" y="230"/>
                  <a:pt x="397" y="228"/>
                </a:cubicBezTo>
                <a:cubicBezTo>
                  <a:pt x="398" y="228"/>
                  <a:pt x="398" y="228"/>
                  <a:pt x="399" y="227"/>
                </a:cubicBezTo>
                <a:cubicBezTo>
                  <a:pt x="405" y="226"/>
                  <a:pt x="411" y="224"/>
                  <a:pt x="418" y="223"/>
                </a:cubicBezTo>
                <a:cubicBezTo>
                  <a:pt x="442" y="218"/>
                  <a:pt x="466" y="215"/>
                  <a:pt x="492" y="215"/>
                </a:cubicBezTo>
                <a:cubicBezTo>
                  <a:pt x="621" y="215"/>
                  <a:pt x="735" y="285"/>
                  <a:pt x="796" y="389"/>
                </a:cubicBezTo>
                <a:cubicBezTo>
                  <a:pt x="757" y="389"/>
                  <a:pt x="757" y="389"/>
                  <a:pt x="757" y="389"/>
                </a:cubicBezTo>
                <a:lnTo>
                  <a:pt x="840" y="4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8441" name="PA_任意多边形 9"/>
          <p:cNvSpPr/>
          <p:nvPr>
            <p:custDataLst>
              <p:tags r:id="rId2"/>
            </p:custDataLst>
          </p:nvPr>
        </p:nvSpPr>
        <p:spPr bwMode="auto">
          <a:xfrm>
            <a:off x="9478433" y="1796314"/>
            <a:ext cx="1862667" cy="3269143"/>
          </a:xfrm>
          <a:custGeom>
            <a:avLst/>
            <a:gdLst>
              <a:gd name="T0" fmla="*/ 0 w 478"/>
              <a:gd name="T1" fmla="*/ 839 h 839"/>
              <a:gd name="T2" fmla="*/ 117 w 478"/>
              <a:gd name="T3" fmla="*/ 818 h 839"/>
              <a:gd name="T4" fmla="*/ 88 w 478"/>
              <a:gd name="T5" fmla="*/ 802 h 839"/>
              <a:gd name="T6" fmla="*/ 295 w 478"/>
              <a:gd name="T7" fmla="*/ 487 h 839"/>
              <a:gd name="T8" fmla="*/ 288 w 478"/>
              <a:gd name="T9" fmla="*/ 418 h 839"/>
              <a:gd name="T10" fmla="*/ 477 w 478"/>
              <a:gd name="T11" fmla="*/ 211 h 839"/>
              <a:gd name="T12" fmla="*/ 269 w 478"/>
              <a:gd name="T13" fmla="*/ 1 h 839"/>
              <a:gd name="T14" fmla="*/ 66 w 478"/>
              <a:gd name="T15" fmla="*/ 159 h 839"/>
              <a:gd name="T16" fmla="*/ 62 w 478"/>
              <a:gd name="T17" fmla="*/ 174 h 839"/>
              <a:gd name="T18" fmla="*/ 72 w 478"/>
              <a:gd name="T19" fmla="*/ 178 h 839"/>
              <a:gd name="T20" fmla="*/ 79 w 478"/>
              <a:gd name="T21" fmla="*/ 182 h 839"/>
              <a:gd name="T22" fmla="*/ 84 w 478"/>
              <a:gd name="T23" fmla="*/ 185 h 839"/>
              <a:gd name="T24" fmla="*/ 94 w 478"/>
              <a:gd name="T25" fmla="*/ 191 h 839"/>
              <a:gd name="T26" fmla="*/ 99 w 478"/>
              <a:gd name="T27" fmla="*/ 194 h 839"/>
              <a:gd name="T28" fmla="*/ 106 w 478"/>
              <a:gd name="T29" fmla="*/ 198 h 839"/>
              <a:gd name="T30" fmla="*/ 114 w 478"/>
              <a:gd name="T31" fmla="*/ 204 h 839"/>
              <a:gd name="T32" fmla="*/ 120 w 478"/>
              <a:gd name="T33" fmla="*/ 209 h 839"/>
              <a:gd name="T34" fmla="*/ 125 w 478"/>
              <a:gd name="T35" fmla="*/ 212 h 839"/>
              <a:gd name="T36" fmla="*/ 134 w 478"/>
              <a:gd name="T37" fmla="*/ 220 h 839"/>
              <a:gd name="T38" fmla="*/ 139 w 478"/>
              <a:gd name="T39" fmla="*/ 224 h 839"/>
              <a:gd name="T40" fmla="*/ 145 w 478"/>
              <a:gd name="T41" fmla="*/ 229 h 839"/>
              <a:gd name="T42" fmla="*/ 148 w 478"/>
              <a:gd name="T43" fmla="*/ 233 h 839"/>
              <a:gd name="T44" fmla="*/ 158 w 478"/>
              <a:gd name="T45" fmla="*/ 242 h 839"/>
              <a:gd name="T46" fmla="*/ 161 w 478"/>
              <a:gd name="T47" fmla="*/ 245 h 839"/>
              <a:gd name="T48" fmla="*/ 171 w 478"/>
              <a:gd name="T49" fmla="*/ 255 h 839"/>
              <a:gd name="T50" fmla="*/ 173 w 478"/>
              <a:gd name="T51" fmla="*/ 258 h 839"/>
              <a:gd name="T52" fmla="*/ 179 w 478"/>
              <a:gd name="T53" fmla="*/ 265 h 839"/>
              <a:gd name="T54" fmla="*/ 181 w 478"/>
              <a:gd name="T55" fmla="*/ 267 h 839"/>
              <a:gd name="T56" fmla="*/ 190 w 478"/>
              <a:gd name="T57" fmla="*/ 279 h 839"/>
              <a:gd name="T58" fmla="*/ 193 w 478"/>
              <a:gd name="T59" fmla="*/ 282 h 839"/>
              <a:gd name="T60" fmla="*/ 208 w 478"/>
              <a:gd name="T61" fmla="*/ 305 h 839"/>
              <a:gd name="T62" fmla="*/ 209 w 478"/>
              <a:gd name="T63" fmla="*/ 307 h 839"/>
              <a:gd name="T64" fmla="*/ 218 w 478"/>
              <a:gd name="T65" fmla="*/ 322 h 839"/>
              <a:gd name="T66" fmla="*/ 219 w 478"/>
              <a:gd name="T67" fmla="*/ 324 h 839"/>
              <a:gd name="T68" fmla="*/ 231 w 478"/>
              <a:gd name="T69" fmla="*/ 350 h 839"/>
              <a:gd name="T70" fmla="*/ 232 w 478"/>
              <a:gd name="T71" fmla="*/ 351 h 839"/>
              <a:gd name="T72" fmla="*/ 239 w 478"/>
              <a:gd name="T73" fmla="*/ 368 h 839"/>
              <a:gd name="T74" fmla="*/ 239 w 478"/>
              <a:gd name="T75" fmla="*/ 369 h 839"/>
              <a:gd name="T76" fmla="*/ 248 w 478"/>
              <a:gd name="T77" fmla="*/ 397 h 839"/>
              <a:gd name="T78" fmla="*/ 249 w 478"/>
              <a:gd name="T79" fmla="*/ 399 h 839"/>
              <a:gd name="T80" fmla="*/ 253 w 478"/>
              <a:gd name="T81" fmla="*/ 418 h 839"/>
              <a:gd name="T82" fmla="*/ 261 w 478"/>
              <a:gd name="T83" fmla="*/ 492 h 839"/>
              <a:gd name="T84" fmla="*/ 85 w 478"/>
              <a:gd name="T85" fmla="*/ 795 h 839"/>
              <a:gd name="T86" fmla="*/ 85 w 478"/>
              <a:gd name="T87" fmla="*/ 757 h 839"/>
              <a:gd name="T88" fmla="*/ 0 w 478"/>
              <a:gd name="T89" fmla="*/ 839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78" h="839">
                <a:moveTo>
                  <a:pt x="0" y="839"/>
                </a:moveTo>
                <a:cubicBezTo>
                  <a:pt x="117" y="818"/>
                  <a:pt x="117" y="818"/>
                  <a:pt x="117" y="818"/>
                </a:cubicBezTo>
                <a:cubicBezTo>
                  <a:pt x="88" y="802"/>
                  <a:pt x="88" y="802"/>
                  <a:pt x="88" y="802"/>
                </a:cubicBezTo>
                <a:cubicBezTo>
                  <a:pt x="210" y="748"/>
                  <a:pt x="294" y="628"/>
                  <a:pt x="295" y="487"/>
                </a:cubicBezTo>
                <a:cubicBezTo>
                  <a:pt x="295" y="463"/>
                  <a:pt x="293" y="440"/>
                  <a:pt x="288" y="418"/>
                </a:cubicBezTo>
                <a:cubicBezTo>
                  <a:pt x="394" y="408"/>
                  <a:pt x="477" y="319"/>
                  <a:pt x="477" y="211"/>
                </a:cubicBezTo>
                <a:cubicBezTo>
                  <a:pt x="478" y="95"/>
                  <a:pt x="385" y="1"/>
                  <a:pt x="269" y="1"/>
                </a:cubicBezTo>
                <a:cubicBezTo>
                  <a:pt x="171" y="0"/>
                  <a:pt x="88" y="68"/>
                  <a:pt x="66" y="159"/>
                </a:cubicBezTo>
                <a:cubicBezTo>
                  <a:pt x="64" y="164"/>
                  <a:pt x="63" y="169"/>
                  <a:pt x="62" y="174"/>
                </a:cubicBezTo>
                <a:cubicBezTo>
                  <a:pt x="66" y="175"/>
                  <a:pt x="69" y="177"/>
                  <a:pt x="72" y="178"/>
                </a:cubicBezTo>
                <a:cubicBezTo>
                  <a:pt x="74" y="180"/>
                  <a:pt x="76" y="181"/>
                  <a:pt x="79" y="182"/>
                </a:cubicBezTo>
                <a:cubicBezTo>
                  <a:pt x="80" y="183"/>
                  <a:pt x="82" y="184"/>
                  <a:pt x="84" y="185"/>
                </a:cubicBezTo>
                <a:cubicBezTo>
                  <a:pt x="87" y="187"/>
                  <a:pt x="91" y="189"/>
                  <a:pt x="94" y="191"/>
                </a:cubicBezTo>
                <a:cubicBezTo>
                  <a:pt x="96" y="192"/>
                  <a:pt x="97" y="193"/>
                  <a:pt x="99" y="194"/>
                </a:cubicBezTo>
                <a:cubicBezTo>
                  <a:pt x="101" y="196"/>
                  <a:pt x="103" y="197"/>
                  <a:pt x="106" y="198"/>
                </a:cubicBezTo>
                <a:cubicBezTo>
                  <a:pt x="108" y="200"/>
                  <a:pt x="111" y="202"/>
                  <a:pt x="114" y="204"/>
                </a:cubicBezTo>
                <a:cubicBezTo>
                  <a:pt x="116" y="206"/>
                  <a:pt x="118" y="207"/>
                  <a:pt x="120" y="209"/>
                </a:cubicBezTo>
                <a:cubicBezTo>
                  <a:pt x="122" y="210"/>
                  <a:pt x="123" y="211"/>
                  <a:pt x="125" y="212"/>
                </a:cubicBezTo>
                <a:cubicBezTo>
                  <a:pt x="128" y="215"/>
                  <a:pt x="131" y="218"/>
                  <a:pt x="134" y="220"/>
                </a:cubicBezTo>
                <a:cubicBezTo>
                  <a:pt x="136" y="221"/>
                  <a:pt x="137" y="223"/>
                  <a:pt x="139" y="224"/>
                </a:cubicBezTo>
                <a:cubicBezTo>
                  <a:pt x="141" y="226"/>
                  <a:pt x="143" y="227"/>
                  <a:pt x="145" y="229"/>
                </a:cubicBezTo>
                <a:cubicBezTo>
                  <a:pt x="146" y="230"/>
                  <a:pt x="147" y="231"/>
                  <a:pt x="148" y="233"/>
                </a:cubicBezTo>
                <a:cubicBezTo>
                  <a:pt x="152" y="236"/>
                  <a:pt x="155" y="239"/>
                  <a:pt x="158" y="242"/>
                </a:cubicBezTo>
                <a:cubicBezTo>
                  <a:pt x="159" y="243"/>
                  <a:pt x="160" y="244"/>
                  <a:pt x="161" y="245"/>
                </a:cubicBezTo>
                <a:cubicBezTo>
                  <a:pt x="164" y="248"/>
                  <a:pt x="168" y="252"/>
                  <a:pt x="171" y="255"/>
                </a:cubicBezTo>
                <a:cubicBezTo>
                  <a:pt x="172" y="256"/>
                  <a:pt x="172" y="257"/>
                  <a:pt x="173" y="258"/>
                </a:cubicBezTo>
                <a:cubicBezTo>
                  <a:pt x="175" y="260"/>
                  <a:pt x="177" y="263"/>
                  <a:pt x="179" y="265"/>
                </a:cubicBezTo>
                <a:cubicBezTo>
                  <a:pt x="180" y="266"/>
                  <a:pt x="180" y="267"/>
                  <a:pt x="181" y="267"/>
                </a:cubicBezTo>
                <a:cubicBezTo>
                  <a:pt x="184" y="271"/>
                  <a:pt x="187" y="275"/>
                  <a:pt x="190" y="279"/>
                </a:cubicBezTo>
                <a:cubicBezTo>
                  <a:pt x="191" y="280"/>
                  <a:pt x="192" y="281"/>
                  <a:pt x="193" y="282"/>
                </a:cubicBezTo>
                <a:cubicBezTo>
                  <a:pt x="198" y="290"/>
                  <a:pt x="203" y="297"/>
                  <a:pt x="208" y="305"/>
                </a:cubicBezTo>
                <a:cubicBezTo>
                  <a:pt x="208" y="306"/>
                  <a:pt x="209" y="306"/>
                  <a:pt x="209" y="307"/>
                </a:cubicBezTo>
                <a:cubicBezTo>
                  <a:pt x="212" y="312"/>
                  <a:pt x="215" y="317"/>
                  <a:pt x="218" y="322"/>
                </a:cubicBezTo>
                <a:cubicBezTo>
                  <a:pt x="218" y="322"/>
                  <a:pt x="218" y="323"/>
                  <a:pt x="219" y="324"/>
                </a:cubicBezTo>
                <a:cubicBezTo>
                  <a:pt x="223" y="332"/>
                  <a:pt x="228" y="341"/>
                  <a:pt x="231" y="350"/>
                </a:cubicBezTo>
                <a:cubicBezTo>
                  <a:pt x="232" y="350"/>
                  <a:pt x="232" y="351"/>
                  <a:pt x="232" y="351"/>
                </a:cubicBezTo>
                <a:cubicBezTo>
                  <a:pt x="234" y="357"/>
                  <a:pt x="237" y="362"/>
                  <a:pt x="239" y="368"/>
                </a:cubicBezTo>
                <a:cubicBezTo>
                  <a:pt x="239" y="369"/>
                  <a:pt x="239" y="369"/>
                  <a:pt x="239" y="369"/>
                </a:cubicBezTo>
                <a:cubicBezTo>
                  <a:pt x="243" y="378"/>
                  <a:pt x="246" y="388"/>
                  <a:pt x="248" y="397"/>
                </a:cubicBezTo>
                <a:cubicBezTo>
                  <a:pt x="248" y="398"/>
                  <a:pt x="249" y="398"/>
                  <a:pt x="249" y="399"/>
                </a:cubicBezTo>
                <a:cubicBezTo>
                  <a:pt x="250" y="405"/>
                  <a:pt x="252" y="412"/>
                  <a:pt x="253" y="418"/>
                </a:cubicBezTo>
                <a:cubicBezTo>
                  <a:pt x="258" y="442"/>
                  <a:pt x="261" y="467"/>
                  <a:pt x="261" y="492"/>
                </a:cubicBezTo>
                <a:cubicBezTo>
                  <a:pt x="260" y="622"/>
                  <a:pt x="190" y="734"/>
                  <a:pt x="85" y="795"/>
                </a:cubicBezTo>
                <a:cubicBezTo>
                  <a:pt x="85" y="757"/>
                  <a:pt x="85" y="757"/>
                  <a:pt x="85" y="757"/>
                </a:cubicBezTo>
                <a:lnTo>
                  <a:pt x="0" y="83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8442" name="PA_任意多边形 10"/>
          <p:cNvSpPr/>
          <p:nvPr>
            <p:custDataLst>
              <p:tags r:id="rId3"/>
            </p:custDataLst>
          </p:nvPr>
        </p:nvSpPr>
        <p:spPr bwMode="auto">
          <a:xfrm>
            <a:off x="8034868" y="4472609"/>
            <a:ext cx="3316817" cy="1772196"/>
          </a:xfrm>
          <a:custGeom>
            <a:avLst/>
            <a:gdLst>
              <a:gd name="T0" fmla="*/ 0 w 852"/>
              <a:gd name="T1" fmla="*/ 0 h 455"/>
              <a:gd name="T2" fmla="*/ 25 w 852"/>
              <a:gd name="T3" fmla="*/ 115 h 455"/>
              <a:gd name="T4" fmla="*/ 40 w 852"/>
              <a:gd name="T5" fmla="*/ 87 h 455"/>
              <a:gd name="T6" fmla="*/ 364 w 852"/>
              <a:gd name="T7" fmla="*/ 280 h 455"/>
              <a:gd name="T8" fmla="*/ 432 w 852"/>
              <a:gd name="T9" fmla="*/ 271 h 455"/>
              <a:gd name="T10" fmla="*/ 647 w 852"/>
              <a:gd name="T11" fmla="*/ 451 h 455"/>
              <a:gd name="T12" fmla="*/ 848 w 852"/>
              <a:gd name="T13" fmla="*/ 235 h 455"/>
              <a:gd name="T14" fmla="*/ 682 w 852"/>
              <a:gd name="T15" fmla="*/ 38 h 455"/>
              <a:gd name="T16" fmla="*/ 667 w 852"/>
              <a:gd name="T17" fmla="*/ 35 h 455"/>
              <a:gd name="T18" fmla="*/ 662 w 852"/>
              <a:gd name="T19" fmla="*/ 45 h 455"/>
              <a:gd name="T20" fmla="*/ 659 w 852"/>
              <a:gd name="T21" fmla="*/ 52 h 455"/>
              <a:gd name="T22" fmla="*/ 656 w 852"/>
              <a:gd name="T23" fmla="*/ 57 h 455"/>
              <a:gd name="T24" fmla="*/ 651 w 852"/>
              <a:gd name="T25" fmla="*/ 67 h 455"/>
              <a:gd name="T26" fmla="*/ 648 w 852"/>
              <a:gd name="T27" fmla="*/ 73 h 455"/>
              <a:gd name="T28" fmla="*/ 644 w 852"/>
              <a:gd name="T29" fmla="*/ 79 h 455"/>
              <a:gd name="T30" fmla="*/ 638 w 852"/>
              <a:gd name="T31" fmla="*/ 88 h 455"/>
              <a:gd name="T32" fmla="*/ 634 w 852"/>
              <a:gd name="T33" fmla="*/ 94 h 455"/>
              <a:gd name="T34" fmla="*/ 631 w 852"/>
              <a:gd name="T35" fmla="*/ 99 h 455"/>
              <a:gd name="T36" fmla="*/ 623 w 852"/>
              <a:gd name="T37" fmla="*/ 109 h 455"/>
              <a:gd name="T38" fmla="*/ 620 w 852"/>
              <a:gd name="T39" fmla="*/ 113 h 455"/>
              <a:gd name="T40" fmla="*/ 615 w 852"/>
              <a:gd name="T41" fmla="*/ 119 h 455"/>
              <a:gd name="T42" fmla="*/ 611 w 852"/>
              <a:gd name="T43" fmla="*/ 123 h 455"/>
              <a:gd name="T44" fmla="*/ 603 w 852"/>
              <a:gd name="T45" fmla="*/ 133 h 455"/>
              <a:gd name="T46" fmla="*/ 600 w 852"/>
              <a:gd name="T47" fmla="*/ 137 h 455"/>
              <a:gd name="T48" fmla="*/ 590 w 852"/>
              <a:gd name="T49" fmla="*/ 147 h 455"/>
              <a:gd name="T50" fmla="*/ 587 w 852"/>
              <a:gd name="T51" fmla="*/ 149 h 455"/>
              <a:gd name="T52" fmla="*/ 581 w 852"/>
              <a:gd name="T53" fmla="*/ 155 h 455"/>
              <a:gd name="T54" fmla="*/ 578 w 852"/>
              <a:gd name="T55" fmla="*/ 157 h 455"/>
              <a:gd name="T56" fmla="*/ 566 w 852"/>
              <a:gd name="T57" fmla="*/ 167 h 455"/>
              <a:gd name="T58" fmla="*/ 564 w 852"/>
              <a:gd name="T59" fmla="*/ 170 h 455"/>
              <a:gd name="T60" fmla="*/ 541 w 852"/>
              <a:gd name="T61" fmla="*/ 186 h 455"/>
              <a:gd name="T62" fmla="*/ 540 w 852"/>
              <a:gd name="T63" fmla="*/ 187 h 455"/>
              <a:gd name="T64" fmla="*/ 525 w 852"/>
              <a:gd name="T65" fmla="*/ 196 h 455"/>
              <a:gd name="T66" fmla="*/ 523 w 852"/>
              <a:gd name="T67" fmla="*/ 197 h 455"/>
              <a:gd name="T68" fmla="*/ 498 w 852"/>
              <a:gd name="T69" fmla="*/ 211 h 455"/>
              <a:gd name="T70" fmla="*/ 497 w 852"/>
              <a:gd name="T71" fmla="*/ 212 h 455"/>
              <a:gd name="T72" fmla="*/ 480 w 852"/>
              <a:gd name="T73" fmla="*/ 219 h 455"/>
              <a:gd name="T74" fmla="*/ 479 w 852"/>
              <a:gd name="T75" fmla="*/ 220 h 455"/>
              <a:gd name="T76" fmla="*/ 451 w 852"/>
              <a:gd name="T77" fmla="*/ 230 h 455"/>
              <a:gd name="T78" fmla="*/ 449 w 852"/>
              <a:gd name="T79" fmla="*/ 230 h 455"/>
              <a:gd name="T80" fmla="*/ 430 w 852"/>
              <a:gd name="T81" fmla="*/ 236 h 455"/>
              <a:gd name="T82" fmla="*/ 357 w 852"/>
              <a:gd name="T83" fmla="*/ 246 h 455"/>
              <a:gd name="T84" fmla="*/ 47 w 852"/>
              <a:gd name="T85" fmla="*/ 83 h 455"/>
              <a:gd name="T86" fmla="*/ 85 w 852"/>
              <a:gd name="T87" fmla="*/ 82 h 455"/>
              <a:gd name="T88" fmla="*/ 0 w 852"/>
              <a:gd name="T89" fmla="*/ 0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52" h="455">
                <a:moveTo>
                  <a:pt x="0" y="0"/>
                </a:moveTo>
                <a:cubicBezTo>
                  <a:pt x="25" y="115"/>
                  <a:pt x="25" y="115"/>
                  <a:pt x="25" y="115"/>
                </a:cubicBezTo>
                <a:cubicBezTo>
                  <a:pt x="40" y="87"/>
                  <a:pt x="40" y="87"/>
                  <a:pt x="40" y="87"/>
                </a:cubicBezTo>
                <a:cubicBezTo>
                  <a:pt x="98" y="205"/>
                  <a:pt x="223" y="285"/>
                  <a:pt x="364" y="280"/>
                </a:cubicBezTo>
                <a:cubicBezTo>
                  <a:pt x="387" y="279"/>
                  <a:pt x="410" y="276"/>
                  <a:pt x="432" y="271"/>
                </a:cubicBezTo>
                <a:cubicBezTo>
                  <a:pt x="447" y="376"/>
                  <a:pt x="539" y="455"/>
                  <a:pt x="647" y="451"/>
                </a:cubicBezTo>
                <a:cubicBezTo>
                  <a:pt x="762" y="447"/>
                  <a:pt x="852" y="350"/>
                  <a:pt x="848" y="235"/>
                </a:cubicBezTo>
                <a:cubicBezTo>
                  <a:pt x="845" y="137"/>
                  <a:pt x="774" y="57"/>
                  <a:pt x="682" y="38"/>
                </a:cubicBezTo>
                <a:cubicBezTo>
                  <a:pt x="677" y="37"/>
                  <a:pt x="672" y="36"/>
                  <a:pt x="667" y="35"/>
                </a:cubicBezTo>
                <a:cubicBezTo>
                  <a:pt x="665" y="38"/>
                  <a:pt x="664" y="42"/>
                  <a:pt x="662" y="45"/>
                </a:cubicBezTo>
                <a:cubicBezTo>
                  <a:pt x="661" y="47"/>
                  <a:pt x="660" y="49"/>
                  <a:pt x="659" y="52"/>
                </a:cubicBezTo>
                <a:cubicBezTo>
                  <a:pt x="658" y="53"/>
                  <a:pt x="657" y="55"/>
                  <a:pt x="656" y="57"/>
                </a:cubicBezTo>
                <a:cubicBezTo>
                  <a:pt x="655" y="61"/>
                  <a:pt x="653" y="64"/>
                  <a:pt x="651" y="67"/>
                </a:cubicBezTo>
                <a:cubicBezTo>
                  <a:pt x="650" y="69"/>
                  <a:pt x="649" y="71"/>
                  <a:pt x="648" y="73"/>
                </a:cubicBezTo>
                <a:cubicBezTo>
                  <a:pt x="646" y="75"/>
                  <a:pt x="645" y="77"/>
                  <a:pt x="644" y="79"/>
                </a:cubicBezTo>
                <a:cubicBezTo>
                  <a:pt x="642" y="82"/>
                  <a:pt x="640" y="85"/>
                  <a:pt x="638" y="88"/>
                </a:cubicBezTo>
                <a:cubicBezTo>
                  <a:pt x="637" y="90"/>
                  <a:pt x="635" y="92"/>
                  <a:pt x="634" y="94"/>
                </a:cubicBezTo>
                <a:cubicBezTo>
                  <a:pt x="633" y="96"/>
                  <a:pt x="632" y="97"/>
                  <a:pt x="631" y="99"/>
                </a:cubicBezTo>
                <a:cubicBezTo>
                  <a:pt x="628" y="102"/>
                  <a:pt x="626" y="106"/>
                  <a:pt x="623" y="109"/>
                </a:cubicBezTo>
                <a:cubicBezTo>
                  <a:pt x="622" y="110"/>
                  <a:pt x="621" y="112"/>
                  <a:pt x="620" y="113"/>
                </a:cubicBezTo>
                <a:cubicBezTo>
                  <a:pt x="618" y="115"/>
                  <a:pt x="617" y="117"/>
                  <a:pt x="615" y="119"/>
                </a:cubicBezTo>
                <a:cubicBezTo>
                  <a:pt x="614" y="121"/>
                  <a:pt x="613" y="122"/>
                  <a:pt x="611" y="123"/>
                </a:cubicBezTo>
                <a:cubicBezTo>
                  <a:pt x="609" y="127"/>
                  <a:pt x="606" y="130"/>
                  <a:pt x="603" y="133"/>
                </a:cubicBezTo>
                <a:cubicBezTo>
                  <a:pt x="602" y="134"/>
                  <a:pt x="601" y="135"/>
                  <a:pt x="600" y="137"/>
                </a:cubicBezTo>
                <a:cubicBezTo>
                  <a:pt x="596" y="140"/>
                  <a:pt x="593" y="143"/>
                  <a:pt x="590" y="147"/>
                </a:cubicBezTo>
                <a:cubicBezTo>
                  <a:pt x="589" y="147"/>
                  <a:pt x="588" y="148"/>
                  <a:pt x="587" y="149"/>
                </a:cubicBezTo>
                <a:cubicBezTo>
                  <a:pt x="585" y="151"/>
                  <a:pt x="583" y="153"/>
                  <a:pt x="581" y="155"/>
                </a:cubicBezTo>
                <a:cubicBezTo>
                  <a:pt x="580" y="156"/>
                  <a:pt x="579" y="157"/>
                  <a:pt x="578" y="157"/>
                </a:cubicBezTo>
                <a:cubicBezTo>
                  <a:pt x="574" y="161"/>
                  <a:pt x="570" y="164"/>
                  <a:pt x="566" y="167"/>
                </a:cubicBezTo>
                <a:cubicBezTo>
                  <a:pt x="566" y="168"/>
                  <a:pt x="565" y="169"/>
                  <a:pt x="564" y="170"/>
                </a:cubicBezTo>
                <a:cubicBezTo>
                  <a:pt x="556" y="175"/>
                  <a:pt x="549" y="181"/>
                  <a:pt x="541" y="186"/>
                </a:cubicBezTo>
                <a:cubicBezTo>
                  <a:pt x="541" y="186"/>
                  <a:pt x="540" y="187"/>
                  <a:pt x="540" y="187"/>
                </a:cubicBezTo>
                <a:cubicBezTo>
                  <a:pt x="535" y="190"/>
                  <a:pt x="530" y="193"/>
                  <a:pt x="525" y="196"/>
                </a:cubicBezTo>
                <a:cubicBezTo>
                  <a:pt x="525" y="197"/>
                  <a:pt x="524" y="197"/>
                  <a:pt x="523" y="197"/>
                </a:cubicBezTo>
                <a:cubicBezTo>
                  <a:pt x="515" y="202"/>
                  <a:pt x="507" y="207"/>
                  <a:pt x="498" y="211"/>
                </a:cubicBezTo>
                <a:cubicBezTo>
                  <a:pt x="497" y="211"/>
                  <a:pt x="497" y="212"/>
                  <a:pt x="497" y="212"/>
                </a:cubicBezTo>
                <a:cubicBezTo>
                  <a:pt x="491" y="214"/>
                  <a:pt x="485" y="217"/>
                  <a:pt x="480" y="219"/>
                </a:cubicBezTo>
                <a:cubicBezTo>
                  <a:pt x="479" y="219"/>
                  <a:pt x="479" y="220"/>
                  <a:pt x="479" y="220"/>
                </a:cubicBezTo>
                <a:cubicBezTo>
                  <a:pt x="470" y="223"/>
                  <a:pt x="460" y="227"/>
                  <a:pt x="451" y="230"/>
                </a:cubicBezTo>
                <a:cubicBezTo>
                  <a:pt x="450" y="230"/>
                  <a:pt x="450" y="230"/>
                  <a:pt x="449" y="230"/>
                </a:cubicBezTo>
                <a:cubicBezTo>
                  <a:pt x="443" y="232"/>
                  <a:pt x="437" y="234"/>
                  <a:pt x="430" y="236"/>
                </a:cubicBezTo>
                <a:cubicBezTo>
                  <a:pt x="407" y="242"/>
                  <a:pt x="382" y="245"/>
                  <a:pt x="357" y="246"/>
                </a:cubicBezTo>
                <a:cubicBezTo>
                  <a:pt x="227" y="251"/>
                  <a:pt x="112" y="185"/>
                  <a:pt x="47" y="83"/>
                </a:cubicBezTo>
                <a:cubicBezTo>
                  <a:pt x="85" y="82"/>
                  <a:pt x="85" y="82"/>
                  <a:pt x="85" y="8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8443" name="PA_任意多边形 11"/>
          <p:cNvSpPr/>
          <p:nvPr>
            <p:custDataLst>
              <p:tags r:id="rId4"/>
            </p:custDataLst>
          </p:nvPr>
        </p:nvSpPr>
        <p:spPr bwMode="auto">
          <a:xfrm>
            <a:off x="6953253" y="2931199"/>
            <a:ext cx="1782233" cy="3313605"/>
          </a:xfrm>
          <a:custGeom>
            <a:avLst/>
            <a:gdLst>
              <a:gd name="T0" fmla="*/ 458 w 458"/>
              <a:gd name="T1" fmla="*/ 0 h 851"/>
              <a:gd name="T2" fmla="*/ 342 w 458"/>
              <a:gd name="T3" fmla="*/ 25 h 851"/>
              <a:gd name="T4" fmla="*/ 371 w 458"/>
              <a:gd name="T5" fmla="*/ 40 h 851"/>
              <a:gd name="T6" fmla="*/ 176 w 458"/>
              <a:gd name="T7" fmla="*/ 362 h 851"/>
              <a:gd name="T8" fmla="*/ 185 w 458"/>
              <a:gd name="T9" fmla="*/ 431 h 851"/>
              <a:gd name="T10" fmla="*/ 4 w 458"/>
              <a:gd name="T11" fmla="*/ 645 h 851"/>
              <a:gd name="T12" fmla="*/ 219 w 458"/>
              <a:gd name="T13" fmla="*/ 847 h 851"/>
              <a:gd name="T14" fmla="*/ 417 w 458"/>
              <a:gd name="T15" fmla="*/ 682 h 851"/>
              <a:gd name="T16" fmla="*/ 420 w 458"/>
              <a:gd name="T17" fmla="*/ 667 h 851"/>
              <a:gd name="T18" fmla="*/ 410 w 458"/>
              <a:gd name="T19" fmla="*/ 662 h 851"/>
              <a:gd name="T20" fmla="*/ 403 w 458"/>
              <a:gd name="T21" fmla="*/ 659 h 851"/>
              <a:gd name="T22" fmla="*/ 398 w 458"/>
              <a:gd name="T23" fmla="*/ 656 h 851"/>
              <a:gd name="T24" fmla="*/ 387 w 458"/>
              <a:gd name="T25" fmla="*/ 651 h 851"/>
              <a:gd name="T26" fmla="*/ 382 w 458"/>
              <a:gd name="T27" fmla="*/ 647 h 851"/>
              <a:gd name="T28" fmla="*/ 376 w 458"/>
              <a:gd name="T29" fmla="*/ 644 h 851"/>
              <a:gd name="T30" fmla="*/ 367 w 458"/>
              <a:gd name="T31" fmla="*/ 638 h 851"/>
              <a:gd name="T32" fmla="*/ 361 w 458"/>
              <a:gd name="T33" fmla="*/ 634 h 851"/>
              <a:gd name="T34" fmla="*/ 356 w 458"/>
              <a:gd name="T35" fmla="*/ 630 h 851"/>
              <a:gd name="T36" fmla="*/ 346 w 458"/>
              <a:gd name="T37" fmla="*/ 623 h 851"/>
              <a:gd name="T38" fmla="*/ 342 w 458"/>
              <a:gd name="T39" fmla="*/ 619 h 851"/>
              <a:gd name="T40" fmla="*/ 336 w 458"/>
              <a:gd name="T41" fmla="*/ 614 h 851"/>
              <a:gd name="T42" fmla="*/ 332 w 458"/>
              <a:gd name="T43" fmla="*/ 611 h 851"/>
              <a:gd name="T44" fmla="*/ 322 w 458"/>
              <a:gd name="T45" fmla="*/ 602 h 851"/>
              <a:gd name="T46" fmla="*/ 318 w 458"/>
              <a:gd name="T47" fmla="*/ 599 h 851"/>
              <a:gd name="T48" fmla="*/ 309 w 458"/>
              <a:gd name="T49" fmla="*/ 589 h 851"/>
              <a:gd name="T50" fmla="*/ 306 w 458"/>
              <a:gd name="T51" fmla="*/ 586 h 851"/>
              <a:gd name="T52" fmla="*/ 300 w 458"/>
              <a:gd name="T53" fmla="*/ 580 h 851"/>
              <a:gd name="T54" fmla="*/ 298 w 458"/>
              <a:gd name="T55" fmla="*/ 577 h 851"/>
              <a:gd name="T56" fmla="*/ 288 w 458"/>
              <a:gd name="T57" fmla="*/ 566 h 851"/>
              <a:gd name="T58" fmla="*/ 286 w 458"/>
              <a:gd name="T59" fmla="*/ 563 h 851"/>
              <a:gd name="T60" fmla="*/ 269 w 458"/>
              <a:gd name="T61" fmla="*/ 541 h 851"/>
              <a:gd name="T62" fmla="*/ 268 w 458"/>
              <a:gd name="T63" fmla="*/ 539 h 851"/>
              <a:gd name="T64" fmla="*/ 259 w 458"/>
              <a:gd name="T65" fmla="*/ 524 h 851"/>
              <a:gd name="T66" fmla="*/ 258 w 458"/>
              <a:gd name="T67" fmla="*/ 522 h 851"/>
              <a:gd name="T68" fmla="*/ 244 w 458"/>
              <a:gd name="T69" fmla="*/ 497 h 851"/>
              <a:gd name="T70" fmla="*/ 244 w 458"/>
              <a:gd name="T71" fmla="*/ 496 h 851"/>
              <a:gd name="T72" fmla="*/ 236 w 458"/>
              <a:gd name="T73" fmla="*/ 479 h 851"/>
              <a:gd name="T74" fmla="*/ 236 w 458"/>
              <a:gd name="T75" fmla="*/ 478 h 851"/>
              <a:gd name="T76" fmla="*/ 226 w 458"/>
              <a:gd name="T77" fmla="*/ 450 h 851"/>
              <a:gd name="T78" fmla="*/ 225 w 458"/>
              <a:gd name="T79" fmla="*/ 448 h 851"/>
              <a:gd name="T80" fmla="*/ 220 w 458"/>
              <a:gd name="T81" fmla="*/ 429 h 851"/>
              <a:gd name="T82" fmla="*/ 210 w 458"/>
              <a:gd name="T83" fmla="*/ 356 h 851"/>
              <a:gd name="T84" fmla="*/ 375 w 458"/>
              <a:gd name="T85" fmla="*/ 47 h 851"/>
              <a:gd name="T86" fmla="*/ 376 w 458"/>
              <a:gd name="T87" fmla="*/ 85 h 851"/>
              <a:gd name="T88" fmla="*/ 458 w 458"/>
              <a:gd name="T89" fmla="*/ 0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58" h="851">
                <a:moveTo>
                  <a:pt x="458" y="0"/>
                </a:moveTo>
                <a:cubicBezTo>
                  <a:pt x="342" y="25"/>
                  <a:pt x="342" y="25"/>
                  <a:pt x="342" y="25"/>
                </a:cubicBezTo>
                <a:cubicBezTo>
                  <a:pt x="371" y="40"/>
                  <a:pt x="371" y="40"/>
                  <a:pt x="371" y="40"/>
                </a:cubicBezTo>
                <a:cubicBezTo>
                  <a:pt x="252" y="98"/>
                  <a:pt x="172" y="221"/>
                  <a:pt x="176" y="362"/>
                </a:cubicBezTo>
                <a:cubicBezTo>
                  <a:pt x="177" y="386"/>
                  <a:pt x="180" y="409"/>
                  <a:pt x="185" y="431"/>
                </a:cubicBezTo>
                <a:cubicBezTo>
                  <a:pt x="80" y="445"/>
                  <a:pt x="0" y="537"/>
                  <a:pt x="4" y="645"/>
                </a:cubicBezTo>
                <a:cubicBezTo>
                  <a:pt x="7" y="760"/>
                  <a:pt x="104" y="851"/>
                  <a:pt x="219" y="847"/>
                </a:cubicBezTo>
                <a:cubicBezTo>
                  <a:pt x="317" y="844"/>
                  <a:pt x="397" y="774"/>
                  <a:pt x="417" y="682"/>
                </a:cubicBezTo>
                <a:cubicBezTo>
                  <a:pt x="418" y="677"/>
                  <a:pt x="419" y="672"/>
                  <a:pt x="420" y="667"/>
                </a:cubicBezTo>
                <a:cubicBezTo>
                  <a:pt x="416" y="665"/>
                  <a:pt x="413" y="664"/>
                  <a:pt x="410" y="662"/>
                </a:cubicBezTo>
                <a:cubicBezTo>
                  <a:pt x="408" y="661"/>
                  <a:pt x="405" y="660"/>
                  <a:pt x="403" y="659"/>
                </a:cubicBezTo>
                <a:cubicBezTo>
                  <a:pt x="401" y="658"/>
                  <a:pt x="399" y="657"/>
                  <a:pt x="398" y="656"/>
                </a:cubicBezTo>
                <a:cubicBezTo>
                  <a:pt x="394" y="654"/>
                  <a:pt x="391" y="652"/>
                  <a:pt x="387" y="651"/>
                </a:cubicBezTo>
                <a:cubicBezTo>
                  <a:pt x="386" y="650"/>
                  <a:pt x="384" y="649"/>
                  <a:pt x="382" y="647"/>
                </a:cubicBezTo>
                <a:cubicBezTo>
                  <a:pt x="380" y="646"/>
                  <a:pt x="378" y="645"/>
                  <a:pt x="376" y="644"/>
                </a:cubicBezTo>
                <a:cubicBezTo>
                  <a:pt x="373" y="642"/>
                  <a:pt x="370" y="640"/>
                  <a:pt x="367" y="638"/>
                </a:cubicBezTo>
                <a:cubicBezTo>
                  <a:pt x="365" y="636"/>
                  <a:pt x="363" y="635"/>
                  <a:pt x="361" y="634"/>
                </a:cubicBezTo>
                <a:cubicBezTo>
                  <a:pt x="359" y="632"/>
                  <a:pt x="357" y="631"/>
                  <a:pt x="356" y="630"/>
                </a:cubicBezTo>
                <a:cubicBezTo>
                  <a:pt x="353" y="628"/>
                  <a:pt x="349" y="625"/>
                  <a:pt x="346" y="623"/>
                </a:cubicBezTo>
                <a:cubicBezTo>
                  <a:pt x="345" y="622"/>
                  <a:pt x="343" y="621"/>
                  <a:pt x="342" y="619"/>
                </a:cubicBezTo>
                <a:cubicBezTo>
                  <a:pt x="340" y="618"/>
                  <a:pt x="338" y="616"/>
                  <a:pt x="336" y="614"/>
                </a:cubicBezTo>
                <a:cubicBezTo>
                  <a:pt x="334" y="613"/>
                  <a:pt x="333" y="612"/>
                  <a:pt x="332" y="611"/>
                </a:cubicBezTo>
                <a:cubicBezTo>
                  <a:pt x="328" y="608"/>
                  <a:pt x="325" y="605"/>
                  <a:pt x="322" y="602"/>
                </a:cubicBezTo>
                <a:cubicBezTo>
                  <a:pt x="321" y="601"/>
                  <a:pt x="320" y="600"/>
                  <a:pt x="318" y="599"/>
                </a:cubicBezTo>
                <a:cubicBezTo>
                  <a:pt x="315" y="596"/>
                  <a:pt x="312" y="593"/>
                  <a:pt x="309" y="589"/>
                </a:cubicBezTo>
                <a:cubicBezTo>
                  <a:pt x="308" y="588"/>
                  <a:pt x="307" y="587"/>
                  <a:pt x="306" y="586"/>
                </a:cubicBezTo>
                <a:cubicBezTo>
                  <a:pt x="304" y="584"/>
                  <a:pt x="302" y="582"/>
                  <a:pt x="300" y="580"/>
                </a:cubicBezTo>
                <a:cubicBezTo>
                  <a:pt x="299" y="579"/>
                  <a:pt x="298" y="578"/>
                  <a:pt x="298" y="577"/>
                </a:cubicBezTo>
                <a:cubicBezTo>
                  <a:pt x="294" y="574"/>
                  <a:pt x="291" y="570"/>
                  <a:pt x="288" y="566"/>
                </a:cubicBezTo>
                <a:cubicBezTo>
                  <a:pt x="287" y="565"/>
                  <a:pt x="286" y="564"/>
                  <a:pt x="286" y="563"/>
                </a:cubicBezTo>
                <a:cubicBezTo>
                  <a:pt x="280" y="556"/>
                  <a:pt x="274" y="548"/>
                  <a:pt x="269" y="541"/>
                </a:cubicBezTo>
                <a:cubicBezTo>
                  <a:pt x="269" y="540"/>
                  <a:pt x="268" y="539"/>
                  <a:pt x="268" y="539"/>
                </a:cubicBezTo>
                <a:cubicBezTo>
                  <a:pt x="265" y="534"/>
                  <a:pt x="262" y="529"/>
                  <a:pt x="259" y="524"/>
                </a:cubicBezTo>
                <a:cubicBezTo>
                  <a:pt x="259" y="524"/>
                  <a:pt x="258" y="523"/>
                  <a:pt x="258" y="522"/>
                </a:cubicBezTo>
                <a:cubicBezTo>
                  <a:pt x="253" y="514"/>
                  <a:pt x="249" y="506"/>
                  <a:pt x="244" y="497"/>
                </a:cubicBezTo>
                <a:cubicBezTo>
                  <a:pt x="244" y="497"/>
                  <a:pt x="244" y="496"/>
                  <a:pt x="244" y="496"/>
                </a:cubicBezTo>
                <a:cubicBezTo>
                  <a:pt x="241" y="490"/>
                  <a:pt x="239" y="484"/>
                  <a:pt x="236" y="479"/>
                </a:cubicBezTo>
                <a:cubicBezTo>
                  <a:pt x="236" y="478"/>
                  <a:pt x="236" y="478"/>
                  <a:pt x="236" y="478"/>
                </a:cubicBezTo>
                <a:cubicBezTo>
                  <a:pt x="232" y="469"/>
                  <a:pt x="229" y="459"/>
                  <a:pt x="226" y="450"/>
                </a:cubicBezTo>
                <a:cubicBezTo>
                  <a:pt x="226" y="449"/>
                  <a:pt x="226" y="449"/>
                  <a:pt x="225" y="448"/>
                </a:cubicBezTo>
                <a:cubicBezTo>
                  <a:pt x="223" y="442"/>
                  <a:pt x="222" y="436"/>
                  <a:pt x="220" y="429"/>
                </a:cubicBezTo>
                <a:cubicBezTo>
                  <a:pt x="214" y="406"/>
                  <a:pt x="211" y="381"/>
                  <a:pt x="210" y="356"/>
                </a:cubicBezTo>
                <a:cubicBezTo>
                  <a:pt x="206" y="226"/>
                  <a:pt x="272" y="111"/>
                  <a:pt x="375" y="47"/>
                </a:cubicBezTo>
                <a:cubicBezTo>
                  <a:pt x="376" y="85"/>
                  <a:pt x="376" y="85"/>
                  <a:pt x="376" y="85"/>
                </a:cubicBezTo>
                <a:lnTo>
                  <a:pt x="45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8444" name="PA_椭圆 1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77767" y="3299613"/>
            <a:ext cx="1432984" cy="143342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8445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0409766" y="5271017"/>
            <a:ext cx="355600" cy="400175"/>
          </a:xfrm>
          <a:custGeom>
            <a:avLst/>
            <a:gdLst>
              <a:gd name="T0" fmla="*/ 85 w 91"/>
              <a:gd name="T1" fmla="*/ 0 h 103"/>
              <a:gd name="T2" fmla="*/ 7 w 91"/>
              <a:gd name="T3" fmla="*/ 0 h 103"/>
              <a:gd name="T4" fmla="*/ 0 w 91"/>
              <a:gd name="T5" fmla="*/ 6 h 103"/>
              <a:gd name="T6" fmla="*/ 0 w 91"/>
              <a:gd name="T7" fmla="*/ 97 h 103"/>
              <a:gd name="T8" fmla="*/ 7 w 91"/>
              <a:gd name="T9" fmla="*/ 103 h 103"/>
              <a:gd name="T10" fmla="*/ 85 w 91"/>
              <a:gd name="T11" fmla="*/ 103 h 103"/>
              <a:gd name="T12" fmla="*/ 91 w 91"/>
              <a:gd name="T13" fmla="*/ 97 h 103"/>
              <a:gd name="T14" fmla="*/ 91 w 91"/>
              <a:gd name="T15" fmla="*/ 6 h 103"/>
              <a:gd name="T16" fmla="*/ 85 w 91"/>
              <a:gd name="T17" fmla="*/ 0 h 103"/>
              <a:gd name="T18" fmla="*/ 13 w 91"/>
              <a:gd name="T19" fmla="*/ 6 h 103"/>
              <a:gd name="T20" fmla="*/ 20 w 91"/>
              <a:gd name="T21" fmla="*/ 13 h 103"/>
              <a:gd name="T22" fmla="*/ 13 w 91"/>
              <a:gd name="T23" fmla="*/ 19 h 103"/>
              <a:gd name="T24" fmla="*/ 7 w 91"/>
              <a:gd name="T25" fmla="*/ 13 h 103"/>
              <a:gd name="T26" fmla="*/ 13 w 91"/>
              <a:gd name="T27" fmla="*/ 6 h 103"/>
              <a:gd name="T28" fmla="*/ 85 w 91"/>
              <a:gd name="T29" fmla="*/ 97 h 103"/>
              <a:gd name="T30" fmla="*/ 7 w 91"/>
              <a:gd name="T31" fmla="*/ 97 h 103"/>
              <a:gd name="T32" fmla="*/ 7 w 91"/>
              <a:gd name="T33" fmla="*/ 26 h 103"/>
              <a:gd name="T34" fmla="*/ 85 w 91"/>
              <a:gd name="T35" fmla="*/ 26 h 103"/>
              <a:gd name="T36" fmla="*/ 85 w 91"/>
              <a:gd name="T37" fmla="*/ 97 h 103"/>
              <a:gd name="T38" fmla="*/ 78 w 91"/>
              <a:gd name="T39" fmla="*/ 19 h 103"/>
              <a:gd name="T40" fmla="*/ 72 w 91"/>
              <a:gd name="T41" fmla="*/ 13 h 103"/>
              <a:gd name="T42" fmla="*/ 78 w 91"/>
              <a:gd name="T43" fmla="*/ 6 h 103"/>
              <a:gd name="T44" fmla="*/ 85 w 91"/>
              <a:gd name="T45" fmla="*/ 13 h 103"/>
              <a:gd name="T46" fmla="*/ 78 w 91"/>
              <a:gd name="T47" fmla="*/ 19 h 103"/>
              <a:gd name="T48" fmla="*/ 13 w 91"/>
              <a:gd name="T49" fmla="*/ 42 h 103"/>
              <a:gd name="T50" fmla="*/ 17 w 91"/>
              <a:gd name="T51" fmla="*/ 39 h 103"/>
              <a:gd name="T52" fmla="*/ 75 w 91"/>
              <a:gd name="T53" fmla="*/ 39 h 103"/>
              <a:gd name="T54" fmla="*/ 78 w 91"/>
              <a:gd name="T55" fmla="*/ 42 h 103"/>
              <a:gd name="T56" fmla="*/ 75 w 91"/>
              <a:gd name="T57" fmla="*/ 45 h 103"/>
              <a:gd name="T58" fmla="*/ 17 w 91"/>
              <a:gd name="T59" fmla="*/ 45 h 103"/>
              <a:gd name="T60" fmla="*/ 13 w 91"/>
              <a:gd name="T61" fmla="*/ 42 h 103"/>
              <a:gd name="T62" fmla="*/ 13 w 91"/>
              <a:gd name="T63" fmla="*/ 61 h 103"/>
              <a:gd name="T64" fmla="*/ 17 w 91"/>
              <a:gd name="T65" fmla="*/ 58 h 103"/>
              <a:gd name="T66" fmla="*/ 75 w 91"/>
              <a:gd name="T67" fmla="*/ 58 h 103"/>
              <a:gd name="T68" fmla="*/ 78 w 91"/>
              <a:gd name="T69" fmla="*/ 61 h 103"/>
              <a:gd name="T70" fmla="*/ 75 w 91"/>
              <a:gd name="T71" fmla="*/ 65 h 103"/>
              <a:gd name="T72" fmla="*/ 17 w 91"/>
              <a:gd name="T73" fmla="*/ 65 h 103"/>
              <a:gd name="T74" fmla="*/ 13 w 91"/>
              <a:gd name="T75" fmla="*/ 61 h 103"/>
              <a:gd name="T76" fmla="*/ 13 w 91"/>
              <a:gd name="T77" fmla="*/ 81 h 103"/>
              <a:gd name="T78" fmla="*/ 17 w 91"/>
              <a:gd name="T79" fmla="*/ 77 h 103"/>
              <a:gd name="T80" fmla="*/ 75 w 91"/>
              <a:gd name="T81" fmla="*/ 77 h 103"/>
              <a:gd name="T82" fmla="*/ 78 w 91"/>
              <a:gd name="T83" fmla="*/ 81 h 103"/>
              <a:gd name="T84" fmla="*/ 75 w 91"/>
              <a:gd name="T85" fmla="*/ 84 h 103"/>
              <a:gd name="T86" fmla="*/ 17 w 91"/>
              <a:gd name="T87" fmla="*/ 84 h 103"/>
              <a:gd name="T88" fmla="*/ 13 w 91"/>
              <a:gd name="T89" fmla="*/ 8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103">
                <a:moveTo>
                  <a:pt x="85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00"/>
                  <a:pt x="3" y="103"/>
                  <a:pt x="7" y="103"/>
                </a:cubicBezTo>
                <a:cubicBezTo>
                  <a:pt x="85" y="103"/>
                  <a:pt x="85" y="103"/>
                  <a:pt x="85" y="103"/>
                </a:cubicBezTo>
                <a:cubicBezTo>
                  <a:pt x="88" y="103"/>
                  <a:pt x="91" y="100"/>
                  <a:pt x="91" y="97"/>
                </a:cubicBezTo>
                <a:cubicBezTo>
                  <a:pt x="91" y="6"/>
                  <a:pt x="91" y="6"/>
                  <a:pt x="91" y="6"/>
                </a:cubicBezTo>
                <a:cubicBezTo>
                  <a:pt x="91" y="3"/>
                  <a:pt x="88" y="0"/>
                  <a:pt x="85" y="0"/>
                </a:cubicBezTo>
                <a:close/>
                <a:moveTo>
                  <a:pt x="13" y="6"/>
                </a:moveTo>
                <a:cubicBezTo>
                  <a:pt x="17" y="6"/>
                  <a:pt x="20" y="9"/>
                  <a:pt x="20" y="13"/>
                </a:cubicBezTo>
                <a:cubicBezTo>
                  <a:pt x="20" y="16"/>
                  <a:pt x="17" y="19"/>
                  <a:pt x="13" y="19"/>
                </a:cubicBezTo>
                <a:cubicBezTo>
                  <a:pt x="10" y="19"/>
                  <a:pt x="7" y="16"/>
                  <a:pt x="7" y="13"/>
                </a:cubicBezTo>
                <a:cubicBezTo>
                  <a:pt x="7" y="9"/>
                  <a:pt x="10" y="6"/>
                  <a:pt x="13" y="6"/>
                </a:cubicBezTo>
                <a:close/>
                <a:moveTo>
                  <a:pt x="85" y="97"/>
                </a:moveTo>
                <a:cubicBezTo>
                  <a:pt x="7" y="97"/>
                  <a:pt x="7" y="97"/>
                  <a:pt x="7" y="97"/>
                </a:cubicBezTo>
                <a:cubicBezTo>
                  <a:pt x="7" y="26"/>
                  <a:pt x="7" y="26"/>
                  <a:pt x="7" y="26"/>
                </a:cubicBezTo>
                <a:cubicBezTo>
                  <a:pt x="85" y="26"/>
                  <a:pt x="85" y="26"/>
                  <a:pt x="85" y="26"/>
                </a:cubicBezTo>
                <a:lnTo>
                  <a:pt x="85" y="97"/>
                </a:lnTo>
                <a:close/>
                <a:moveTo>
                  <a:pt x="78" y="19"/>
                </a:moveTo>
                <a:cubicBezTo>
                  <a:pt x="75" y="19"/>
                  <a:pt x="72" y="16"/>
                  <a:pt x="72" y="13"/>
                </a:cubicBezTo>
                <a:cubicBezTo>
                  <a:pt x="72" y="9"/>
                  <a:pt x="75" y="6"/>
                  <a:pt x="78" y="6"/>
                </a:cubicBezTo>
                <a:cubicBezTo>
                  <a:pt x="82" y="6"/>
                  <a:pt x="85" y="9"/>
                  <a:pt x="85" y="13"/>
                </a:cubicBezTo>
                <a:cubicBezTo>
                  <a:pt x="85" y="16"/>
                  <a:pt x="82" y="19"/>
                  <a:pt x="78" y="19"/>
                </a:cubicBezTo>
                <a:close/>
                <a:moveTo>
                  <a:pt x="13" y="42"/>
                </a:moveTo>
                <a:cubicBezTo>
                  <a:pt x="13" y="40"/>
                  <a:pt x="15" y="39"/>
                  <a:pt x="17" y="39"/>
                </a:cubicBezTo>
                <a:cubicBezTo>
                  <a:pt x="75" y="39"/>
                  <a:pt x="75" y="39"/>
                  <a:pt x="75" y="39"/>
                </a:cubicBezTo>
                <a:cubicBezTo>
                  <a:pt x="77" y="39"/>
                  <a:pt x="78" y="40"/>
                  <a:pt x="78" y="42"/>
                </a:cubicBezTo>
                <a:cubicBezTo>
                  <a:pt x="78" y="44"/>
                  <a:pt x="77" y="45"/>
                  <a:pt x="75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5" y="45"/>
                  <a:pt x="13" y="44"/>
                  <a:pt x="13" y="42"/>
                </a:cubicBezTo>
                <a:close/>
                <a:moveTo>
                  <a:pt x="13" y="61"/>
                </a:moveTo>
                <a:cubicBezTo>
                  <a:pt x="13" y="59"/>
                  <a:pt x="15" y="58"/>
                  <a:pt x="17" y="58"/>
                </a:cubicBezTo>
                <a:cubicBezTo>
                  <a:pt x="75" y="58"/>
                  <a:pt x="75" y="58"/>
                  <a:pt x="75" y="58"/>
                </a:cubicBezTo>
                <a:cubicBezTo>
                  <a:pt x="77" y="58"/>
                  <a:pt x="78" y="59"/>
                  <a:pt x="78" y="61"/>
                </a:cubicBezTo>
                <a:cubicBezTo>
                  <a:pt x="78" y="63"/>
                  <a:pt x="77" y="65"/>
                  <a:pt x="75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5" y="65"/>
                  <a:pt x="13" y="63"/>
                  <a:pt x="13" y="61"/>
                </a:cubicBezTo>
                <a:close/>
                <a:moveTo>
                  <a:pt x="13" y="81"/>
                </a:moveTo>
                <a:cubicBezTo>
                  <a:pt x="13" y="79"/>
                  <a:pt x="15" y="77"/>
                  <a:pt x="17" y="77"/>
                </a:cubicBezTo>
                <a:cubicBezTo>
                  <a:pt x="75" y="77"/>
                  <a:pt x="75" y="77"/>
                  <a:pt x="75" y="77"/>
                </a:cubicBezTo>
                <a:cubicBezTo>
                  <a:pt x="77" y="77"/>
                  <a:pt x="78" y="79"/>
                  <a:pt x="78" y="81"/>
                </a:cubicBezTo>
                <a:cubicBezTo>
                  <a:pt x="78" y="82"/>
                  <a:pt x="77" y="84"/>
                  <a:pt x="75" y="84"/>
                </a:cubicBezTo>
                <a:cubicBezTo>
                  <a:pt x="17" y="84"/>
                  <a:pt x="17" y="84"/>
                  <a:pt x="17" y="84"/>
                </a:cubicBezTo>
                <a:cubicBezTo>
                  <a:pt x="15" y="84"/>
                  <a:pt x="13" y="82"/>
                  <a:pt x="13" y="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8446" name="PA_任意多边形 14"/>
          <p:cNvSpPr/>
          <p:nvPr>
            <p:custDataLst>
              <p:tags r:id="rId7"/>
            </p:custDataLst>
          </p:nvPr>
        </p:nvSpPr>
        <p:spPr bwMode="auto">
          <a:xfrm>
            <a:off x="10464802" y="2241951"/>
            <a:ext cx="359833" cy="389587"/>
          </a:xfrm>
          <a:custGeom>
            <a:avLst/>
            <a:gdLst>
              <a:gd name="T0" fmla="*/ 4 w 92"/>
              <a:gd name="T1" fmla="*/ 100 h 100"/>
              <a:gd name="T2" fmla="*/ 1 w 92"/>
              <a:gd name="T3" fmla="*/ 100 h 100"/>
              <a:gd name="T4" fmla="*/ 0 w 92"/>
              <a:gd name="T5" fmla="*/ 97 h 100"/>
              <a:gd name="T6" fmla="*/ 5 w 92"/>
              <a:gd name="T7" fmla="*/ 56 h 100"/>
              <a:gd name="T8" fmla="*/ 6 w 92"/>
              <a:gd name="T9" fmla="*/ 54 h 100"/>
              <a:gd name="T10" fmla="*/ 56 w 92"/>
              <a:gd name="T11" fmla="*/ 3 h 100"/>
              <a:gd name="T12" fmla="*/ 70 w 92"/>
              <a:gd name="T13" fmla="*/ 3 h 100"/>
              <a:gd name="T14" fmla="*/ 88 w 92"/>
              <a:gd name="T15" fmla="*/ 22 h 100"/>
              <a:gd name="T16" fmla="*/ 88 w 92"/>
              <a:gd name="T17" fmla="*/ 35 h 100"/>
              <a:gd name="T18" fmla="*/ 52 w 92"/>
              <a:gd name="T19" fmla="*/ 72 h 100"/>
              <a:gd name="T20" fmla="*/ 49 w 92"/>
              <a:gd name="T21" fmla="*/ 73 h 100"/>
              <a:gd name="T22" fmla="*/ 31 w 92"/>
              <a:gd name="T23" fmla="*/ 73 h 100"/>
              <a:gd name="T24" fmla="*/ 28 w 92"/>
              <a:gd name="T25" fmla="*/ 70 h 100"/>
              <a:gd name="T26" fmla="*/ 28 w 92"/>
              <a:gd name="T27" fmla="*/ 51 h 100"/>
              <a:gd name="T28" fmla="*/ 29 w 92"/>
              <a:gd name="T29" fmla="*/ 49 h 100"/>
              <a:gd name="T30" fmla="*/ 56 w 92"/>
              <a:gd name="T31" fmla="*/ 22 h 100"/>
              <a:gd name="T32" fmla="*/ 61 w 92"/>
              <a:gd name="T33" fmla="*/ 22 h 100"/>
              <a:gd name="T34" fmla="*/ 61 w 92"/>
              <a:gd name="T35" fmla="*/ 26 h 100"/>
              <a:gd name="T36" fmla="*/ 34 w 92"/>
              <a:gd name="T37" fmla="*/ 53 h 100"/>
              <a:gd name="T38" fmla="*/ 34 w 92"/>
              <a:gd name="T39" fmla="*/ 67 h 100"/>
              <a:gd name="T40" fmla="*/ 48 w 92"/>
              <a:gd name="T41" fmla="*/ 67 h 100"/>
              <a:gd name="T42" fmla="*/ 84 w 92"/>
              <a:gd name="T43" fmla="*/ 31 h 100"/>
              <a:gd name="T44" fmla="*/ 84 w 92"/>
              <a:gd name="T45" fmla="*/ 26 h 100"/>
              <a:gd name="T46" fmla="*/ 65 w 92"/>
              <a:gd name="T47" fmla="*/ 8 h 100"/>
              <a:gd name="T48" fmla="*/ 61 w 92"/>
              <a:gd name="T49" fmla="*/ 8 h 100"/>
              <a:gd name="T50" fmla="*/ 11 w 92"/>
              <a:gd name="T51" fmla="*/ 58 h 100"/>
              <a:gd name="T52" fmla="*/ 7 w 92"/>
              <a:gd name="T53" fmla="*/ 94 h 100"/>
              <a:gd name="T54" fmla="*/ 43 w 92"/>
              <a:gd name="T55" fmla="*/ 90 h 100"/>
              <a:gd name="T56" fmla="*/ 84 w 92"/>
              <a:gd name="T57" fmla="*/ 49 h 100"/>
              <a:gd name="T58" fmla="*/ 88 w 92"/>
              <a:gd name="T59" fmla="*/ 49 h 100"/>
              <a:gd name="T60" fmla="*/ 88 w 92"/>
              <a:gd name="T61" fmla="*/ 54 h 100"/>
              <a:gd name="T62" fmla="*/ 47 w 92"/>
              <a:gd name="T63" fmla="*/ 95 h 100"/>
              <a:gd name="T64" fmla="*/ 45 w 92"/>
              <a:gd name="T65" fmla="*/ 96 h 100"/>
              <a:gd name="T66" fmla="*/ 4 w 92"/>
              <a:gd name="T67" fmla="*/ 100 h 100"/>
              <a:gd name="T68" fmla="*/ 4 w 92"/>
              <a:gd name="T69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2" h="100">
                <a:moveTo>
                  <a:pt x="4" y="100"/>
                </a:moveTo>
                <a:cubicBezTo>
                  <a:pt x="3" y="100"/>
                  <a:pt x="2" y="100"/>
                  <a:pt x="1" y="100"/>
                </a:cubicBezTo>
                <a:cubicBezTo>
                  <a:pt x="1" y="99"/>
                  <a:pt x="0" y="98"/>
                  <a:pt x="0" y="97"/>
                </a:cubicBezTo>
                <a:cubicBezTo>
                  <a:pt x="5" y="56"/>
                  <a:pt x="5" y="56"/>
                  <a:pt x="5" y="56"/>
                </a:cubicBezTo>
                <a:cubicBezTo>
                  <a:pt x="5" y="55"/>
                  <a:pt x="5" y="54"/>
                  <a:pt x="6" y="54"/>
                </a:cubicBezTo>
                <a:cubicBezTo>
                  <a:pt x="56" y="3"/>
                  <a:pt x="56" y="3"/>
                  <a:pt x="56" y="3"/>
                </a:cubicBezTo>
                <a:cubicBezTo>
                  <a:pt x="60" y="0"/>
                  <a:pt x="66" y="0"/>
                  <a:pt x="70" y="3"/>
                </a:cubicBezTo>
                <a:cubicBezTo>
                  <a:pt x="88" y="22"/>
                  <a:pt x="88" y="22"/>
                  <a:pt x="88" y="22"/>
                </a:cubicBezTo>
                <a:cubicBezTo>
                  <a:pt x="92" y="25"/>
                  <a:pt x="92" y="32"/>
                  <a:pt x="88" y="35"/>
                </a:cubicBezTo>
                <a:cubicBezTo>
                  <a:pt x="52" y="72"/>
                  <a:pt x="52" y="72"/>
                  <a:pt x="52" y="72"/>
                </a:cubicBezTo>
                <a:cubicBezTo>
                  <a:pt x="51" y="73"/>
                  <a:pt x="50" y="73"/>
                  <a:pt x="49" y="73"/>
                </a:cubicBezTo>
                <a:cubicBezTo>
                  <a:pt x="31" y="73"/>
                  <a:pt x="31" y="73"/>
                  <a:pt x="31" y="73"/>
                </a:cubicBezTo>
                <a:cubicBezTo>
                  <a:pt x="29" y="73"/>
                  <a:pt x="28" y="72"/>
                  <a:pt x="28" y="70"/>
                </a:cubicBezTo>
                <a:cubicBezTo>
                  <a:pt x="28" y="51"/>
                  <a:pt x="28" y="51"/>
                  <a:pt x="28" y="51"/>
                </a:cubicBezTo>
                <a:cubicBezTo>
                  <a:pt x="28" y="51"/>
                  <a:pt x="28" y="50"/>
                  <a:pt x="29" y="49"/>
                </a:cubicBezTo>
                <a:cubicBezTo>
                  <a:pt x="56" y="22"/>
                  <a:pt x="56" y="22"/>
                  <a:pt x="56" y="22"/>
                </a:cubicBezTo>
                <a:cubicBezTo>
                  <a:pt x="58" y="20"/>
                  <a:pt x="60" y="20"/>
                  <a:pt x="61" y="22"/>
                </a:cubicBezTo>
                <a:cubicBezTo>
                  <a:pt x="62" y="23"/>
                  <a:pt x="62" y="25"/>
                  <a:pt x="61" y="26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67"/>
                  <a:pt x="34" y="67"/>
                  <a:pt x="34" y="67"/>
                </a:cubicBezTo>
                <a:cubicBezTo>
                  <a:pt x="48" y="67"/>
                  <a:pt x="48" y="67"/>
                  <a:pt x="48" y="67"/>
                </a:cubicBezTo>
                <a:cubicBezTo>
                  <a:pt x="84" y="31"/>
                  <a:pt x="84" y="31"/>
                  <a:pt x="84" y="31"/>
                </a:cubicBezTo>
                <a:cubicBezTo>
                  <a:pt x="85" y="30"/>
                  <a:pt x="85" y="28"/>
                  <a:pt x="84" y="26"/>
                </a:cubicBezTo>
                <a:cubicBezTo>
                  <a:pt x="65" y="8"/>
                  <a:pt x="65" y="8"/>
                  <a:pt x="65" y="8"/>
                </a:cubicBezTo>
                <a:cubicBezTo>
                  <a:pt x="64" y="7"/>
                  <a:pt x="62" y="7"/>
                  <a:pt x="61" y="8"/>
                </a:cubicBezTo>
                <a:cubicBezTo>
                  <a:pt x="11" y="58"/>
                  <a:pt x="11" y="58"/>
                  <a:pt x="11" y="58"/>
                </a:cubicBezTo>
                <a:cubicBezTo>
                  <a:pt x="7" y="94"/>
                  <a:pt x="7" y="94"/>
                  <a:pt x="7" y="94"/>
                </a:cubicBezTo>
                <a:cubicBezTo>
                  <a:pt x="43" y="90"/>
                  <a:pt x="43" y="90"/>
                  <a:pt x="43" y="90"/>
                </a:cubicBezTo>
                <a:cubicBezTo>
                  <a:pt x="84" y="49"/>
                  <a:pt x="84" y="49"/>
                  <a:pt x="84" y="49"/>
                </a:cubicBezTo>
                <a:cubicBezTo>
                  <a:pt x="85" y="48"/>
                  <a:pt x="87" y="48"/>
                  <a:pt x="88" y="49"/>
                </a:cubicBezTo>
                <a:cubicBezTo>
                  <a:pt x="90" y="50"/>
                  <a:pt x="90" y="52"/>
                  <a:pt x="88" y="54"/>
                </a:cubicBezTo>
                <a:cubicBezTo>
                  <a:pt x="47" y="95"/>
                  <a:pt x="47" y="95"/>
                  <a:pt x="47" y="95"/>
                </a:cubicBezTo>
                <a:cubicBezTo>
                  <a:pt x="47" y="95"/>
                  <a:pt x="46" y="96"/>
                  <a:pt x="45" y="96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100"/>
                  <a:pt x="4" y="100"/>
                  <a:pt x="4" y="1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8447" name="PA_任意多边形 15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7552269" y="5266784"/>
            <a:ext cx="408517" cy="404408"/>
          </a:xfrm>
          <a:custGeom>
            <a:avLst/>
            <a:gdLst>
              <a:gd name="T0" fmla="*/ 101 w 105"/>
              <a:gd name="T1" fmla="*/ 4 h 104"/>
              <a:gd name="T2" fmla="*/ 101 w 105"/>
              <a:gd name="T3" fmla="*/ 17 h 104"/>
              <a:gd name="T4" fmla="*/ 96 w 105"/>
              <a:gd name="T5" fmla="*/ 22 h 104"/>
              <a:gd name="T6" fmla="*/ 82 w 105"/>
              <a:gd name="T7" fmla="*/ 8 h 104"/>
              <a:gd name="T8" fmla="*/ 87 w 105"/>
              <a:gd name="T9" fmla="*/ 4 h 104"/>
              <a:gd name="T10" fmla="*/ 101 w 105"/>
              <a:gd name="T11" fmla="*/ 4 h 104"/>
              <a:gd name="T12" fmla="*/ 32 w 105"/>
              <a:gd name="T13" fmla="*/ 59 h 104"/>
              <a:gd name="T14" fmla="*/ 28 w 105"/>
              <a:gd name="T15" fmla="*/ 77 h 104"/>
              <a:gd name="T16" fmla="*/ 46 w 105"/>
              <a:gd name="T17" fmla="*/ 72 h 104"/>
              <a:gd name="T18" fmla="*/ 92 w 105"/>
              <a:gd name="T19" fmla="*/ 26 h 104"/>
              <a:gd name="T20" fmla="*/ 78 w 105"/>
              <a:gd name="T21" fmla="*/ 13 h 104"/>
              <a:gd name="T22" fmla="*/ 32 w 105"/>
              <a:gd name="T23" fmla="*/ 59 h 104"/>
              <a:gd name="T24" fmla="*/ 78 w 105"/>
              <a:gd name="T25" fmla="*/ 50 h 104"/>
              <a:gd name="T26" fmla="*/ 78 w 105"/>
              <a:gd name="T27" fmla="*/ 91 h 104"/>
              <a:gd name="T28" fmla="*/ 13 w 105"/>
              <a:gd name="T29" fmla="*/ 91 h 104"/>
              <a:gd name="T30" fmla="*/ 13 w 105"/>
              <a:gd name="T31" fmla="*/ 27 h 104"/>
              <a:gd name="T32" fmla="*/ 55 w 105"/>
              <a:gd name="T33" fmla="*/ 27 h 104"/>
              <a:gd name="T34" fmla="*/ 68 w 105"/>
              <a:gd name="T35" fmla="*/ 14 h 104"/>
              <a:gd name="T36" fmla="*/ 0 w 105"/>
              <a:gd name="T37" fmla="*/ 14 h 104"/>
              <a:gd name="T38" fmla="*/ 0 w 105"/>
              <a:gd name="T39" fmla="*/ 104 h 104"/>
              <a:gd name="T40" fmla="*/ 91 w 105"/>
              <a:gd name="T41" fmla="*/ 104 h 104"/>
              <a:gd name="T42" fmla="*/ 91 w 105"/>
              <a:gd name="T43" fmla="*/ 37 h 104"/>
              <a:gd name="T44" fmla="*/ 78 w 105"/>
              <a:gd name="T45" fmla="*/ 5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5" h="104">
                <a:moveTo>
                  <a:pt x="101" y="4"/>
                </a:moveTo>
                <a:cubicBezTo>
                  <a:pt x="105" y="7"/>
                  <a:pt x="105" y="14"/>
                  <a:pt x="101" y="17"/>
                </a:cubicBezTo>
                <a:cubicBezTo>
                  <a:pt x="96" y="22"/>
                  <a:pt x="96" y="22"/>
                  <a:pt x="96" y="22"/>
                </a:cubicBezTo>
                <a:cubicBezTo>
                  <a:pt x="82" y="8"/>
                  <a:pt x="82" y="8"/>
                  <a:pt x="82" y="8"/>
                </a:cubicBezTo>
                <a:cubicBezTo>
                  <a:pt x="87" y="4"/>
                  <a:pt x="87" y="4"/>
                  <a:pt x="87" y="4"/>
                </a:cubicBezTo>
                <a:cubicBezTo>
                  <a:pt x="91" y="0"/>
                  <a:pt x="97" y="0"/>
                  <a:pt x="101" y="4"/>
                </a:cubicBezTo>
                <a:close/>
                <a:moveTo>
                  <a:pt x="32" y="59"/>
                </a:moveTo>
                <a:cubicBezTo>
                  <a:pt x="28" y="77"/>
                  <a:pt x="28" y="77"/>
                  <a:pt x="28" y="77"/>
                </a:cubicBezTo>
                <a:cubicBezTo>
                  <a:pt x="46" y="72"/>
                  <a:pt x="46" y="72"/>
                  <a:pt x="46" y="72"/>
                </a:cubicBezTo>
                <a:cubicBezTo>
                  <a:pt x="92" y="26"/>
                  <a:pt x="92" y="26"/>
                  <a:pt x="92" y="26"/>
                </a:cubicBezTo>
                <a:cubicBezTo>
                  <a:pt x="78" y="13"/>
                  <a:pt x="78" y="13"/>
                  <a:pt x="78" y="13"/>
                </a:cubicBezTo>
                <a:lnTo>
                  <a:pt x="32" y="59"/>
                </a:lnTo>
                <a:close/>
                <a:moveTo>
                  <a:pt x="78" y="50"/>
                </a:moveTo>
                <a:cubicBezTo>
                  <a:pt x="78" y="91"/>
                  <a:pt x="78" y="91"/>
                  <a:pt x="78" y="91"/>
                </a:cubicBezTo>
                <a:cubicBezTo>
                  <a:pt x="13" y="91"/>
                  <a:pt x="13" y="91"/>
                  <a:pt x="13" y="91"/>
                </a:cubicBezTo>
                <a:cubicBezTo>
                  <a:pt x="13" y="27"/>
                  <a:pt x="13" y="27"/>
                  <a:pt x="13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68" y="14"/>
                  <a:pt x="68" y="14"/>
                  <a:pt x="68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04"/>
                  <a:pt x="0" y="104"/>
                  <a:pt x="0" y="104"/>
                </a:cubicBezTo>
                <a:cubicBezTo>
                  <a:pt x="91" y="104"/>
                  <a:pt x="91" y="104"/>
                  <a:pt x="91" y="104"/>
                </a:cubicBezTo>
                <a:cubicBezTo>
                  <a:pt x="91" y="37"/>
                  <a:pt x="91" y="37"/>
                  <a:pt x="91" y="37"/>
                </a:cubicBezTo>
                <a:lnTo>
                  <a:pt x="78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8448" name="PA_任意多边形 16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7552269" y="2241951"/>
            <a:ext cx="302684" cy="378185"/>
          </a:xfrm>
          <a:custGeom>
            <a:avLst/>
            <a:gdLst>
              <a:gd name="T0" fmla="*/ 71 w 78"/>
              <a:gd name="T1" fmla="*/ 6 h 103"/>
              <a:gd name="T2" fmla="*/ 78 w 78"/>
              <a:gd name="T3" fmla="*/ 6 h 103"/>
              <a:gd name="T4" fmla="*/ 78 w 78"/>
              <a:gd name="T5" fmla="*/ 0 h 103"/>
              <a:gd name="T6" fmla="*/ 0 w 78"/>
              <a:gd name="T7" fmla="*/ 0 h 103"/>
              <a:gd name="T8" fmla="*/ 0 w 78"/>
              <a:gd name="T9" fmla="*/ 6 h 103"/>
              <a:gd name="T10" fmla="*/ 6 w 78"/>
              <a:gd name="T11" fmla="*/ 6 h 103"/>
              <a:gd name="T12" fmla="*/ 6 w 78"/>
              <a:gd name="T13" fmla="*/ 13 h 103"/>
              <a:gd name="T14" fmla="*/ 10 w 78"/>
              <a:gd name="T15" fmla="*/ 13 h 103"/>
              <a:gd name="T16" fmla="*/ 20 w 78"/>
              <a:gd name="T17" fmla="*/ 48 h 103"/>
              <a:gd name="T18" fmla="*/ 25 w 78"/>
              <a:gd name="T19" fmla="*/ 52 h 103"/>
              <a:gd name="T20" fmla="*/ 20 w 78"/>
              <a:gd name="T21" fmla="*/ 55 h 103"/>
              <a:gd name="T22" fmla="*/ 10 w 78"/>
              <a:gd name="T23" fmla="*/ 90 h 103"/>
              <a:gd name="T24" fmla="*/ 6 w 78"/>
              <a:gd name="T25" fmla="*/ 90 h 103"/>
              <a:gd name="T26" fmla="*/ 6 w 78"/>
              <a:gd name="T27" fmla="*/ 97 h 103"/>
              <a:gd name="T28" fmla="*/ 0 w 78"/>
              <a:gd name="T29" fmla="*/ 97 h 103"/>
              <a:gd name="T30" fmla="*/ 0 w 78"/>
              <a:gd name="T31" fmla="*/ 103 h 103"/>
              <a:gd name="T32" fmla="*/ 78 w 78"/>
              <a:gd name="T33" fmla="*/ 103 h 103"/>
              <a:gd name="T34" fmla="*/ 78 w 78"/>
              <a:gd name="T35" fmla="*/ 97 h 103"/>
              <a:gd name="T36" fmla="*/ 71 w 78"/>
              <a:gd name="T37" fmla="*/ 97 h 103"/>
              <a:gd name="T38" fmla="*/ 71 w 78"/>
              <a:gd name="T39" fmla="*/ 90 h 103"/>
              <a:gd name="T40" fmla="*/ 68 w 78"/>
              <a:gd name="T41" fmla="*/ 90 h 103"/>
              <a:gd name="T42" fmla="*/ 58 w 78"/>
              <a:gd name="T43" fmla="*/ 55 h 103"/>
              <a:gd name="T44" fmla="*/ 53 w 78"/>
              <a:gd name="T45" fmla="*/ 52 h 103"/>
              <a:gd name="T46" fmla="*/ 58 w 78"/>
              <a:gd name="T47" fmla="*/ 48 h 103"/>
              <a:gd name="T48" fmla="*/ 68 w 78"/>
              <a:gd name="T49" fmla="*/ 13 h 103"/>
              <a:gd name="T50" fmla="*/ 71 w 78"/>
              <a:gd name="T51" fmla="*/ 13 h 103"/>
              <a:gd name="T52" fmla="*/ 71 w 78"/>
              <a:gd name="T53" fmla="*/ 6 h 103"/>
              <a:gd name="T54" fmla="*/ 62 w 78"/>
              <a:gd name="T55" fmla="*/ 14 h 103"/>
              <a:gd name="T56" fmla="*/ 54 w 78"/>
              <a:gd name="T57" fmla="*/ 43 h 103"/>
              <a:gd name="T58" fmla="*/ 45 w 78"/>
              <a:gd name="T59" fmla="*/ 47 h 103"/>
              <a:gd name="T60" fmla="*/ 45 w 78"/>
              <a:gd name="T61" fmla="*/ 56 h 103"/>
              <a:gd name="T62" fmla="*/ 54 w 78"/>
              <a:gd name="T63" fmla="*/ 60 h 103"/>
              <a:gd name="T64" fmla="*/ 62 w 78"/>
              <a:gd name="T65" fmla="*/ 89 h 103"/>
              <a:gd name="T66" fmla="*/ 61 w 78"/>
              <a:gd name="T67" fmla="*/ 90 h 103"/>
              <a:gd name="T68" fmla="*/ 55 w 78"/>
              <a:gd name="T69" fmla="*/ 90 h 103"/>
              <a:gd name="T70" fmla="*/ 50 w 78"/>
              <a:gd name="T71" fmla="*/ 75 h 103"/>
              <a:gd name="T72" fmla="*/ 42 w 78"/>
              <a:gd name="T73" fmla="*/ 71 h 103"/>
              <a:gd name="T74" fmla="*/ 42 w 78"/>
              <a:gd name="T75" fmla="*/ 45 h 103"/>
              <a:gd name="T76" fmla="*/ 53 w 78"/>
              <a:gd name="T77" fmla="*/ 40 h 103"/>
              <a:gd name="T78" fmla="*/ 59 w 78"/>
              <a:gd name="T79" fmla="*/ 32 h 103"/>
              <a:gd name="T80" fmla="*/ 19 w 78"/>
              <a:gd name="T81" fmla="*/ 32 h 103"/>
              <a:gd name="T82" fmla="*/ 25 w 78"/>
              <a:gd name="T83" fmla="*/ 40 h 103"/>
              <a:gd name="T84" fmla="*/ 36 w 78"/>
              <a:gd name="T85" fmla="*/ 45 h 103"/>
              <a:gd name="T86" fmla="*/ 36 w 78"/>
              <a:gd name="T87" fmla="*/ 71 h 103"/>
              <a:gd name="T88" fmla="*/ 28 w 78"/>
              <a:gd name="T89" fmla="*/ 75 h 103"/>
              <a:gd name="T90" fmla="*/ 23 w 78"/>
              <a:gd name="T91" fmla="*/ 90 h 103"/>
              <a:gd name="T92" fmla="*/ 16 w 78"/>
              <a:gd name="T93" fmla="*/ 90 h 103"/>
              <a:gd name="T94" fmla="*/ 16 w 78"/>
              <a:gd name="T95" fmla="*/ 89 h 103"/>
              <a:gd name="T96" fmla="*/ 24 w 78"/>
              <a:gd name="T97" fmla="*/ 60 h 103"/>
              <a:gd name="T98" fmla="*/ 32 w 78"/>
              <a:gd name="T99" fmla="*/ 56 h 103"/>
              <a:gd name="T100" fmla="*/ 32 w 78"/>
              <a:gd name="T101" fmla="*/ 47 h 103"/>
              <a:gd name="T102" fmla="*/ 24 w 78"/>
              <a:gd name="T103" fmla="*/ 43 h 103"/>
              <a:gd name="T104" fmla="*/ 16 w 78"/>
              <a:gd name="T105" fmla="*/ 14 h 103"/>
              <a:gd name="T106" fmla="*/ 16 w 78"/>
              <a:gd name="T107" fmla="*/ 13 h 103"/>
              <a:gd name="T108" fmla="*/ 61 w 78"/>
              <a:gd name="T109" fmla="*/ 13 h 103"/>
              <a:gd name="T110" fmla="*/ 62 w 78"/>
              <a:gd name="T111" fmla="*/ 14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8" h="103">
                <a:moveTo>
                  <a:pt x="71" y="6"/>
                </a:moveTo>
                <a:cubicBezTo>
                  <a:pt x="78" y="6"/>
                  <a:pt x="78" y="6"/>
                  <a:pt x="78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"/>
                  <a:pt x="0" y="6"/>
                  <a:pt x="0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13"/>
                  <a:pt x="6" y="13"/>
                  <a:pt x="6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5" y="25"/>
                  <a:pt x="9" y="40"/>
                  <a:pt x="20" y="48"/>
                </a:cubicBezTo>
                <a:cubicBezTo>
                  <a:pt x="21" y="50"/>
                  <a:pt x="23" y="51"/>
                  <a:pt x="25" y="52"/>
                </a:cubicBezTo>
                <a:cubicBezTo>
                  <a:pt x="23" y="52"/>
                  <a:pt x="21" y="53"/>
                  <a:pt x="20" y="55"/>
                </a:cubicBezTo>
                <a:cubicBezTo>
                  <a:pt x="9" y="63"/>
                  <a:pt x="5" y="78"/>
                  <a:pt x="10" y="90"/>
                </a:cubicBezTo>
                <a:cubicBezTo>
                  <a:pt x="6" y="90"/>
                  <a:pt x="6" y="90"/>
                  <a:pt x="6" y="90"/>
                </a:cubicBezTo>
                <a:cubicBezTo>
                  <a:pt x="6" y="97"/>
                  <a:pt x="6" y="97"/>
                  <a:pt x="6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03"/>
                  <a:pt x="0" y="103"/>
                  <a:pt x="0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97"/>
                  <a:pt x="78" y="97"/>
                  <a:pt x="78" y="97"/>
                </a:cubicBezTo>
                <a:cubicBezTo>
                  <a:pt x="71" y="97"/>
                  <a:pt x="71" y="97"/>
                  <a:pt x="71" y="97"/>
                </a:cubicBezTo>
                <a:cubicBezTo>
                  <a:pt x="71" y="90"/>
                  <a:pt x="71" y="90"/>
                  <a:pt x="71" y="90"/>
                </a:cubicBezTo>
                <a:cubicBezTo>
                  <a:pt x="68" y="90"/>
                  <a:pt x="68" y="90"/>
                  <a:pt x="68" y="90"/>
                </a:cubicBezTo>
                <a:cubicBezTo>
                  <a:pt x="73" y="78"/>
                  <a:pt x="69" y="63"/>
                  <a:pt x="58" y="55"/>
                </a:cubicBezTo>
                <a:cubicBezTo>
                  <a:pt x="56" y="53"/>
                  <a:pt x="54" y="52"/>
                  <a:pt x="53" y="52"/>
                </a:cubicBezTo>
                <a:cubicBezTo>
                  <a:pt x="54" y="51"/>
                  <a:pt x="56" y="50"/>
                  <a:pt x="58" y="48"/>
                </a:cubicBezTo>
                <a:cubicBezTo>
                  <a:pt x="69" y="40"/>
                  <a:pt x="73" y="25"/>
                  <a:pt x="68" y="13"/>
                </a:cubicBezTo>
                <a:cubicBezTo>
                  <a:pt x="71" y="13"/>
                  <a:pt x="71" y="13"/>
                  <a:pt x="71" y="13"/>
                </a:cubicBezTo>
                <a:lnTo>
                  <a:pt x="71" y="6"/>
                </a:lnTo>
                <a:close/>
                <a:moveTo>
                  <a:pt x="62" y="14"/>
                </a:moveTo>
                <a:cubicBezTo>
                  <a:pt x="66" y="24"/>
                  <a:pt x="63" y="36"/>
                  <a:pt x="54" y="43"/>
                </a:cubicBezTo>
                <a:cubicBezTo>
                  <a:pt x="51" y="45"/>
                  <a:pt x="48" y="47"/>
                  <a:pt x="45" y="47"/>
                </a:cubicBezTo>
                <a:cubicBezTo>
                  <a:pt x="45" y="56"/>
                  <a:pt x="45" y="56"/>
                  <a:pt x="45" y="56"/>
                </a:cubicBezTo>
                <a:cubicBezTo>
                  <a:pt x="48" y="57"/>
                  <a:pt x="51" y="58"/>
                  <a:pt x="54" y="60"/>
                </a:cubicBezTo>
                <a:cubicBezTo>
                  <a:pt x="63" y="67"/>
                  <a:pt x="66" y="79"/>
                  <a:pt x="62" y="89"/>
                </a:cubicBezTo>
                <a:cubicBezTo>
                  <a:pt x="61" y="90"/>
                  <a:pt x="61" y="90"/>
                  <a:pt x="61" y="90"/>
                </a:cubicBezTo>
                <a:cubicBezTo>
                  <a:pt x="55" y="90"/>
                  <a:pt x="55" y="90"/>
                  <a:pt x="55" y="90"/>
                </a:cubicBezTo>
                <a:cubicBezTo>
                  <a:pt x="56" y="85"/>
                  <a:pt x="54" y="79"/>
                  <a:pt x="50" y="75"/>
                </a:cubicBezTo>
                <a:cubicBezTo>
                  <a:pt x="47" y="73"/>
                  <a:pt x="45" y="72"/>
                  <a:pt x="42" y="71"/>
                </a:cubicBezTo>
                <a:cubicBezTo>
                  <a:pt x="42" y="45"/>
                  <a:pt x="42" y="45"/>
                  <a:pt x="42" y="45"/>
                </a:cubicBezTo>
                <a:cubicBezTo>
                  <a:pt x="46" y="44"/>
                  <a:pt x="50" y="43"/>
                  <a:pt x="53" y="40"/>
                </a:cubicBezTo>
                <a:cubicBezTo>
                  <a:pt x="55" y="38"/>
                  <a:pt x="57" y="35"/>
                  <a:pt x="5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20" y="35"/>
                  <a:pt x="22" y="38"/>
                  <a:pt x="25" y="40"/>
                </a:cubicBezTo>
                <a:cubicBezTo>
                  <a:pt x="28" y="43"/>
                  <a:pt x="32" y="44"/>
                  <a:pt x="36" y="45"/>
                </a:cubicBezTo>
                <a:cubicBezTo>
                  <a:pt x="36" y="71"/>
                  <a:pt x="36" y="71"/>
                  <a:pt x="36" y="71"/>
                </a:cubicBezTo>
                <a:cubicBezTo>
                  <a:pt x="33" y="72"/>
                  <a:pt x="30" y="73"/>
                  <a:pt x="28" y="75"/>
                </a:cubicBezTo>
                <a:cubicBezTo>
                  <a:pt x="24" y="79"/>
                  <a:pt x="22" y="85"/>
                  <a:pt x="23" y="90"/>
                </a:cubicBezTo>
                <a:cubicBezTo>
                  <a:pt x="16" y="90"/>
                  <a:pt x="16" y="90"/>
                  <a:pt x="16" y="90"/>
                </a:cubicBezTo>
                <a:cubicBezTo>
                  <a:pt x="16" y="89"/>
                  <a:pt x="16" y="89"/>
                  <a:pt x="16" y="89"/>
                </a:cubicBezTo>
                <a:cubicBezTo>
                  <a:pt x="12" y="79"/>
                  <a:pt x="15" y="67"/>
                  <a:pt x="24" y="60"/>
                </a:cubicBezTo>
                <a:cubicBezTo>
                  <a:pt x="26" y="58"/>
                  <a:pt x="29" y="57"/>
                  <a:pt x="32" y="56"/>
                </a:cubicBezTo>
                <a:cubicBezTo>
                  <a:pt x="32" y="47"/>
                  <a:pt x="32" y="47"/>
                  <a:pt x="32" y="47"/>
                </a:cubicBezTo>
                <a:cubicBezTo>
                  <a:pt x="29" y="47"/>
                  <a:pt x="26" y="45"/>
                  <a:pt x="24" y="43"/>
                </a:cubicBezTo>
                <a:cubicBezTo>
                  <a:pt x="15" y="36"/>
                  <a:pt x="12" y="24"/>
                  <a:pt x="16" y="14"/>
                </a:cubicBezTo>
                <a:cubicBezTo>
                  <a:pt x="16" y="13"/>
                  <a:pt x="16" y="13"/>
                  <a:pt x="16" y="13"/>
                </a:cubicBezTo>
                <a:cubicBezTo>
                  <a:pt x="61" y="13"/>
                  <a:pt x="61" y="13"/>
                  <a:pt x="61" y="13"/>
                </a:cubicBezTo>
                <a:lnTo>
                  <a:pt x="62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5B0D55F-1961-4C34-928D-F2E7D75313C3}"/>
              </a:ext>
            </a:extLst>
          </p:cNvPr>
          <p:cNvGrpSpPr/>
          <p:nvPr/>
        </p:nvGrpSpPr>
        <p:grpSpPr>
          <a:xfrm>
            <a:off x="721785" y="2208924"/>
            <a:ext cx="5088467" cy="3571241"/>
            <a:chOff x="721785" y="2421994"/>
            <a:chExt cx="5088467" cy="3571241"/>
          </a:xfrm>
        </p:grpSpPr>
        <p:sp>
          <p:nvSpPr>
            <p:cNvPr id="18455" name="PA_矩形 23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721785" y="2421994"/>
              <a:ext cx="5088467" cy="407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defTabSz="1219170">
                <a:lnSpc>
                  <a:spcPct val="120000"/>
                </a:lnSpc>
              </a:pPr>
              <a:r>
                <a:rPr lang="zh-CN" altLang="en-US" sz="2400" b="1" dirty="0">
                  <a:solidFill>
                    <a:srgbClr val="FFFFFF">
                      <a:lumMod val="50000"/>
                    </a:srgbClr>
                  </a:solidFill>
                  <a:latin typeface="Calibri"/>
                  <a:ea typeface="宋体" panose="02010600030101010101" pitchFamily="2" charset="-122"/>
                </a:rPr>
                <a:t>感谢金老师的教导</a:t>
              </a:r>
              <a:endParaRPr lang="zh-CN" altLang="zh-CN" sz="2400" b="1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8456" name="PA_Line 24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721785" y="2953440"/>
              <a:ext cx="5088467" cy="0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8457" name="PA_矩形 25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721785" y="3285861"/>
              <a:ext cx="5088467" cy="407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defTabSz="1219170">
                <a:lnSpc>
                  <a:spcPct val="120000"/>
                </a:lnSpc>
              </a:pPr>
              <a:r>
                <a:rPr lang="zh-CN" altLang="en-US" sz="2400" b="1" dirty="0">
                  <a:solidFill>
                    <a:srgbClr val="FFFFFF">
                      <a:lumMod val="50000"/>
                    </a:srgbClr>
                  </a:solidFill>
                  <a:latin typeface="Calibri"/>
                  <a:ea typeface="宋体" panose="02010600030101010101" pitchFamily="2" charset="-122"/>
                </a:rPr>
                <a:t>感谢助教学长的帮助</a:t>
              </a:r>
              <a:endParaRPr lang="en-US" altLang="zh-CN" sz="2400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8458" name="PA_Line 26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721785" y="3817307"/>
              <a:ext cx="5088467" cy="0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8459" name="PA_矩形 27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721785" y="4189955"/>
              <a:ext cx="5088467" cy="407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defTabSz="1219170">
                <a:lnSpc>
                  <a:spcPct val="120000"/>
                </a:lnSpc>
              </a:pPr>
              <a:r>
                <a:rPr lang="zh-CN" altLang="en-US" sz="2400" b="1" dirty="0">
                  <a:solidFill>
                    <a:srgbClr val="FFFFFF">
                      <a:lumMod val="50000"/>
                    </a:srgbClr>
                  </a:solidFill>
                  <a:latin typeface="Calibri"/>
                  <a:ea typeface="宋体" panose="02010600030101010101" pitchFamily="2" charset="-122"/>
                </a:rPr>
                <a:t>感谢同学们的陪伴</a:t>
              </a:r>
              <a:endParaRPr lang="en-US" altLang="zh-CN" sz="2400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8460" name="PA_Line 28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721785" y="4721403"/>
              <a:ext cx="5088467" cy="0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8461" name="PA_矩形 29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721786" y="5062291"/>
              <a:ext cx="4755736" cy="850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170">
                <a:lnSpc>
                  <a:spcPct val="120000"/>
                </a:lnSpc>
              </a:pPr>
              <a:r>
                <a:rPr lang="zh-CN" altLang="en-US" sz="2400" b="1" dirty="0">
                  <a:solidFill>
                    <a:srgbClr val="FFFFFF">
                      <a:lumMod val="50000"/>
                    </a:srgbClr>
                  </a:solidFill>
                  <a:latin typeface="Calibri"/>
                  <a:ea typeface="宋体" panose="02010600030101010101" pitchFamily="2" charset="-122"/>
                </a:rPr>
                <a:t>感谢</a:t>
              </a:r>
              <a:r>
                <a:rPr lang="en-US" altLang="zh-CN" sz="2400" b="1" dirty="0">
                  <a:solidFill>
                    <a:srgbClr val="FFFFFF">
                      <a:lumMod val="50000"/>
                    </a:srgbClr>
                  </a:solidFill>
                  <a:latin typeface="Calibri"/>
                  <a:ea typeface="宋体" panose="02010600030101010101" pitchFamily="2" charset="-122"/>
                </a:rPr>
                <a:t>electron</a:t>
              </a:r>
              <a:r>
                <a:rPr lang="zh-CN" altLang="en-US" sz="2400" b="1" dirty="0">
                  <a:solidFill>
                    <a:srgbClr val="FFFFFF">
                      <a:lumMod val="50000"/>
                    </a:srgbClr>
                  </a:solidFill>
                  <a:latin typeface="Calibri"/>
                  <a:ea typeface="宋体" panose="02010600030101010101" pitchFamily="2" charset="-122"/>
                </a:rPr>
                <a:t>、</a:t>
              </a:r>
              <a:r>
                <a:rPr lang="en-US" altLang="zh-CN" sz="2400" b="1" dirty="0" err="1">
                  <a:solidFill>
                    <a:srgbClr val="FFFFFF">
                      <a:lumMod val="50000"/>
                    </a:srgbClr>
                  </a:solidFill>
                  <a:latin typeface="Calibri"/>
                  <a:ea typeface="宋体" panose="02010600030101010101" pitchFamily="2" charset="-122"/>
                </a:rPr>
                <a:t>vue</a:t>
              </a:r>
              <a:r>
                <a:rPr lang="zh-CN" altLang="en-US" sz="2400" b="1" dirty="0">
                  <a:solidFill>
                    <a:srgbClr val="FFFFFF">
                      <a:lumMod val="50000"/>
                    </a:srgbClr>
                  </a:solidFill>
                  <a:latin typeface="Calibri"/>
                  <a:ea typeface="宋体" panose="02010600030101010101" pitchFamily="2" charset="-122"/>
                </a:rPr>
                <a:t>、</a:t>
              </a:r>
              <a:r>
                <a:rPr lang="en-US" altLang="zh-CN" sz="2400" b="1" dirty="0">
                  <a:solidFill>
                    <a:srgbClr val="FFFFFF">
                      <a:lumMod val="50000"/>
                    </a:srgbClr>
                  </a:solidFill>
                  <a:latin typeface="Calibri"/>
                  <a:ea typeface="宋体" panose="02010600030101010101" pitchFamily="2" charset="-122"/>
                </a:rPr>
                <a:t>semantic-</a:t>
              </a:r>
              <a:r>
                <a:rPr lang="en-US" altLang="zh-CN" sz="2400" b="1" dirty="0" err="1">
                  <a:solidFill>
                    <a:srgbClr val="FFFFFF">
                      <a:lumMod val="50000"/>
                    </a:srgbClr>
                  </a:solidFill>
                  <a:latin typeface="Calibri"/>
                  <a:ea typeface="宋体" panose="02010600030101010101" pitchFamily="2" charset="-122"/>
                </a:rPr>
                <a:t>ui</a:t>
              </a:r>
              <a:r>
                <a:rPr lang="zh-CN" altLang="en-US" sz="2400" b="1" dirty="0">
                  <a:solidFill>
                    <a:srgbClr val="FFFFFF">
                      <a:lumMod val="50000"/>
                    </a:srgbClr>
                  </a:solidFill>
                  <a:latin typeface="Calibri"/>
                  <a:ea typeface="宋体" panose="02010600030101010101" pitchFamily="2" charset="-122"/>
                </a:rPr>
                <a:t>等开源项目的开发者</a:t>
              </a:r>
              <a:endParaRPr lang="en-US" altLang="zh-CN" sz="2400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8462" name="PA_Line 30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721785" y="5993235"/>
              <a:ext cx="5088467" cy="0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40" name="PA_矩形 3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54879" y="371042"/>
            <a:ext cx="37040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800" dirty="0"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致谢</a:t>
            </a:r>
            <a:endParaRPr lang="en-US" altLang="zh-CN" sz="2800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" name="PA_组合 40"/>
          <p:cNvGrpSpPr/>
          <p:nvPr>
            <p:custDataLst>
              <p:tags r:id="rId1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2" name="矩形 4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0" name="PA_任意多边形 11">
            <a:extLst>
              <a:ext uri="{FF2B5EF4-FFF2-40B4-BE49-F238E27FC236}">
                <a16:creationId xmlns:a16="http://schemas.microsoft.com/office/drawing/2014/main" id="{4CB79A38-5B7D-4BC7-83FA-CF66FAAC5090}"/>
              </a:ext>
            </a:extLst>
          </p:cNvPr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8916332" y="3817307"/>
            <a:ext cx="355854" cy="372647"/>
          </a:xfrm>
          <a:custGeom>
            <a:avLst/>
            <a:gdLst>
              <a:gd name="T0" fmla="*/ 116 w 162"/>
              <a:gd name="T1" fmla="*/ 53 h 192"/>
              <a:gd name="T2" fmla="*/ 101 w 162"/>
              <a:gd name="T3" fmla="*/ 89 h 192"/>
              <a:gd name="T4" fmla="*/ 101 w 162"/>
              <a:gd name="T5" fmla="*/ 90 h 192"/>
              <a:gd name="T6" fmla="*/ 122 w 162"/>
              <a:gd name="T7" fmla="*/ 109 h 192"/>
              <a:gd name="T8" fmla="*/ 150 w 162"/>
              <a:gd name="T9" fmla="*/ 121 h 192"/>
              <a:gd name="T10" fmla="*/ 150 w 162"/>
              <a:gd name="T11" fmla="*/ 180 h 192"/>
              <a:gd name="T12" fmla="*/ 121 w 162"/>
              <a:gd name="T13" fmla="*/ 192 h 192"/>
              <a:gd name="T14" fmla="*/ 28 w 162"/>
              <a:gd name="T15" fmla="*/ 185 h 192"/>
              <a:gd name="T16" fmla="*/ 28 w 162"/>
              <a:gd name="T17" fmla="*/ 178 h 192"/>
              <a:gd name="T18" fmla="*/ 12 w 162"/>
              <a:gd name="T19" fmla="*/ 178 h 192"/>
              <a:gd name="T20" fmla="*/ 0 w 162"/>
              <a:gd name="T21" fmla="*/ 161 h 192"/>
              <a:gd name="T22" fmla="*/ 4 w 162"/>
              <a:gd name="T23" fmla="*/ 123 h 192"/>
              <a:gd name="T24" fmla="*/ 30 w 162"/>
              <a:gd name="T25" fmla="*/ 89 h 192"/>
              <a:gd name="T26" fmla="*/ 15 w 162"/>
              <a:gd name="T27" fmla="*/ 53 h 192"/>
              <a:gd name="T28" fmla="*/ 117 w 162"/>
              <a:gd name="T29" fmla="*/ 130 h 192"/>
              <a:gd name="T30" fmla="*/ 117 w 162"/>
              <a:gd name="T31" fmla="*/ 146 h 192"/>
              <a:gd name="T32" fmla="*/ 97 w 162"/>
              <a:gd name="T33" fmla="*/ 151 h 192"/>
              <a:gd name="T34" fmla="*/ 117 w 162"/>
              <a:gd name="T35" fmla="*/ 155 h 192"/>
              <a:gd name="T36" fmla="*/ 122 w 162"/>
              <a:gd name="T37" fmla="*/ 176 h 192"/>
              <a:gd name="T38" fmla="*/ 126 w 162"/>
              <a:gd name="T39" fmla="*/ 155 h 192"/>
              <a:gd name="T40" fmla="*/ 146 w 162"/>
              <a:gd name="T41" fmla="*/ 151 h 192"/>
              <a:gd name="T42" fmla="*/ 126 w 162"/>
              <a:gd name="T43" fmla="*/ 146 h 192"/>
              <a:gd name="T44" fmla="*/ 117 w 162"/>
              <a:gd name="T45" fmla="*/ 130 h 192"/>
              <a:gd name="T46" fmla="*/ 99 w 162"/>
              <a:gd name="T47" fmla="*/ 128 h 192"/>
              <a:gd name="T48" fmla="*/ 99 w 162"/>
              <a:gd name="T49" fmla="*/ 174 h 192"/>
              <a:gd name="T50" fmla="*/ 144 w 162"/>
              <a:gd name="T51" fmla="*/ 174 h 192"/>
              <a:gd name="T52" fmla="*/ 144 w 162"/>
              <a:gd name="T53" fmla="*/ 128 h 192"/>
              <a:gd name="T54" fmla="*/ 99 w 162"/>
              <a:gd name="T55" fmla="*/ 128 h 192"/>
              <a:gd name="T56" fmla="*/ 103 w 162"/>
              <a:gd name="T57" fmla="*/ 113 h 192"/>
              <a:gd name="T58" fmla="*/ 66 w 162"/>
              <a:gd name="T59" fmla="*/ 105 h 192"/>
              <a:gd name="T60" fmla="*/ 17 w 162"/>
              <a:gd name="T61" fmla="*/ 129 h 192"/>
              <a:gd name="T62" fmla="*/ 15 w 162"/>
              <a:gd name="T63" fmla="*/ 161 h 192"/>
              <a:gd name="T64" fmla="*/ 34 w 162"/>
              <a:gd name="T65" fmla="*/ 163 h 192"/>
              <a:gd name="T66" fmla="*/ 38 w 162"/>
              <a:gd name="T67" fmla="*/ 138 h 192"/>
              <a:gd name="T68" fmla="*/ 43 w 162"/>
              <a:gd name="T69" fmla="*/ 170 h 192"/>
              <a:gd name="T70" fmla="*/ 43 w 162"/>
              <a:gd name="T71" fmla="*/ 177 h 192"/>
              <a:gd name="T72" fmla="*/ 81 w 162"/>
              <a:gd name="T73" fmla="*/ 151 h 192"/>
              <a:gd name="T74" fmla="*/ 93 w 162"/>
              <a:gd name="T75" fmla="*/ 121 h 192"/>
              <a:gd name="T76" fmla="*/ 103 w 162"/>
              <a:gd name="T77" fmla="*/ 113 h 192"/>
              <a:gd name="T78" fmla="*/ 66 w 162"/>
              <a:gd name="T79" fmla="*/ 16 h 192"/>
              <a:gd name="T80" fmla="*/ 66 w 162"/>
              <a:gd name="T81" fmla="*/ 89 h 192"/>
              <a:gd name="T82" fmla="*/ 66 w 162"/>
              <a:gd name="T83" fmla="*/ 1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2" h="192">
                <a:moveTo>
                  <a:pt x="66" y="0"/>
                </a:moveTo>
                <a:cubicBezTo>
                  <a:pt x="93" y="0"/>
                  <a:pt x="116" y="24"/>
                  <a:pt x="116" y="53"/>
                </a:cubicBezTo>
                <a:cubicBezTo>
                  <a:pt x="116" y="67"/>
                  <a:pt x="110" y="80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90"/>
                  <a:pt x="101" y="90"/>
                  <a:pt x="101" y="90"/>
                </a:cubicBezTo>
                <a:cubicBezTo>
                  <a:pt x="107" y="96"/>
                  <a:pt x="114" y="102"/>
                  <a:pt x="119" y="109"/>
                </a:cubicBezTo>
                <a:cubicBezTo>
                  <a:pt x="120" y="109"/>
                  <a:pt x="121" y="109"/>
                  <a:pt x="122" y="109"/>
                </a:cubicBezTo>
                <a:cubicBezTo>
                  <a:pt x="133" y="109"/>
                  <a:pt x="143" y="114"/>
                  <a:pt x="150" y="121"/>
                </a:cubicBezTo>
                <a:cubicBezTo>
                  <a:pt x="150" y="121"/>
                  <a:pt x="150" y="121"/>
                  <a:pt x="150" y="121"/>
                </a:cubicBezTo>
                <a:cubicBezTo>
                  <a:pt x="158" y="129"/>
                  <a:pt x="162" y="139"/>
                  <a:pt x="162" y="151"/>
                </a:cubicBezTo>
                <a:cubicBezTo>
                  <a:pt x="162" y="162"/>
                  <a:pt x="158" y="173"/>
                  <a:pt x="150" y="180"/>
                </a:cubicBezTo>
                <a:cubicBezTo>
                  <a:pt x="143" y="188"/>
                  <a:pt x="133" y="192"/>
                  <a:pt x="122" y="192"/>
                </a:cubicBezTo>
                <a:cubicBezTo>
                  <a:pt x="121" y="192"/>
                  <a:pt x="121" y="192"/>
                  <a:pt x="121" y="192"/>
                </a:cubicBezTo>
                <a:cubicBezTo>
                  <a:pt x="35" y="192"/>
                  <a:pt x="35" y="192"/>
                  <a:pt x="35" y="192"/>
                </a:cubicBezTo>
                <a:cubicBezTo>
                  <a:pt x="31" y="192"/>
                  <a:pt x="28" y="189"/>
                  <a:pt x="28" y="185"/>
                </a:cubicBezTo>
                <a:cubicBezTo>
                  <a:pt x="28" y="185"/>
                  <a:pt x="28" y="185"/>
                  <a:pt x="28" y="185"/>
                </a:cubicBezTo>
                <a:cubicBezTo>
                  <a:pt x="28" y="178"/>
                  <a:pt x="28" y="178"/>
                  <a:pt x="28" y="178"/>
                </a:cubicBezTo>
                <a:cubicBezTo>
                  <a:pt x="14" y="178"/>
                  <a:pt x="14" y="178"/>
                  <a:pt x="14" y="178"/>
                </a:cubicBezTo>
                <a:cubicBezTo>
                  <a:pt x="13" y="178"/>
                  <a:pt x="13" y="178"/>
                  <a:pt x="12" y="178"/>
                </a:cubicBezTo>
                <a:cubicBezTo>
                  <a:pt x="8" y="177"/>
                  <a:pt x="5" y="175"/>
                  <a:pt x="3" y="172"/>
                </a:cubicBezTo>
                <a:cubicBezTo>
                  <a:pt x="1" y="169"/>
                  <a:pt x="0" y="165"/>
                  <a:pt x="0" y="161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37"/>
                  <a:pt x="1" y="130"/>
                  <a:pt x="4" y="123"/>
                </a:cubicBezTo>
                <a:cubicBezTo>
                  <a:pt x="9" y="109"/>
                  <a:pt x="20" y="100"/>
                  <a:pt x="30" y="90"/>
                </a:cubicBezTo>
                <a:cubicBezTo>
                  <a:pt x="30" y="89"/>
                  <a:pt x="30" y="89"/>
                  <a:pt x="30" y="89"/>
                </a:cubicBezTo>
                <a:cubicBezTo>
                  <a:pt x="30" y="89"/>
                  <a:pt x="30" y="89"/>
                  <a:pt x="30" y="89"/>
                </a:cubicBezTo>
                <a:cubicBezTo>
                  <a:pt x="20" y="80"/>
                  <a:pt x="15" y="66"/>
                  <a:pt x="15" y="53"/>
                </a:cubicBezTo>
                <a:cubicBezTo>
                  <a:pt x="15" y="24"/>
                  <a:pt x="38" y="0"/>
                  <a:pt x="66" y="0"/>
                </a:cubicBezTo>
                <a:close/>
                <a:moveTo>
                  <a:pt x="117" y="130"/>
                </a:moveTo>
                <a:cubicBezTo>
                  <a:pt x="117" y="130"/>
                  <a:pt x="117" y="130"/>
                  <a:pt x="117" y="130"/>
                </a:cubicBezTo>
                <a:cubicBezTo>
                  <a:pt x="117" y="146"/>
                  <a:pt x="117" y="146"/>
                  <a:pt x="117" y="146"/>
                </a:cubicBezTo>
                <a:cubicBezTo>
                  <a:pt x="102" y="146"/>
                  <a:pt x="102" y="146"/>
                  <a:pt x="102" y="146"/>
                </a:cubicBezTo>
                <a:cubicBezTo>
                  <a:pt x="99" y="146"/>
                  <a:pt x="97" y="148"/>
                  <a:pt x="97" y="151"/>
                </a:cubicBezTo>
                <a:cubicBezTo>
                  <a:pt x="97" y="153"/>
                  <a:pt x="99" y="155"/>
                  <a:pt x="102" y="155"/>
                </a:cubicBezTo>
                <a:cubicBezTo>
                  <a:pt x="117" y="155"/>
                  <a:pt x="117" y="155"/>
                  <a:pt x="117" y="155"/>
                </a:cubicBezTo>
                <a:cubicBezTo>
                  <a:pt x="117" y="171"/>
                  <a:pt x="117" y="171"/>
                  <a:pt x="117" y="171"/>
                </a:cubicBezTo>
                <a:cubicBezTo>
                  <a:pt x="117" y="174"/>
                  <a:pt x="119" y="176"/>
                  <a:pt x="122" y="176"/>
                </a:cubicBezTo>
                <a:cubicBezTo>
                  <a:pt x="124" y="176"/>
                  <a:pt x="126" y="174"/>
                  <a:pt x="126" y="171"/>
                </a:cubicBezTo>
                <a:cubicBezTo>
                  <a:pt x="126" y="155"/>
                  <a:pt x="126" y="155"/>
                  <a:pt x="126" y="155"/>
                </a:cubicBezTo>
                <a:cubicBezTo>
                  <a:pt x="141" y="155"/>
                  <a:pt x="141" y="155"/>
                  <a:pt x="141" y="155"/>
                </a:cubicBezTo>
                <a:cubicBezTo>
                  <a:pt x="144" y="155"/>
                  <a:pt x="146" y="153"/>
                  <a:pt x="146" y="151"/>
                </a:cubicBezTo>
                <a:cubicBezTo>
                  <a:pt x="146" y="148"/>
                  <a:pt x="144" y="146"/>
                  <a:pt x="141" y="146"/>
                </a:cubicBezTo>
                <a:cubicBezTo>
                  <a:pt x="126" y="146"/>
                  <a:pt x="126" y="146"/>
                  <a:pt x="126" y="146"/>
                </a:cubicBezTo>
                <a:cubicBezTo>
                  <a:pt x="126" y="130"/>
                  <a:pt x="126" y="130"/>
                  <a:pt x="126" y="130"/>
                </a:cubicBezTo>
                <a:cubicBezTo>
                  <a:pt x="126" y="124"/>
                  <a:pt x="117" y="124"/>
                  <a:pt x="117" y="130"/>
                </a:cubicBezTo>
                <a:close/>
                <a:moveTo>
                  <a:pt x="99" y="128"/>
                </a:moveTo>
                <a:cubicBezTo>
                  <a:pt x="99" y="128"/>
                  <a:pt x="99" y="128"/>
                  <a:pt x="99" y="128"/>
                </a:cubicBezTo>
                <a:cubicBezTo>
                  <a:pt x="94" y="133"/>
                  <a:pt x="90" y="142"/>
                  <a:pt x="90" y="151"/>
                </a:cubicBezTo>
                <a:cubicBezTo>
                  <a:pt x="90" y="160"/>
                  <a:pt x="94" y="168"/>
                  <a:pt x="99" y="174"/>
                </a:cubicBezTo>
                <a:cubicBezTo>
                  <a:pt x="105" y="179"/>
                  <a:pt x="113" y="183"/>
                  <a:pt x="122" y="183"/>
                </a:cubicBezTo>
                <a:cubicBezTo>
                  <a:pt x="130" y="183"/>
                  <a:pt x="138" y="179"/>
                  <a:pt x="144" y="174"/>
                </a:cubicBezTo>
                <a:cubicBezTo>
                  <a:pt x="150" y="168"/>
                  <a:pt x="153" y="160"/>
                  <a:pt x="153" y="151"/>
                </a:cubicBezTo>
                <a:cubicBezTo>
                  <a:pt x="153" y="142"/>
                  <a:pt x="150" y="134"/>
                  <a:pt x="14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32" y="115"/>
                  <a:pt x="112" y="115"/>
                  <a:pt x="99" y="128"/>
                </a:cubicBezTo>
                <a:close/>
                <a:moveTo>
                  <a:pt x="103" y="113"/>
                </a:moveTo>
                <a:cubicBezTo>
                  <a:pt x="103" y="113"/>
                  <a:pt x="103" y="113"/>
                  <a:pt x="103" y="113"/>
                </a:cubicBezTo>
                <a:cubicBezTo>
                  <a:pt x="99" y="108"/>
                  <a:pt x="93" y="103"/>
                  <a:pt x="89" y="99"/>
                </a:cubicBezTo>
                <a:cubicBezTo>
                  <a:pt x="82" y="103"/>
                  <a:pt x="74" y="105"/>
                  <a:pt x="66" y="105"/>
                </a:cubicBezTo>
                <a:cubicBezTo>
                  <a:pt x="57" y="105"/>
                  <a:pt x="49" y="103"/>
                  <a:pt x="42" y="99"/>
                </a:cubicBezTo>
                <a:cubicBezTo>
                  <a:pt x="34" y="107"/>
                  <a:pt x="22" y="117"/>
                  <a:pt x="17" y="129"/>
                </a:cubicBezTo>
                <a:cubicBezTo>
                  <a:pt x="15" y="134"/>
                  <a:pt x="15" y="139"/>
                  <a:pt x="15" y="145"/>
                </a:cubicBezTo>
                <a:cubicBezTo>
                  <a:pt x="15" y="161"/>
                  <a:pt x="15" y="161"/>
                  <a:pt x="15" y="161"/>
                </a:cubicBezTo>
                <a:cubicBezTo>
                  <a:pt x="15" y="162"/>
                  <a:pt x="15" y="162"/>
                  <a:pt x="15" y="163"/>
                </a:cubicBezTo>
                <a:cubicBezTo>
                  <a:pt x="34" y="163"/>
                  <a:pt x="34" y="163"/>
                  <a:pt x="34" y="163"/>
                </a:cubicBezTo>
                <a:cubicBezTo>
                  <a:pt x="34" y="143"/>
                  <a:pt x="34" y="143"/>
                  <a:pt x="34" y="143"/>
                </a:cubicBezTo>
                <a:cubicBezTo>
                  <a:pt x="34" y="140"/>
                  <a:pt x="36" y="138"/>
                  <a:pt x="38" y="138"/>
                </a:cubicBezTo>
                <a:cubicBezTo>
                  <a:pt x="41" y="138"/>
                  <a:pt x="43" y="140"/>
                  <a:pt x="43" y="143"/>
                </a:cubicBezTo>
                <a:cubicBezTo>
                  <a:pt x="43" y="170"/>
                  <a:pt x="43" y="170"/>
                  <a:pt x="43" y="170"/>
                </a:cubicBezTo>
                <a:cubicBezTo>
                  <a:pt x="43" y="170"/>
                  <a:pt x="43" y="170"/>
                  <a:pt x="43" y="170"/>
                </a:cubicBezTo>
                <a:cubicBezTo>
                  <a:pt x="43" y="177"/>
                  <a:pt x="43" y="177"/>
                  <a:pt x="43" y="177"/>
                </a:cubicBezTo>
                <a:cubicBezTo>
                  <a:pt x="90" y="177"/>
                  <a:pt x="90" y="177"/>
                  <a:pt x="90" y="177"/>
                </a:cubicBezTo>
                <a:cubicBezTo>
                  <a:pt x="85" y="170"/>
                  <a:pt x="81" y="161"/>
                  <a:pt x="81" y="151"/>
                </a:cubicBezTo>
                <a:cubicBezTo>
                  <a:pt x="81" y="139"/>
                  <a:pt x="86" y="129"/>
                  <a:pt x="93" y="121"/>
                </a:cubicBezTo>
                <a:cubicBezTo>
                  <a:pt x="93" y="121"/>
                  <a:pt x="93" y="121"/>
                  <a:pt x="93" y="121"/>
                </a:cubicBezTo>
                <a:cubicBezTo>
                  <a:pt x="93" y="121"/>
                  <a:pt x="93" y="121"/>
                  <a:pt x="93" y="121"/>
                </a:cubicBezTo>
                <a:cubicBezTo>
                  <a:pt x="96" y="118"/>
                  <a:pt x="99" y="115"/>
                  <a:pt x="103" y="113"/>
                </a:cubicBezTo>
                <a:close/>
                <a:moveTo>
                  <a:pt x="66" y="16"/>
                </a:moveTo>
                <a:cubicBezTo>
                  <a:pt x="66" y="16"/>
                  <a:pt x="66" y="16"/>
                  <a:pt x="66" y="16"/>
                </a:cubicBezTo>
                <a:cubicBezTo>
                  <a:pt x="46" y="16"/>
                  <a:pt x="30" y="32"/>
                  <a:pt x="30" y="53"/>
                </a:cubicBezTo>
                <a:cubicBezTo>
                  <a:pt x="30" y="73"/>
                  <a:pt x="46" y="89"/>
                  <a:pt x="66" y="89"/>
                </a:cubicBezTo>
                <a:cubicBezTo>
                  <a:pt x="85" y="89"/>
                  <a:pt x="101" y="73"/>
                  <a:pt x="101" y="53"/>
                </a:cubicBezTo>
                <a:cubicBezTo>
                  <a:pt x="101" y="32"/>
                  <a:pt x="85" y="16"/>
                  <a:pt x="66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4241082"/>
      </p:ext>
    </p:extLst>
  </p:cSld>
  <p:clrMapOvr>
    <a:masterClrMapping/>
  </p:clrMapOvr>
  <p:transition>
    <p:wheel spokes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6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791200" y="1544124"/>
            <a:ext cx="609600" cy="791981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2" name="PA_文本框 21"/>
          <p:cNvSpPr txBox="1"/>
          <p:nvPr>
            <p:custDataLst>
              <p:tags r:id="rId2"/>
            </p:custDataLst>
          </p:nvPr>
        </p:nvSpPr>
        <p:spPr>
          <a:xfrm>
            <a:off x="4063999" y="2784727"/>
            <a:ext cx="407646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1219170"/>
            <a:r>
              <a:rPr lang="zh-CN" altLang="en-US" sz="5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感谢聆听</a:t>
            </a:r>
          </a:p>
        </p:txBody>
      </p:sp>
      <p:sp>
        <p:nvSpPr>
          <p:cNvPr id="23" name="PA_圆角矩形 22"/>
          <p:cNvSpPr/>
          <p:nvPr>
            <p:custDataLst>
              <p:tags r:id="rId3"/>
            </p:custDataLst>
          </p:nvPr>
        </p:nvSpPr>
        <p:spPr>
          <a:xfrm>
            <a:off x="3048000" y="4206584"/>
            <a:ext cx="6098091" cy="58477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zh-CN" altLang="en-US" sz="3200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敬请老师和各位同学批评指正</a:t>
            </a:r>
          </a:p>
        </p:txBody>
      </p:sp>
      <p:grpSp>
        <p:nvGrpSpPr>
          <p:cNvPr id="21" name="PA_组合 20"/>
          <p:cNvGrpSpPr/>
          <p:nvPr>
            <p:custDataLst>
              <p:tags r:id="rId4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A2AE586-5375-43D9-BC49-AF06D527D0E9}"/>
              </a:ext>
            </a:extLst>
          </p:cNvPr>
          <p:cNvGrpSpPr/>
          <p:nvPr/>
        </p:nvGrpSpPr>
        <p:grpSpPr>
          <a:xfrm>
            <a:off x="4683204" y="5413904"/>
            <a:ext cx="2825592" cy="461665"/>
            <a:chOff x="4683204" y="5413904"/>
            <a:chExt cx="2825592" cy="461665"/>
          </a:xfrm>
        </p:grpSpPr>
        <p:sp>
          <p:nvSpPr>
            <p:cNvPr id="37" name="PA_文本框 19">
              <a:extLst>
                <a:ext uri="{FF2B5EF4-FFF2-40B4-BE49-F238E27FC236}">
                  <a16:creationId xmlns:a16="http://schemas.microsoft.com/office/drawing/2014/main" id="{30E6BECA-F4E9-4FA8-9795-E3761DCBAC91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683204" y="5413904"/>
              <a:ext cx="11079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z="2400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高庆麾</a:t>
              </a:r>
              <a:endParaRPr lang="en-US" altLang="zh-CN" sz="240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PA_文本框 20">
              <a:extLst>
                <a:ext uri="{FF2B5EF4-FFF2-40B4-BE49-F238E27FC236}">
                  <a16:creationId xmlns:a16="http://schemas.microsoft.com/office/drawing/2014/main" id="{4A30D7AB-A8B3-459C-BC90-33112F447CBA}"/>
                </a:ext>
              </a:extLst>
            </p:cNvPr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400800" y="5413904"/>
              <a:ext cx="11079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z="2400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孙若诗</a:t>
              </a:r>
              <a:endParaRPr lang="en-US" altLang="zh-CN" sz="240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643230"/>
      </p:ext>
    </p:extLst>
  </p:cSld>
  <p:clrMapOvr>
    <a:masterClrMapping/>
  </p:clrMapOvr>
  <p:transition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3733" b="1" dirty="0">
                <a:ln w="6350">
                  <a:noFill/>
                </a:ln>
                <a:solidFill>
                  <a:srgbClr val="1D69A3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3733" b="1" dirty="0">
              <a:ln w="6350">
                <a:noFill/>
              </a:ln>
              <a:solidFill>
                <a:srgbClr val="1D69A3"/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/>
            <a:r>
              <a:rPr lang="en-US" altLang="zh-CN" sz="2133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2133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85F2FD9-6F25-4AAA-8596-2348FB973D04}"/>
              </a:ext>
            </a:extLst>
          </p:cNvPr>
          <p:cNvGrpSpPr/>
          <p:nvPr/>
        </p:nvGrpSpPr>
        <p:grpSpPr>
          <a:xfrm>
            <a:off x="1319758" y="2059619"/>
            <a:ext cx="2495317" cy="3860995"/>
            <a:chOff x="5077226" y="2733676"/>
            <a:chExt cx="2016723" cy="3186938"/>
          </a:xfrm>
        </p:grpSpPr>
        <p:sp>
          <p:nvSpPr>
            <p:cNvPr id="72" name="PA_任意多边形 12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5953194" y="2733676"/>
              <a:ext cx="285613" cy="410445"/>
            </a:xfrm>
            <a:custGeom>
              <a:avLst/>
              <a:gdLst>
                <a:gd name="T0" fmla="*/ 3 w 121"/>
                <a:gd name="T1" fmla="*/ 119 h 174"/>
                <a:gd name="T2" fmla="*/ 23 w 121"/>
                <a:gd name="T3" fmla="*/ 115 h 174"/>
                <a:gd name="T4" fmla="*/ 38 w 121"/>
                <a:gd name="T5" fmla="*/ 74 h 174"/>
                <a:gd name="T6" fmla="*/ 38 w 121"/>
                <a:gd name="T7" fmla="*/ 74 h 174"/>
                <a:gd name="T8" fmla="*/ 38 w 121"/>
                <a:gd name="T9" fmla="*/ 29 h 174"/>
                <a:gd name="T10" fmla="*/ 54 w 121"/>
                <a:gd name="T11" fmla="*/ 21 h 174"/>
                <a:gd name="T12" fmla="*/ 60 w 121"/>
                <a:gd name="T13" fmla="*/ 0 h 174"/>
                <a:gd name="T14" fmla="*/ 67 w 121"/>
                <a:gd name="T15" fmla="*/ 21 h 174"/>
                <a:gd name="T16" fmla="*/ 92 w 121"/>
                <a:gd name="T17" fmla="*/ 51 h 174"/>
                <a:gd name="T18" fmla="*/ 82 w 121"/>
                <a:gd name="T19" fmla="*/ 74 h 174"/>
                <a:gd name="T20" fmla="*/ 98 w 121"/>
                <a:gd name="T21" fmla="*/ 115 h 174"/>
                <a:gd name="T22" fmla="*/ 117 w 121"/>
                <a:gd name="T23" fmla="*/ 119 h 174"/>
                <a:gd name="T24" fmla="*/ 102 w 121"/>
                <a:gd name="T25" fmla="*/ 124 h 174"/>
                <a:gd name="T26" fmla="*/ 116 w 121"/>
                <a:gd name="T27" fmla="*/ 159 h 174"/>
                <a:gd name="T28" fmla="*/ 120 w 121"/>
                <a:gd name="T29" fmla="*/ 168 h 174"/>
                <a:gd name="T30" fmla="*/ 113 w 121"/>
                <a:gd name="T31" fmla="*/ 171 h 174"/>
                <a:gd name="T32" fmla="*/ 108 w 121"/>
                <a:gd name="T33" fmla="*/ 162 h 174"/>
                <a:gd name="T34" fmla="*/ 87 w 121"/>
                <a:gd name="T35" fmla="*/ 124 h 174"/>
                <a:gd name="T36" fmla="*/ 67 w 121"/>
                <a:gd name="T37" fmla="*/ 129 h 174"/>
                <a:gd name="T38" fmla="*/ 54 w 121"/>
                <a:gd name="T39" fmla="*/ 129 h 174"/>
                <a:gd name="T40" fmla="*/ 34 w 121"/>
                <a:gd name="T41" fmla="*/ 124 h 174"/>
                <a:gd name="T42" fmla="*/ 13 w 121"/>
                <a:gd name="T43" fmla="*/ 162 h 174"/>
                <a:gd name="T44" fmla="*/ 8 w 121"/>
                <a:gd name="T45" fmla="*/ 171 h 174"/>
                <a:gd name="T46" fmla="*/ 1 w 121"/>
                <a:gd name="T47" fmla="*/ 168 h 174"/>
                <a:gd name="T48" fmla="*/ 5 w 121"/>
                <a:gd name="T49" fmla="*/ 159 h 174"/>
                <a:gd name="T50" fmla="*/ 19 w 121"/>
                <a:gd name="T51" fmla="*/ 124 h 174"/>
                <a:gd name="T52" fmla="*/ 54 w 121"/>
                <a:gd name="T53" fmla="*/ 115 h 174"/>
                <a:gd name="T54" fmla="*/ 54 w 121"/>
                <a:gd name="T55" fmla="*/ 110 h 174"/>
                <a:gd name="T56" fmla="*/ 67 w 121"/>
                <a:gd name="T57" fmla="*/ 110 h 174"/>
                <a:gd name="T58" fmla="*/ 83 w 121"/>
                <a:gd name="T59" fmla="*/ 115 h 174"/>
                <a:gd name="T60" fmla="*/ 54 w 121"/>
                <a:gd name="T61" fmla="*/ 82 h 174"/>
                <a:gd name="T62" fmla="*/ 54 w 121"/>
                <a:gd name="T63" fmla="*/ 115 h 174"/>
                <a:gd name="T64" fmla="*/ 73 w 121"/>
                <a:gd name="T65" fmla="*/ 39 h 174"/>
                <a:gd name="T66" fmla="*/ 48 w 121"/>
                <a:gd name="T67" fmla="*/ 39 h 174"/>
                <a:gd name="T68" fmla="*/ 48 w 121"/>
                <a:gd name="T69" fmla="*/ 64 h 174"/>
                <a:gd name="T70" fmla="*/ 68 w 121"/>
                <a:gd name="T71" fmla="*/ 68 h 174"/>
                <a:gd name="T72" fmla="*/ 73 w 121"/>
                <a:gd name="T73" fmla="*/ 64 h 174"/>
                <a:gd name="T74" fmla="*/ 73 w 121"/>
                <a:gd name="T75" fmla="*/ 3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1" h="174">
                  <a:moveTo>
                    <a:pt x="8" y="124"/>
                  </a:moveTo>
                  <a:cubicBezTo>
                    <a:pt x="5" y="124"/>
                    <a:pt x="3" y="122"/>
                    <a:pt x="3" y="119"/>
                  </a:cubicBezTo>
                  <a:cubicBezTo>
                    <a:pt x="3" y="117"/>
                    <a:pt x="5" y="115"/>
                    <a:pt x="8" y="115"/>
                  </a:cubicBezTo>
                  <a:cubicBezTo>
                    <a:pt x="23" y="115"/>
                    <a:pt x="23" y="115"/>
                    <a:pt x="23" y="115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1" y="76"/>
                    <a:pt x="40" y="75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3" y="68"/>
                    <a:pt x="29" y="60"/>
                    <a:pt x="29" y="51"/>
                  </a:cubicBezTo>
                  <a:cubicBezTo>
                    <a:pt x="29" y="43"/>
                    <a:pt x="33" y="35"/>
                    <a:pt x="38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25"/>
                    <a:pt x="48" y="22"/>
                    <a:pt x="54" y="21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3"/>
                    <a:pt x="57" y="0"/>
                    <a:pt x="60" y="0"/>
                  </a:cubicBezTo>
                  <a:cubicBezTo>
                    <a:pt x="64" y="0"/>
                    <a:pt x="67" y="3"/>
                    <a:pt x="67" y="7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3" y="22"/>
                    <a:pt x="78" y="25"/>
                    <a:pt x="82" y="29"/>
                  </a:cubicBezTo>
                  <a:cubicBezTo>
                    <a:pt x="88" y="35"/>
                    <a:pt x="92" y="43"/>
                    <a:pt x="92" y="51"/>
                  </a:cubicBezTo>
                  <a:cubicBezTo>
                    <a:pt x="92" y="60"/>
                    <a:pt x="88" y="68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1" y="75"/>
                    <a:pt x="80" y="76"/>
                    <a:pt x="79" y="77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116" y="115"/>
                    <a:pt x="117" y="117"/>
                    <a:pt x="117" y="119"/>
                  </a:cubicBezTo>
                  <a:cubicBezTo>
                    <a:pt x="117" y="122"/>
                    <a:pt x="116" y="124"/>
                    <a:pt x="113" y="124"/>
                  </a:cubicBezTo>
                  <a:cubicBezTo>
                    <a:pt x="102" y="124"/>
                    <a:pt x="102" y="124"/>
                    <a:pt x="102" y="124"/>
                  </a:cubicBezTo>
                  <a:cubicBezTo>
                    <a:pt x="116" y="153"/>
                    <a:pt x="116" y="153"/>
                    <a:pt x="116" y="153"/>
                  </a:cubicBezTo>
                  <a:cubicBezTo>
                    <a:pt x="117" y="155"/>
                    <a:pt x="117" y="157"/>
                    <a:pt x="116" y="159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20" y="168"/>
                    <a:pt x="120" y="168"/>
                    <a:pt x="120" y="168"/>
                  </a:cubicBezTo>
                  <a:cubicBezTo>
                    <a:pt x="121" y="170"/>
                    <a:pt x="120" y="172"/>
                    <a:pt x="118" y="173"/>
                  </a:cubicBezTo>
                  <a:cubicBezTo>
                    <a:pt x="116" y="174"/>
                    <a:pt x="114" y="173"/>
                    <a:pt x="113" y="171"/>
                  </a:cubicBezTo>
                  <a:cubicBezTo>
                    <a:pt x="110" y="165"/>
                    <a:pt x="110" y="165"/>
                    <a:pt x="110" y="16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6" y="162"/>
                    <a:pt x="104" y="160"/>
                    <a:pt x="103" y="158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132"/>
                    <a:pt x="64" y="136"/>
                    <a:pt x="60" y="136"/>
                  </a:cubicBezTo>
                  <a:cubicBezTo>
                    <a:pt x="57" y="136"/>
                    <a:pt x="54" y="132"/>
                    <a:pt x="54" y="129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17" y="158"/>
                    <a:pt x="17" y="158"/>
                    <a:pt x="17" y="158"/>
                  </a:cubicBezTo>
                  <a:cubicBezTo>
                    <a:pt x="16" y="160"/>
                    <a:pt x="15" y="162"/>
                    <a:pt x="13" y="162"/>
                  </a:cubicBezTo>
                  <a:cubicBezTo>
                    <a:pt x="11" y="165"/>
                    <a:pt x="11" y="165"/>
                    <a:pt x="11" y="165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7" y="173"/>
                    <a:pt x="5" y="174"/>
                    <a:pt x="3" y="173"/>
                  </a:cubicBezTo>
                  <a:cubicBezTo>
                    <a:pt x="1" y="172"/>
                    <a:pt x="0" y="170"/>
                    <a:pt x="1" y="168"/>
                  </a:cubicBezTo>
                  <a:cubicBezTo>
                    <a:pt x="4" y="162"/>
                    <a:pt x="4" y="162"/>
                    <a:pt x="4" y="162"/>
                  </a:cubicBezTo>
                  <a:cubicBezTo>
                    <a:pt x="5" y="159"/>
                    <a:pt x="5" y="159"/>
                    <a:pt x="5" y="159"/>
                  </a:cubicBezTo>
                  <a:cubicBezTo>
                    <a:pt x="4" y="157"/>
                    <a:pt x="4" y="155"/>
                    <a:pt x="5" y="153"/>
                  </a:cubicBezTo>
                  <a:cubicBezTo>
                    <a:pt x="19" y="124"/>
                    <a:pt x="19" y="124"/>
                    <a:pt x="19" y="124"/>
                  </a:cubicBezTo>
                  <a:cubicBezTo>
                    <a:pt x="8" y="124"/>
                    <a:pt x="8" y="124"/>
                    <a:pt x="8" y="124"/>
                  </a:cubicBezTo>
                  <a:close/>
                  <a:moveTo>
                    <a:pt x="54" y="115"/>
                  </a:moveTo>
                  <a:cubicBezTo>
                    <a:pt x="54" y="115"/>
                    <a:pt x="54" y="115"/>
                    <a:pt x="54" y="115"/>
                  </a:cubicBezTo>
                  <a:cubicBezTo>
                    <a:pt x="54" y="110"/>
                    <a:pt x="54" y="110"/>
                    <a:pt x="54" y="110"/>
                  </a:cubicBezTo>
                  <a:cubicBezTo>
                    <a:pt x="54" y="107"/>
                    <a:pt x="57" y="103"/>
                    <a:pt x="60" y="103"/>
                  </a:cubicBezTo>
                  <a:cubicBezTo>
                    <a:pt x="64" y="103"/>
                    <a:pt x="67" y="107"/>
                    <a:pt x="67" y="110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83" y="115"/>
                    <a:pt x="83" y="115"/>
                    <a:pt x="83" y="115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3" y="83"/>
                    <a:pt x="58" y="83"/>
                    <a:pt x="54" y="82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54" y="115"/>
                    <a:pt x="54" y="115"/>
                    <a:pt x="54" y="115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66" y="32"/>
                    <a:pt x="55" y="32"/>
                    <a:pt x="48" y="3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5" y="42"/>
                    <a:pt x="43" y="47"/>
                    <a:pt x="43" y="51"/>
                  </a:cubicBezTo>
                  <a:cubicBezTo>
                    <a:pt x="43" y="56"/>
                    <a:pt x="45" y="61"/>
                    <a:pt x="48" y="64"/>
                  </a:cubicBezTo>
                  <a:cubicBezTo>
                    <a:pt x="53" y="69"/>
                    <a:pt x="61" y="71"/>
                    <a:pt x="67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9" y="67"/>
                    <a:pt x="71" y="66"/>
                    <a:pt x="73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6" y="61"/>
                    <a:pt x="78" y="56"/>
                    <a:pt x="78" y="51"/>
                  </a:cubicBezTo>
                  <a:cubicBezTo>
                    <a:pt x="78" y="47"/>
                    <a:pt x="76" y="42"/>
                    <a:pt x="73" y="39"/>
                  </a:cubicBezTo>
                  <a:cubicBezTo>
                    <a:pt x="73" y="39"/>
                    <a:pt x="73" y="39"/>
                    <a:pt x="73" y="3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77" name="PA_组合 76"/>
            <p:cNvGrpSpPr/>
            <p:nvPr>
              <p:custDataLst>
                <p:tags r:id="rId12"/>
              </p:custDataLst>
            </p:nvPr>
          </p:nvGrpSpPr>
          <p:grpSpPr>
            <a:xfrm>
              <a:off x="5077226" y="3392961"/>
              <a:ext cx="2016723" cy="2527653"/>
              <a:chOff x="522514" y="3027330"/>
              <a:chExt cx="1512542" cy="1440160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522514" y="3027330"/>
                <a:ext cx="1512542" cy="1440160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cxnSp>
            <p:nvCxnSpPr>
              <p:cNvPr id="79" name="直接连接符 78"/>
              <p:cNvCxnSpPr/>
              <p:nvPr/>
            </p:nvCxnSpPr>
            <p:spPr>
              <a:xfrm>
                <a:off x="522514" y="3393953"/>
                <a:ext cx="1512542" cy="0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PA_矩形 58"/>
            <p:cNvSpPr/>
            <p:nvPr>
              <p:custDataLst>
                <p:tags r:id="rId13"/>
              </p:custDataLst>
            </p:nvPr>
          </p:nvSpPr>
          <p:spPr>
            <a:xfrm>
              <a:off x="5399514" y="4149053"/>
              <a:ext cx="1392978" cy="1554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50000"/>
                </a:lnSpc>
              </a:pPr>
              <a:r>
                <a:rPr lang="zh-CN" altLang="en-US" sz="2000" dirty="0">
                  <a:ln w="6350">
                    <a:noFill/>
                  </a:ln>
                  <a:solidFill>
                    <a:srgbClr val="FFFFFF">
                      <a:lumMod val="50000"/>
                    </a:srgbClr>
                  </a:solidFill>
                  <a:latin typeface="Impact" pitchFamily="34" charset="0"/>
                  <a:ea typeface="微软雅黑" pitchFamily="34" charset="-122"/>
                </a:rPr>
                <a:t>硬件设计风格</a:t>
              </a:r>
              <a:endParaRPr lang="en-US" altLang="zh-CN" sz="20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endParaRPr>
            </a:p>
            <a:p>
              <a:pPr algn="ctr" defTabSz="1219170">
                <a:lnSpc>
                  <a:spcPct val="150000"/>
                </a:lnSpc>
              </a:pPr>
              <a:r>
                <a:rPr lang="zh-CN" altLang="en-US" sz="2000" dirty="0">
                  <a:ln w="6350">
                    <a:noFill/>
                  </a:ln>
                  <a:solidFill>
                    <a:srgbClr val="FFFFFF">
                      <a:lumMod val="50000"/>
                    </a:srgbClr>
                  </a:solidFill>
                  <a:latin typeface="Impact" pitchFamily="34" charset="0"/>
                  <a:ea typeface="微软雅黑" pitchFamily="34" charset="-122"/>
                </a:rPr>
                <a:t>多层次结构</a:t>
              </a:r>
              <a:endParaRPr lang="en-US" altLang="zh-CN" sz="20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endParaRPr>
            </a:p>
            <a:p>
              <a:pPr algn="ctr" defTabSz="1219170">
                <a:lnSpc>
                  <a:spcPct val="150000"/>
                </a:lnSpc>
              </a:pPr>
              <a:r>
                <a:rPr lang="zh-CN" altLang="en-US" sz="2000" dirty="0">
                  <a:ln w="6350">
                    <a:noFill/>
                  </a:ln>
                  <a:solidFill>
                    <a:srgbClr val="FFFFFF">
                      <a:lumMod val="50000"/>
                    </a:srgbClr>
                  </a:solidFill>
                  <a:latin typeface="Impact" pitchFamily="34" charset="0"/>
                  <a:ea typeface="微软雅黑" pitchFamily="34" charset="-122"/>
                </a:rPr>
                <a:t>预定义</a:t>
              </a:r>
              <a:endParaRPr lang="en-US" altLang="zh-CN" sz="20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endParaRPr>
            </a:p>
            <a:p>
              <a:pPr algn="ctr" defTabSz="1219170">
                <a:lnSpc>
                  <a:spcPct val="150000"/>
                </a:lnSpc>
              </a:pPr>
              <a:r>
                <a:rPr lang="zh-CN" altLang="en-US" sz="2000" dirty="0">
                  <a:ln w="6350">
                    <a:noFill/>
                  </a:ln>
                  <a:solidFill>
                    <a:srgbClr val="FFFFFF">
                      <a:lumMod val="50000"/>
                    </a:srgbClr>
                  </a:solidFill>
                  <a:latin typeface="Impact" pitchFamily="34" charset="0"/>
                  <a:ea typeface="微软雅黑" pitchFamily="34" charset="-122"/>
                </a:rPr>
                <a:t>细节考虑</a:t>
              </a:r>
              <a:endParaRPr lang="en-US" altLang="zh-CN" sz="20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64" name="PA_矩形 63"/>
            <p:cNvSpPr/>
            <p:nvPr>
              <p:custDataLst>
                <p:tags r:id="rId14"/>
              </p:custDataLst>
            </p:nvPr>
          </p:nvSpPr>
          <p:spPr>
            <a:xfrm>
              <a:off x="5500584" y="3556386"/>
              <a:ext cx="1190835" cy="4062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/>
              <a:r>
                <a:rPr lang="zh-CN" altLang="en-US" sz="2400" b="1" dirty="0">
                  <a:ln w="6350">
                    <a:noFill/>
                  </a:ln>
                  <a:solidFill>
                    <a:srgbClr val="FFFFFF">
                      <a:lumMod val="50000"/>
                    </a:srgbClr>
                  </a:solidFill>
                  <a:latin typeface="Impact" pitchFamily="34" charset="0"/>
                  <a:ea typeface="微软雅黑" pitchFamily="34" charset="-122"/>
                </a:rPr>
                <a:t>后端实现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A901ABD-7789-4623-A1F9-5EF774CCC5B9}"/>
              </a:ext>
            </a:extLst>
          </p:cNvPr>
          <p:cNvGrpSpPr/>
          <p:nvPr/>
        </p:nvGrpSpPr>
        <p:grpSpPr>
          <a:xfrm>
            <a:off x="4762466" y="2121764"/>
            <a:ext cx="2495318" cy="3798850"/>
            <a:chOff x="9523286" y="2773623"/>
            <a:chExt cx="2016723" cy="3146991"/>
          </a:xfrm>
        </p:grpSpPr>
        <p:sp>
          <p:nvSpPr>
            <p:cNvPr id="69" name="PA_任意多边形 9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0241908" y="2773623"/>
              <a:ext cx="507312" cy="330552"/>
            </a:xfrm>
            <a:custGeom>
              <a:avLst/>
              <a:gdLst>
                <a:gd name="T0" fmla="*/ 58 w 215"/>
                <a:gd name="T1" fmla="*/ 83 h 140"/>
                <a:gd name="T2" fmla="*/ 58 w 215"/>
                <a:gd name="T3" fmla="*/ 91 h 140"/>
                <a:gd name="T4" fmla="*/ 161 w 215"/>
                <a:gd name="T5" fmla="*/ 87 h 140"/>
                <a:gd name="T6" fmla="*/ 58 w 215"/>
                <a:gd name="T7" fmla="*/ 73 h 140"/>
                <a:gd name="T8" fmla="*/ 98 w 215"/>
                <a:gd name="T9" fmla="*/ 73 h 140"/>
                <a:gd name="T10" fmla="*/ 102 w 215"/>
                <a:gd name="T11" fmla="*/ 34 h 140"/>
                <a:gd name="T12" fmla="*/ 58 w 215"/>
                <a:gd name="T13" fmla="*/ 30 h 140"/>
                <a:gd name="T14" fmla="*/ 54 w 215"/>
                <a:gd name="T15" fmla="*/ 69 h 140"/>
                <a:gd name="T16" fmla="*/ 63 w 215"/>
                <a:gd name="T17" fmla="*/ 38 h 140"/>
                <a:gd name="T18" fmla="*/ 94 w 215"/>
                <a:gd name="T19" fmla="*/ 38 h 140"/>
                <a:gd name="T20" fmla="*/ 63 w 215"/>
                <a:gd name="T21" fmla="*/ 65 h 140"/>
                <a:gd name="T22" fmla="*/ 27 w 215"/>
                <a:gd name="T23" fmla="*/ 121 h 140"/>
                <a:gd name="T24" fmla="*/ 189 w 215"/>
                <a:gd name="T25" fmla="*/ 121 h 140"/>
                <a:gd name="T26" fmla="*/ 196 w 215"/>
                <a:gd name="T27" fmla="*/ 7 h 140"/>
                <a:gd name="T28" fmla="*/ 27 w 215"/>
                <a:gd name="T29" fmla="*/ 0 h 140"/>
                <a:gd name="T30" fmla="*/ 20 w 215"/>
                <a:gd name="T31" fmla="*/ 114 h 140"/>
                <a:gd name="T32" fmla="*/ 33 w 215"/>
                <a:gd name="T33" fmla="*/ 13 h 140"/>
                <a:gd name="T34" fmla="*/ 182 w 215"/>
                <a:gd name="T35" fmla="*/ 13 h 140"/>
                <a:gd name="T36" fmla="*/ 33 w 215"/>
                <a:gd name="T37" fmla="*/ 107 h 140"/>
                <a:gd name="T38" fmla="*/ 157 w 215"/>
                <a:gd name="T39" fmla="*/ 48 h 140"/>
                <a:gd name="T40" fmla="*/ 111 w 215"/>
                <a:gd name="T41" fmla="*/ 48 h 140"/>
                <a:gd name="T42" fmla="*/ 111 w 215"/>
                <a:gd name="T43" fmla="*/ 56 h 140"/>
                <a:gd name="T44" fmla="*/ 161 w 215"/>
                <a:gd name="T45" fmla="*/ 52 h 140"/>
                <a:gd name="T46" fmla="*/ 157 w 215"/>
                <a:gd name="T47" fmla="*/ 65 h 140"/>
                <a:gd name="T48" fmla="*/ 111 w 215"/>
                <a:gd name="T49" fmla="*/ 65 h 140"/>
                <a:gd name="T50" fmla="*/ 111 w 215"/>
                <a:gd name="T51" fmla="*/ 73 h 140"/>
                <a:gd name="T52" fmla="*/ 161 w 215"/>
                <a:gd name="T53" fmla="*/ 69 h 140"/>
                <a:gd name="T54" fmla="*/ 157 w 215"/>
                <a:gd name="T55" fmla="*/ 30 h 140"/>
                <a:gd name="T56" fmla="*/ 111 w 215"/>
                <a:gd name="T57" fmla="*/ 30 h 140"/>
                <a:gd name="T58" fmla="*/ 111 w 215"/>
                <a:gd name="T59" fmla="*/ 38 h 140"/>
                <a:gd name="T60" fmla="*/ 161 w 215"/>
                <a:gd name="T61" fmla="*/ 34 h 140"/>
                <a:gd name="T62" fmla="*/ 209 w 215"/>
                <a:gd name="T63" fmla="*/ 127 h 140"/>
                <a:gd name="T64" fmla="*/ 7 w 215"/>
                <a:gd name="T65" fmla="*/ 127 h 140"/>
                <a:gd name="T66" fmla="*/ 7 w 215"/>
                <a:gd name="T67" fmla="*/ 140 h 140"/>
                <a:gd name="T68" fmla="*/ 215 w 215"/>
                <a:gd name="T69" fmla="*/ 13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5" h="140">
                  <a:moveTo>
                    <a:pt x="157" y="83"/>
                  </a:moveTo>
                  <a:cubicBezTo>
                    <a:pt x="58" y="83"/>
                    <a:pt x="58" y="83"/>
                    <a:pt x="58" y="83"/>
                  </a:cubicBezTo>
                  <a:cubicBezTo>
                    <a:pt x="56" y="83"/>
                    <a:pt x="54" y="84"/>
                    <a:pt x="54" y="87"/>
                  </a:cubicBezTo>
                  <a:cubicBezTo>
                    <a:pt x="54" y="89"/>
                    <a:pt x="56" y="91"/>
                    <a:pt x="58" y="91"/>
                  </a:cubicBezTo>
                  <a:cubicBezTo>
                    <a:pt x="157" y="91"/>
                    <a:pt x="157" y="91"/>
                    <a:pt x="157" y="91"/>
                  </a:cubicBezTo>
                  <a:cubicBezTo>
                    <a:pt x="159" y="91"/>
                    <a:pt x="161" y="89"/>
                    <a:pt x="161" y="87"/>
                  </a:cubicBezTo>
                  <a:cubicBezTo>
                    <a:pt x="161" y="84"/>
                    <a:pt x="159" y="83"/>
                    <a:pt x="157" y="83"/>
                  </a:cubicBezTo>
                  <a:close/>
                  <a:moveTo>
                    <a:pt x="58" y="73"/>
                  </a:moveTo>
                  <a:cubicBezTo>
                    <a:pt x="58" y="73"/>
                    <a:pt x="58" y="73"/>
                    <a:pt x="5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100" y="73"/>
                    <a:pt x="102" y="71"/>
                    <a:pt x="102" y="69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2"/>
                    <a:pt x="100" y="30"/>
                    <a:pt x="9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6" y="30"/>
                    <a:pt x="54" y="32"/>
                    <a:pt x="54" y="34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4" y="71"/>
                    <a:pt x="56" y="73"/>
                    <a:pt x="58" y="73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27" y="121"/>
                  </a:moveTo>
                  <a:cubicBezTo>
                    <a:pt x="27" y="121"/>
                    <a:pt x="27" y="121"/>
                    <a:pt x="27" y="121"/>
                  </a:cubicBezTo>
                  <a:cubicBezTo>
                    <a:pt x="189" y="121"/>
                    <a:pt x="189" y="121"/>
                    <a:pt x="189" y="121"/>
                  </a:cubicBezTo>
                  <a:cubicBezTo>
                    <a:pt x="193" y="121"/>
                    <a:pt x="196" y="118"/>
                    <a:pt x="196" y="114"/>
                  </a:cubicBezTo>
                  <a:cubicBezTo>
                    <a:pt x="196" y="7"/>
                    <a:pt x="196" y="7"/>
                    <a:pt x="196" y="7"/>
                  </a:cubicBezTo>
                  <a:cubicBezTo>
                    <a:pt x="196" y="3"/>
                    <a:pt x="193" y="0"/>
                    <a:pt x="18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0"/>
                    <a:pt x="20" y="3"/>
                    <a:pt x="20" y="7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0" y="118"/>
                    <a:pt x="23" y="121"/>
                    <a:pt x="27" y="121"/>
                  </a:cubicBez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82" y="107"/>
                    <a:pt x="182" y="107"/>
                    <a:pt x="182" y="107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3" y="13"/>
                    <a:pt x="33" y="13"/>
                    <a:pt x="33" y="13"/>
                  </a:cubicBezTo>
                  <a:close/>
                  <a:moveTo>
                    <a:pt x="157" y="48"/>
                  </a:moveTo>
                  <a:cubicBezTo>
                    <a:pt x="157" y="48"/>
                    <a:pt x="157" y="48"/>
                    <a:pt x="157" y="48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08" y="48"/>
                    <a:pt x="107" y="49"/>
                    <a:pt x="107" y="52"/>
                  </a:cubicBezTo>
                  <a:cubicBezTo>
                    <a:pt x="107" y="54"/>
                    <a:pt x="108" y="56"/>
                    <a:pt x="111" y="56"/>
                  </a:cubicBezTo>
                  <a:cubicBezTo>
                    <a:pt x="157" y="56"/>
                    <a:pt x="157" y="56"/>
                    <a:pt x="157" y="56"/>
                  </a:cubicBezTo>
                  <a:cubicBezTo>
                    <a:pt x="159" y="56"/>
                    <a:pt x="161" y="54"/>
                    <a:pt x="161" y="52"/>
                  </a:cubicBezTo>
                  <a:cubicBezTo>
                    <a:pt x="161" y="49"/>
                    <a:pt x="159" y="48"/>
                    <a:pt x="157" y="48"/>
                  </a:cubicBezTo>
                  <a:close/>
                  <a:moveTo>
                    <a:pt x="157" y="65"/>
                  </a:moveTo>
                  <a:cubicBezTo>
                    <a:pt x="157" y="65"/>
                    <a:pt x="157" y="65"/>
                    <a:pt x="157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08" y="65"/>
                    <a:pt x="107" y="67"/>
                    <a:pt x="107" y="69"/>
                  </a:cubicBezTo>
                  <a:cubicBezTo>
                    <a:pt x="107" y="71"/>
                    <a:pt x="108" y="73"/>
                    <a:pt x="111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9" y="73"/>
                    <a:pt x="161" y="71"/>
                    <a:pt x="161" y="69"/>
                  </a:cubicBezTo>
                  <a:cubicBezTo>
                    <a:pt x="161" y="67"/>
                    <a:pt x="159" y="65"/>
                    <a:pt x="157" y="65"/>
                  </a:cubicBezTo>
                  <a:close/>
                  <a:moveTo>
                    <a:pt x="157" y="30"/>
                  </a:moveTo>
                  <a:cubicBezTo>
                    <a:pt x="157" y="30"/>
                    <a:pt x="157" y="30"/>
                    <a:pt x="157" y="30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08" y="30"/>
                    <a:pt x="107" y="32"/>
                    <a:pt x="107" y="34"/>
                  </a:cubicBezTo>
                  <a:cubicBezTo>
                    <a:pt x="107" y="37"/>
                    <a:pt x="108" y="38"/>
                    <a:pt x="111" y="38"/>
                  </a:cubicBezTo>
                  <a:cubicBezTo>
                    <a:pt x="157" y="38"/>
                    <a:pt x="157" y="38"/>
                    <a:pt x="157" y="38"/>
                  </a:cubicBezTo>
                  <a:cubicBezTo>
                    <a:pt x="159" y="38"/>
                    <a:pt x="161" y="37"/>
                    <a:pt x="161" y="34"/>
                  </a:cubicBezTo>
                  <a:cubicBezTo>
                    <a:pt x="161" y="32"/>
                    <a:pt x="159" y="30"/>
                    <a:pt x="157" y="30"/>
                  </a:cubicBezTo>
                  <a:close/>
                  <a:moveTo>
                    <a:pt x="209" y="127"/>
                  </a:moveTo>
                  <a:cubicBezTo>
                    <a:pt x="209" y="127"/>
                    <a:pt x="209" y="127"/>
                    <a:pt x="209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3" y="127"/>
                    <a:pt x="0" y="130"/>
                    <a:pt x="0" y="134"/>
                  </a:cubicBezTo>
                  <a:cubicBezTo>
                    <a:pt x="0" y="137"/>
                    <a:pt x="3" y="140"/>
                    <a:pt x="7" y="140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12" y="140"/>
                    <a:pt x="215" y="137"/>
                    <a:pt x="215" y="134"/>
                  </a:cubicBezTo>
                  <a:cubicBezTo>
                    <a:pt x="215" y="130"/>
                    <a:pt x="212" y="127"/>
                    <a:pt x="209" y="12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83" name="PA_组合 82"/>
            <p:cNvGrpSpPr/>
            <p:nvPr>
              <p:custDataLst>
                <p:tags r:id="rId8"/>
              </p:custDataLst>
            </p:nvPr>
          </p:nvGrpSpPr>
          <p:grpSpPr>
            <a:xfrm>
              <a:off x="9523286" y="3392961"/>
              <a:ext cx="2016723" cy="2527653"/>
              <a:chOff x="522514" y="3027330"/>
              <a:chExt cx="1512542" cy="1440160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522514" y="3027330"/>
                <a:ext cx="1512542" cy="1440160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cxnSp>
            <p:nvCxnSpPr>
              <p:cNvPr id="85" name="直接连接符 84"/>
              <p:cNvCxnSpPr/>
              <p:nvPr/>
            </p:nvCxnSpPr>
            <p:spPr>
              <a:xfrm>
                <a:off x="522514" y="3393953"/>
                <a:ext cx="1512542" cy="0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PA_矩形 61"/>
            <p:cNvSpPr/>
            <p:nvPr>
              <p:custDataLst>
                <p:tags r:id="rId9"/>
              </p:custDataLst>
            </p:nvPr>
          </p:nvSpPr>
          <p:spPr>
            <a:xfrm>
              <a:off x="10023010" y="4149053"/>
              <a:ext cx="978401" cy="7950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50000"/>
                </a:lnSpc>
              </a:pPr>
              <a:r>
                <a:rPr lang="zh-CN" altLang="en-US" sz="2000" dirty="0">
                  <a:ln w="6350">
                    <a:noFill/>
                  </a:ln>
                  <a:solidFill>
                    <a:srgbClr val="FFFFFF">
                      <a:lumMod val="50000"/>
                    </a:srgbClr>
                  </a:solidFill>
                  <a:latin typeface="Impact" pitchFamily="34" charset="0"/>
                  <a:ea typeface="微软雅黑" pitchFamily="34" charset="-122"/>
                </a:rPr>
                <a:t>功能展示</a:t>
              </a:r>
              <a:endParaRPr lang="en-US" altLang="zh-CN" sz="20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endParaRPr>
            </a:p>
            <a:p>
              <a:pPr algn="ctr" defTabSz="1219170">
                <a:lnSpc>
                  <a:spcPct val="150000"/>
                </a:lnSpc>
              </a:pPr>
              <a:r>
                <a:rPr lang="zh-CN" altLang="en-US" sz="2000" dirty="0">
                  <a:ln w="6350">
                    <a:noFill/>
                  </a:ln>
                  <a:solidFill>
                    <a:srgbClr val="FFFFFF">
                      <a:lumMod val="50000"/>
                    </a:srgbClr>
                  </a:solidFill>
                  <a:latin typeface="Impact" pitchFamily="34" charset="0"/>
                  <a:ea typeface="微软雅黑" pitchFamily="34" charset="-122"/>
                </a:rPr>
                <a:t>设计理念</a:t>
              </a:r>
              <a:endParaRPr lang="en-US" altLang="zh-CN" sz="20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67" name="PA_矩形 66"/>
            <p:cNvSpPr/>
            <p:nvPr>
              <p:custDataLst>
                <p:tags r:id="rId10"/>
              </p:custDataLst>
            </p:nvPr>
          </p:nvSpPr>
          <p:spPr>
            <a:xfrm>
              <a:off x="9940098" y="3556386"/>
              <a:ext cx="1144231" cy="3824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/>
              <a:r>
                <a:rPr lang="zh-CN" altLang="en-US" sz="2400" b="1" dirty="0">
                  <a:ln w="6350">
                    <a:noFill/>
                  </a:ln>
                  <a:solidFill>
                    <a:srgbClr val="FFFFFF">
                      <a:lumMod val="50000"/>
                    </a:srgbClr>
                  </a:solidFill>
                  <a:latin typeface="Impact" pitchFamily="34" charset="0"/>
                  <a:ea typeface="微软雅黑" pitchFamily="34" charset="-122"/>
                </a:rPr>
                <a:t>前端展示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CFA38D1-00ED-4AB0-B782-11DBD40F0C2F}"/>
              </a:ext>
            </a:extLst>
          </p:cNvPr>
          <p:cNvGrpSpPr/>
          <p:nvPr/>
        </p:nvGrpSpPr>
        <p:grpSpPr>
          <a:xfrm>
            <a:off x="8376927" y="2059619"/>
            <a:ext cx="2495317" cy="3860995"/>
            <a:chOff x="7318290" y="2729123"/>
            <a:chExt cx="2016723" cy="3191491"/>
          </a:xfrm>
        </p:grpSpPr>
        <p:sp>
          <p:nvSpPr>
            <p:cNvPr id="71" name="PA_任意多边形 11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8113019" y="2729123"/>
              <a:ext cx="328557" cy="417435"/>
            </a:xfrm>
            <a:custGeom>
              <a:avLst/>
              <a:gdLst>
                <a:gd name="T0" fmla="*/ 104 w 139"/>
                <a:gd name="T1" fmla="*/ 99 h 177"/>
                <a:gd name="T2" fmla="*/ 91 w 139"/>
                <a:gd name="T3" fmla="*/ 160 h 177"/>
                <a:gd name="T4" fmla="*/ 133 w 139"/>
                <a:gd name="T5" fmla="*/ 164 h 177"/>
                <a:gd name="T6" fmla="*/ 133 w 139"/>
                <a:gd name="T7" fmla="*/ 177 h 177"/>
                <a:gd name="T8" fmla="*/ 0 w 139"/>
                <a:gd name="T9" fmla="*/ 170 h 177"/>
                <a:gd name="T10" fmla="*/ 51 w 139"/>
                <a:gd name="T11" fmla="*/ 164 h 177"/>
                <a:gd name="T12" fmla="*/ 81 w 139"/>
                <a:gd name="T13" fmla="*/ 151 h 177"/>
                <a:gd name="T14" fmla="*/ 10 w 139"/>
                <a:gd name="T15" fmla="*/ 147 h 177"/>
                <a:gd name="T16" fmla="*/ 10 w 139"/>
                <a:gd name="T17" fmla="*/ 139 h 177"/>
                <a:gd name="T18" fmla="*/ 94 w 139"/>
                <a:gd name="T19" fmla="*/ 120 h 177"/>
                <a:gd name="T20" fmla="*/ 84 w 139"/>
                <a:gd name="T21" fmla="*/ 92 h 177"/>
                <a:gd name="T22" fmla="*/ 69 w 139"/>
                <a:gd name="T23" fmla="*/ 94 h 177"/>
                <a:gd name="T24" fmla="*/ 53 w 139"/>
                <a:gd name="T25" fmla="*/ 113 h 177"/>
                <a:gd name="T26" fmla="*/ 46 w 139"/>
                <a:gd name="T27" fmla="*/ 117 h 177"/>
                <a:gd name="T28" fmla="*/ 24 w 139"/>
                <a:gd name="T29" fmla="*/ 109 h 177"/>
                <a:gd name="T30" fmla="*/ 26 w 139"/>
                <a:gd name="T31" fmla="*/ 97 h 177"/>
                <a:gd name="T32" fmla="*/ 21 w 139"/>
                <a:gd name="T33" fmla="*/ 89 h 177"/>
                <a:gd name="T34" fmla="*/ 63 w 139"/>
                <a:gd name="T35" fmla="*/ 24 h 177"/>
                <a:gd name="T36" fmla="*/ 67 w 139"/>
                <a:gd name="T37" fmla="*/ 26 h 177"/>
                <a:gd name="T38" fmla="*/ 69 w 139"/>
                <a:gd name="T39" fmla="*/ 14 h 177"/>
                <a:gd name="T40" fmla="*/ 76 w 139"/>
                <a:gd name="T41" fmla="*/ 2 h 177"/>
                <a:gd name="T42" fmla="*/ 109 w 139"/>
                <a:gd name="T43" fmla="*/ 29 h 177"/>
                <a:gd name="T44" fmla="*/ 96 w 139"/>
                <a:gd name="T45" fmla="*/ 30 h 177"/>
                <a:gd name="T46" fmla="*/ 94 w 139"/>
                <a:gd name="T47" fmla="*/ 42 h 177"/>
                <a:gd name="T48" fmla="*/ 87 w 139"/>
                <a:gd name="T49" fmla="*/ 63 h 177"/>
                <a:gd name="T50" fmla="*/ 92 w 139"/>
                <a:gd name="T51" fmla="*/ 81 h 177"/>
                <a:gd name="T52" fmla="*/ 89 w 139"/>
                <a:gd name="T53" fmla="*/ 26 h 177"/>
                <a:gd name="T54" fmla="*/ 74 w 139"/>
                <a:gd name="T55" fmla="*/ 30 h 177"/>
                <a:gd name="T56" fmla="*/ 89 w 139"/>
                <a:gd name="T57" fmla="*/ 26 h 177"/>
                <a:gd name="T58" fmla="*/ 80 w 139"/>
                <a:gd name="T59" fmla="*/ 59 h 177"/>
                <a:gd name="T60" fmla="*/ 62 w 139"/>
                <a:gd name="T61" fmla="*/ 33 h 177"/>
                <a:gd name="T62" fmla="*/ 54 w 139"/>
                <a:gd name="T63" fmla="*/ 104 h 177"/>
                <a:gd name="T64" fmla="*/ 56 w 139"/>
                <a:gd name="T65" fmla="*/ 76 h 177"/>
                <a:gd name="T66" fmla="*/ 62 w 139"/>
                <a:gd name="T67" fmla="*/ 63 h 177"/>
                <a:gd name="T68" fmla="*/ 82 w 139"/>
                <a:gd name="T69" fmla="*/ 69 h 177"/>
                <a:gd name="T70" fmla="*/ 67 w 139"/>
                <a:gd name="T71" fmla="*/ 69 h 177"/>
                <a:gd name="T72" fmla="*/ 67 w 139"/>
                <a:gd name="T73" fmla="*/ 69 h 177"/>
                <a:gd name="T74" fmla="*/ 75 w 139"/>
                <a:gd name="T75" fmla="*/ 86 h 177"/>
                <a:gd name="T76" fmla="*/ 82 w 139"/>
                <a:gd name="T77" fmla="*/ 83 h 177"/>
                <a:gd name="T78" fmla="*/ 82 w 139"/>
                <a:gd name="T79" fmla="*/ 69 h 177"/>
                <a:gd name="T80" fmla="*/ 33 w 139"/>
                <a:gd name="T81" fmla="*/ 101 h 177"/>
                <a:gd name="T82" fmla="*/ 31 w 139"/>
                <a:gd name="T83" fmla="*/ 104 h 177"/>
                <a:gd name="T84" fmla="*/ 42 w 139"/>
                <a:gd name="T85" fmla="*/ 10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9" h="177">
                  <a:moveTo>
                    <a:pt x="92" y="81"/>
                  </a:moveTo>
                  <a:cubicBezTo>
                    <a:pt x="97" y="87"/>
                    <a:pt x="101" y="92"/>
                    <a:pt x="104" y="99"/>
                  </a:cubicBezTo>
                  <a:cubicBezTo>
                    <a:pt x="106" y="106"/>
                    <a:pt x="108" y="113"/>
                    <a:pt x="108" y="120"/>
                  </a:cubicBezTo>
                  <a:cubicBezTo>
                    <a:pt x="108" y="136"/>
                    <a:pt x="101" y="150"/>
                    <a:pt x="91" y="160"/>
                  </a:cubicBezTo>
                  <a:cubicBezTo>
                    <a:pt x="90" y="162"/>
                    <a:pt x="89" y="163"/>
                    <a:pt x="88" y="164"/>
                  </a:cubicBezTo>
                  <a:cubicBezTo>
                    <a:pt x="133" y="164"/>
                    <a:pt x="133" y="164"/>
                    <a:pt x="133" y="164"/>
                  </a:cubicBezTo>
                  <a:cubicBezTo>
                    <a:pt x="136" y="164"/>
                    <a:pt x="139" y="167"/>
                    <a:pt x="139" y="170"/>
                  </a:cubicBezTo>
                  <a:cubicBezTo>
                    <a:pt x="139" y="174"/>
                    <a:pt x="136" y="177"/>
                    <a:pt x="133" y="177"/>
                  </a:cubicBezTo>
                  <a:cubicBezTo>
                    <a:pt x="91" y="177"/>
                    <a:pt x="49" y="177"/>
                    <a:pt x="7" y="177"/>
                  </a:cubicBezTo>
                  <a:cubicBezTo>
                    <a:pt x="3" y="177"/>
                    <a:pt x="0" y="174"/>
                    <a:pt x="0" y="170"/>
                  </a:cubicBezTo>
                  <a:cubicBezTo>
                    <a:pt x="0" y="167"/>
                    <a:pt x="3" y="164"/>
                    <a:pt x="7" y="164"/>
                  </a:cubicBezTo>
                  <a:cubicBezTo>
                    <a:pt x="51" y="164"/>
                    <a:pt x="51" y="164"/>
                    <a:pt x="51" y="164"/>
                  </a:cubicBezTo>
                  <a:cubicBezTo>
                    <a:pt x="51" y="164"/>
                    <a:pt x="51" y="164"/>
                    <a:pt x="51" y="164"/>
                  </a:cubicBezTo>
                  <a:cubicBezTo>
                    <a:pt x="63" y="164"/>
                    <a:pt x="74" y="159"/>
                    <a:pt x="81" y="151"/>
                  </a:cubicBezTo>
                  <a:cubicBezTo>
                    <a:pt x="83" y="150"/>
                    <a:pt x="84" y="148"/>
                    <a:pt x="85" y="147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8" y="147"/>
                    <a:pt x="6" y="145"/>
                    <a:pt x="6" y="143"/>
                  </a:cubicBezTo>
                  <a:cubicBezTo>
                    <a:pt x="6" y="141"/>
                    <a:pt x="8" y="139"/>
                    <a:pt x="10" y="139"/>
                  </a:cubicBezTo>
                  <a:cubicBezTo>
                    <a:pt x="90" y="139"/>
                    <a:pt x="90" y="139"/>
                    <a:pt x="90" y="139"/>
                  </a:cubicBezTo>
                  <a:cubicBezTo>
                    <a:pt x="93" y="133"/>
                    <a:pt x="94" y="127"/>
                    <a:pt x="94" y="120"/>
                  </a:cubicBezTo>
                  <a:cubicBezTo>
                    <a:pt x="94" y="114"/>
                    <a:pt x="93" y="109"/>
                    <a:pt x="91" y="104"/>
                  </a:cubicBezTo>
                  <a:cubicBezTo>
                    <a:pt x="89" y="100"/>
                    <a:pt x="87" y="96"/>
                    <a:pt x="84" y="92"/>
                  </a:cubicBezTo>
                  <a:cubicBezTo>
                    <a:pt x="81" y="94"/>
                    <a:pt x="78" y="94"/>
                    <a:pt x="75" y="94"/>
                  </a:cubicBezTo>
                  <a:cubicBezTo>
                    <a:pt x="73" y="94"/>
                    <a:pt x="71" y="94"/>
                    <a:pt x="69" y="94"/>
                  </a:cubicBezTo>
                  <a:cubicBezTo>
                    <a:pt x="59" y="111"/>
                    <a:pt x="59" y="111"/>
                    <a:pt x="59" y="111"/>
                  </a:cubicBezTo>
                  <a:cubicBezTo>
                    <a:pt x="58" y="113"/>
                    <a:pt x="55" y="114"/>
                    <a:pt x="53" y="113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5" y="119"/>
                    <a:pt x="42" y="119"/>
                    <a:pt x="40" y="118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22" y="108"/>
                    <a:pt x="21" y="105"/>
                    <a:pt x="22" y="103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0" y="94"/>
                    <a:pt x="20" y="91"/>
                    <a:pt x="21" y="89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8" y="24"/>
                    <a:pt x="61" y="23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66" y="12"/>
                    <a:pt x="65" y="8"/>
                    <a:pt x="66" y="5"/>
                  </a:cubicBezTo>
                  <a:cubicBezTo>
                    <a:pt x="68" y="1"/>
                    <a:pt x="72" y="0"/>
                    <a:pt x="76" y="2"/>
                  </a:cubicBezTo>
                  <a:cubicBezTo>
                    <a:pt x="86" y="8"/>
                    <a:pt x="96" y="14"/>
                    <a:pt x="107" y="20"/>
                  </a:cubicBezTo>
                  <a:cubicBezTo>
                    <a:pt x="110" y="22"/>
                    <a:pt x="111" y="26"/>
                    <a:pt x="109" y="29"/>
                  </a:cubicBezTo>
                  <a:cubicBezTo>
                    <a:pt x="107" y="33"/>
                    <a:pt x="103" y="34"/>
                    <a:pt x="100" y="32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6" y="43"/>
                    <a:pt x="97" y="46"/>
                    <a:pt x="96" y="48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91" y="66"/>
                    <a:pt x="93" y="71"/>
                    <a:pt x="93" y="76"/>
                  </a:cubicBezTo>
                  <a:cubicBezTo>
                    <a:pt x="93" y="78"/>
                    <a:pt x="93" y="80"/>
                    <a:pt x="92" y="81"/>
                  </a:cubicBezTo>
                  <a:close/>
                  <a:moveTo>
                    <a:pt x="89" y="26"/>
                  </a:moveTo>
                  <a:cubicBezTo>
                    <a:pt x="89" y="26"/>
                    <a:pt x="89" y="26"/>
                    <a:pt x="89" y="26"/>
                  </a:cubicBezTo>
                  <a:cubicBezTo>
                    <a:pt x="86" y="24"/>
                    <a:pt x="83" y="22"/>
                    <a:pt x="80" y="2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9" y="26"/>
                    <a:pt x="89" y="26"/>
                    <a:pt x="89" y="26"/>
                  </a:cubicBezTo>
                  <a:close/>
                  <a:moveTo>
                    <a:pt x="80" y="59"/>
                  </a:moveTo>
                  <a:cubicBezTo>
                    <a:pt x="80" y="59"/>
                    <a:pt x="80" y="59"/>
                    <a:pt x="80" y="59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78" y="43"/>
                    <a:pt x="70" y="38"/>
                    <a:pt x="62" y="33"/>
                  </a:cubicBezTo>
                  <a:cubicBezTo>
                    <a:pt x="30" y="90"/>
                    <a:pt x="30" y="90"/>
                    <a:pt x="30" y="90"/>
                  </a:cubicBezTo>
                  <a:cubicBezTo>
                    <a:pt x="38" y="94"/>
                    <a:pt x="46" y="99"/>
                    <a:pt x="54" y="104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58" y="86"/>
                    <a:pt x="56" y="81"/>
                    <a:pt x="56" y="76"/>
                  </a:cubicBezTo>
                  <a:cubicBezTo>
                    <a:pt x="56" y="71"/>
                    <a:pt x="58" y="66"/>
                    <a:pt x="62" y="63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7" y="58"/>
                    <a:pt x="73" y="57"/>
                    <a:pt x="80" y="59"/>
                  </a:cubicBezTo>
                  <a:close/>
                  <a:moveTo>
                    <a:pt x="82" y="69"/>
                  </a:moveTo>
                  <a:cubicBezTo>
                    <a:pt x="82" y="69"/>
                    <a:pt x="82" y="69"/>
                    <a:pt x="82" y="69"/>
                  </a:cubicBezTo>
                  <a:cubicBezTo>
                    <a:pt x="78" y="65"/>
                    <a:pt x="71" y="65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5" y="71"/>
                    <a:pt x="64" y="73"/>
                    <a:pt x="64" y="76"/>
                  </a:cubicBezTo>
                  <a:cubicBezTo>
                    <a:pt x="64" y="82"/>
                    <a:pt x="69" y="86"/>
                    <a:pt x="75" y="86"/>
                  </a:cubicBezTo>
                  <a:cubicBezTo>
                    <a:pt x="77" y="86"/>
                    <a:pt x="80" y="85"/>
                    <a:pt x="82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4" y="81"/>
                    <a:pt x="85" y="79"/>
                    <a:pt x="85" y="76"/>
                  </a:cubicBezTo>
                  <a:cubicBezTo>
                    <a:pt x="85" y="73"/>
                    <a:pt x="84" y="71"/>
                    <a:pt x="82" y="69"/>
                  </a:cubicBezTo>
                  <a:cubicBezTo>
                    <a:pt x="82" y="69"/>
                    <a:pt x="82" y="69"/>
                    <a:pt x="82" y="69"/>
                  </a:cubicBezTo>
                  <a:close/>
                  <a:moveTo>
                    <a:pt x="33" y="101"/>
                  </a:moveTo>
                  <a:cubicBezTo>
                    <a:pt x="33" y="101"/>
                    <a:pt x="33" y="101"/>
                    <a:pt x="33" y="101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2" y="106"/>
                    <a:pt x="42" y="106"/>
                    <a:pt x="42" y="106"/>
                  </a:cubicBezTo>
                  <a:cubicBezTo>
                    <a:pt x="33" y="101"/>
                    <a:pt x="33" y="101"/>
                    <a:pt x="33" y="10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80" name="PA_组合 79"/>
            <p:cNvGrpSpPr/>
            <p:nvPr>
              <p:custDataLst>
                <p:tags r:id="rId4"/>
              </p:custDataLst>
            </p:nvPr>
          </p:nvGrpSpPr>
          <p:grpSpPr>
            <a:xfrm>
              <a:off x="7318290" y="3392961"/>
              <a:ext cx="2016723" cy="2527653"/>
              <a:chOff x="522514" y="3027330"/>
              <a:chExt cx="1512542" cy="1440160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522514" y="3027330"/>
                <a:ext cx="1512542" cy="1440160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cxnSp>
            <p:nvCxnSpPr>
              <p:cNvPr id="82" name="直接连接符 81"/>
              <p:cNvCxnSpPr/>
              <p:nvPr/>
            </p:nvCxnSpPr>
            <p:spPr>
              <a:xfrm>
                <a:off x="522514" y="3393953"/>
                <a:ext cx="1512542" cy="0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PA_矩形 62"/>
            <p:cNvSpPr/>
            <p:nvPr>
              <p:custDataLst>
                <p:tags r:id="rId5"/>
              </p:custDataLst>
            </p:nvPr>
          </p:nvSpPr>
          <p:spPr>
            <a:xfrm>
              <a:off x="7715780" y="4149053"/>
              <a:ext cx="1185689" cy="7933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50000"/>
                </a:lnSpc>
              </a:pPr>
              <a:r>
                <a:rPr lang="zh-CN" altLang="en-US" sz="2000" dirty="0">
                  <a:ln w="6350">
                    <a:noFill/>
                  </a:ln>
                  <a:solidFill>
                    <a:srgbClr val="FFFFFF">
                      <a:lumMod val="50000"/>
                    </a:srgbClr>
                  </a:solidFill>
                  <a:latin typeface="Impact" pitchFamily="34" charset="0"/>
                  <a:ea typeface="微软雅黑" pitchFamily="34" charset="-122"/>
                </a:rPr>
                <a:t>收获与体会</a:t>
              </a:r>
              <a:endParaRPr lang="en-US" altLang="zh-CN" sz="20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endParaRPr>
            </a:p>
            <a:p>
              <a:pPr algn="ctr" defTabSz="1219170">
                <a:lnSpc>
                  <a:spcPct val="150000"/>
                </a:lnSpc>
              </a:pPr>
              <a:r>
                <a:rPr lang="zh-CN" altLang="en-US" sz="2000" dirty="0">
                  <a:ln w="6350">
                    <a:noFill/>
                  </a:ln>
                  <a:solidFill>
                    <a:srgbClr val="FFFFFF">
                      <a:lumMod val="50000"/>
                    </a:srgbClr>
                  </a:solidFill>
                  <a:latin typeface="Impact" pitchFamily="34" charset="0"/>
                  <a:ea typeface="微软雅黑" pitchFamily="34" charset="-122"/>
                </a:rPr>
                <a:t>致谢</a:t>
              </a:r>
              <a:endParaRPr lang="en-US" altLang="zh-CN" sz="20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68" name="PA_矩形 67"/>
            <p:cNvSpPr/>
            <p:nvPr>
              <p:custDataLst>
                <p:tags r:id="rId6"/>
              </p:custDataLst>
            </p:nvPr>
          </p:nvSpPr>
          <p:spPr>
            <a:xfrm>
              <a:off x="8003283" y="3556386"/>
              <a:ext cx="646739" cy="381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/>
              <a:r>
                <a:rPr lang="zh-CN" altLang="en-US" sz="2400" b="1" dirty="0">
                  <a:ln w="6350">
                    <a:noFill/>
                  </a:ln>
                  <a:solidFill>
                    <a:srgbClr val="FFFFFF">
                      <a:lumMod val="50000"/>
                    </a:srgbClr>
                  </a:solidFill>
                  <a:latin typeface="Impact" pitchFamily="34" charset="0"/>
                  <a:ea typeface="微软雅黑" pitchFamily="34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3625392"/>
      </p:ext>
    </p:extLst>
  </p:cSld>
  <p:clrMapOvr>
    <a:masterClrMapping/>
  </p:clrMapOvr>
  <p:transition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>
            <a:off x="6098094" y="3569059"/>
            <a:ext cx="1954381" cy="18767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594" indent="-228594" defTabSz="121917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硬件设计风格</a:t>
            </a:r>
          </a:p>
          <a:p>
            <a:pPr marL="228594" indent="-228594" defTabSz="121917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多层次结构</a:t>
            </a:r>
            <a:endParaRPr lang="en-US" altLang="zh-CN" sz="20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marL="228594" indent="-228594" defTabSz="121917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预定义</a:t>
            </a:r>
            <a:endParaRPr lang="en-US" altLang="zh-CN" sz="20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marL="228594" indent="-228594" defTabSz="121917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细节考虑</a:t>
            </a: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>
            <a:off x="7152116" y="2707407"/>
            <a:ext cx="18810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zh-CN" altLang="en-US" sz="3000" b="1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Impact" pitchFamily="34" charset="0"/>
                <a:ea typeface="微软雅黑" pitchFamily="34" charset="-122"/>
              </a:rPr>
              <a:t>后端实现</a:t>
            </a:r>
          </a:p>
        </p:txBody>
      </p:sp>
      <p:sp>
        <p:nvSpPr>
          <p:cNvPr id="41" name="PA_矩形 40"/>
          <p:cNvSpPr/>
          <p:nvPr>
            <p:custDataLst>
              <p:tags r:id="rId3"/>
            </p:custDataLst>
          </p:nvPr>
        </p:nvSpPr>
        <p:spPr>
          <a:xfrm>
            <a:off x="6098093" y="2316340"/>
            <a:ext cx="105402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6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01</a:t>
            </a:r>
            <a:endParaRPr lang="zh-CN" altLang="en-US" sz="6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4"/>
            </p:custDataLst>
          </p:nvPr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2647898"/>
      </p:ext>
    </p:extLst>
  </p:cSld>
  <p:clrMapOvr>
    <a:masterClrMapping/>
  </p:clrMapOvr>
  <p:transition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矩形 4"/>
          <p:cNvSpPr/>
          <p:nvPr>
            <p:custDataLst>
              <p:tags r:id="rId1"/>
            </p:custDataLst>
          </p:nvPr>
        </p:nvSpPr>
        <p:spPr>
          <a:xfrm>
            <a:off x="1103446" y="2084436"/>
            <a:ext cx="4512501" cy="3553491"/>
          </a:xfrm>
          <a:prstGeom prst="rect">
            <a:avLst/>
          </a:prstGeom>
          <a:blipFill>
            <a:blip r:embed="rId10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" name="PA_矩形 2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203953" y="1966153"/>
            <a:ext cx="4992555" cy="1203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20000"/>
              </a:lnSpc>
              <a:spcBef>
                <a:spcPts val="400"/>
              </a:spcBef>
            </a:pPr>
            <a:r>
              <a:rPr lang="zh-CN" altLang="en-US" sz="24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/>
                <a:ea typeface="宋体" panose="02010600030101010101" pitchFamily="2" charset="-122"/>
              </a:rPr>
              <a:t>中心思想</a:t>
            </a:r>
            <a:endParaRPr lang="en-US" altLang="zh-CN" sz="2400" b="1" dirty="0">
              <a:solidFill>
                <a:srgbClr val="333333">
                  <a:lumMod val="75000"/>
                  <a:lumOff val="25000"/>
                </a:srgbClr>
              </a:solidFill>
              <a:latin typeface="Calibri"/>
              <a:ea typeface="宋体" panose="02010600030101010101" pitchFamily="2" charset="-122"/>
            </a:endParaRPr>
          </a:p>
          <a:p>
            <a:pPr defTabSz="1219170">
              <a:lnSpc>
                <a:spcPct val="120000"/>
              </a:lnSpc>
              <a:spcBef>
                <a:spcPts val="400"/>
              </a:spcBef>
            </a:pPr>
            <a:r>
              <a:rPr lang="zh-CN" altLang="en-US" sz="2000" dirty="0">
                <a:solidFill>
                  <a:srgbClr val="6C6C6C"/>
                </a:solidFill>
              </a:rPr>
              <a:t>以</a:t>
            </a:r>
            <a:r>
              <a:rPr lang="zh-CN" altLang="en-US" sz="2000">
                <a:solidFill>
                  <a:srgbClr val="6C6C6C"/>
                </a:solidFill>
              </a:rPr>
              <a:t>硬件设计风格</a:t>
            </a:r>
            <a:r>
              <a:rPr lang="zh-CN" altLang="en-US" sz="2000" dirty="0">
                <a:solidFill>
                  <a:srgbClr val="6C6C6C"/>
                </a:solidFill>
              </a:rPr>
              <a:t>为基调，对硬件单元（寄存器、线路）</a:t>
            </a:r>
            <a:r>
              <a:rPr lang="zh-CN" altLang="en-US" sz="2000">
                <a:solidFill>
                  <a:srgbClr val="6C6C6C"/>
                </a:solidFill>
              </a:rPr>
              <a:t>及其相互作用进</a:t>
            </a:r>
            <a:r>
              <a:rPr lang="zh-CN" altLang="en-US" sz="2000" dirty="0">
                <a:solidFill>
                  <a:srgbClr val="6C6C6C"/>
                </a:solidFill>
              </a:rPr>
              <a:t>行</a:t>
            </a:r>
            <a:r>
              <a:rPr lang="zh-CN" altLang="en-US" sz="2000">
                <a:solidFill>
                  <a:srgbClr val="6C6C6C"/>
                </a:solidFill>
              </a:rPr>
              <a:t>模拟</a:t>
            </a:r>
            <a:endParaRPr lang="en-US" altLang="zh-CN" sz="2000" dirty="0">
              <a:solidFill>
                <a:srgbClr val="6C6C6C"/>
              </a:solidFill>
              <a:ea typeface="宋体" panose="02010600030101010101" pitchFamily="2" charset="-122"/>
            </a:endParaRPr>
          </a:p>
        </p:txBody>
      </p:sp>
      <p:sp>
        <p:nvSpPr>
          <p:cNvPr id="9" name="PA_矩形 2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077710" y="3619837"/>
            <a:ext cx="4432897" cy="16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20000"/>
              </a:lnSpc>
              <a:spcBef>
                <a:spcPts val="2400"/>
              </a:spcBef>
            </a:pPr>
            <a:r>
              <a:rPr lang="zh-CN" altLang="en-US" sz="2000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自定义类型</a:t>
            </a:r>
            <a:endParaRPr lang="en-US" altLang="zh-CN" sz="2000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  <a:p>
            <a:pPr defTabSz="1219170">
              <a:lnSpc>
                <a:spcPct val="120000"/>
              </a:lnSpc>
              <a:spcBef>
                <a:spcPts val="2400"/>
              </a:spcBef>
            </a:pPr>
            <a:r>
              <a:rPr lang="zh-CN" altLang="en-US" sz="2000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硬件属性问题</a:t>
            </a:r>
            <a:endParaRPr lang="en-US" altLang="zh-CN" sz="2000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  <a:p>
            <a:pPr defTabSz="1219170">
              <a:lnSpc>
                <a:spcPct val="120000"/>
              </a:lnSpc>
              <a:spcBef>
                <a:spcPts val="2400"/>
              </a:spcBef>
            </a:pPr>
            <a:r>
              <a:rPr lang="zh-CN" altLang="en-US" sz="2000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计算过程</a:t>
            </a:r>
            <a:endParaRPr lang="en-US" altLang="zh-CN" sz="2000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B771E54-861D-4EDB-B24D-69D34EB06E4E}"/>
              </a:ext>
            </a:extLst>
          </p:cNvPr>
          <p:cNvGrpSpPr/>
          <p:nvPr/>
        </p:nvGrpSpPr>
        <p:grpSpPr>
          <a:xfrm>
            <a:off x="6203953" y="3688312"/>
            <a:ext cx="285751" cy="1562584"/>
            <a:chOff x="6203953" y="3176319"/>
            <a:chExt cx="285751" cy="1562584"/>
          </a:xfrm>
        </p:grpSpPr>
        <p:sp>
          <p:nvSpPr>
            <p:cNvPr id="13" name="PA_任意多边形 12"/>
            <p:cNvSpPr/>
            <p:nvPr>
              <p:custDataLst>
                <p:tags r:id="rId6"/>
              </p:custDataLst>
            </p:nvPr>
          </p:nvSpPr>
          <p:spPr>
            <a:xfrm>
              <a:off x="6203953" y="3176319"/>
              <a:ext cx="285751" cy="184208"/>
            </a:xfrm>
            <a:custGeom>
              <a:avLst/>
              <a:gdLst>
                <a:gd name="connsiteX0" fmla="*/ 0 w 214313"/>
                <a:gd name="connsiteY0" fmla="*/ 61913 h 138113"/>
                <a:gd name="connsiteX1" fmla="*/ 76200 w 214313"/>
                <a:gd name="connsiteY1" fmla="*/ 138113 h 138113"/>
                <a:gd name="connsiteX2" fmla="*/ 214313 w 214313"/>
                <a:gd name="connsiteY2" fmla="*/ 0 h 13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313" h="138113">
                  <a:moveTo>
                    <a:pt x="0" y="61913"/>
                  </a:moveTo>
                  <a:lnTo>
                    <a:pt x="76200" y="138113"/>
                  </a:lnTo>
                  <a:lnTo>
                    <a:pt x="214313" y="0"/>
                  </a:lnTo>
                </a:path>
              </a:pathLst>
            </a:custGeom>
            <a:noFill/>
            <a:ln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" name="PA_任意多边形 13"/>
            <p:cNvSpPr/>
            <p:nvPr>
              <p:custDataLst>
                <p:tags r:id="rId7"/>
              </p:custDataLst>
            </p:nvPr>
          </p:nvSpPr>
          <p:spPr>
            <a:xfrm>
              <a:off x="6203953" y="3868684"/>
              <a:ext cx="285751" cy="184208"/>
            </a:xfrm>
            <a:custGeom>
              <a:avLst/>
              <a:gdLst>
                <a:gd name="connsiteX0" fmla="*/ 0 w 214313"/>
                <a:gd name="connsiteY0" fmla="*/ 61913 h 138113"/>
                <a:gd name="connsiteX1" fmla="*/ 76200 w 214313"/>
                <a:gd name="connsiteY1" fmla="*/ 138113 h 138113"/>
                <a:gd name="connsiteX2" fmla="*/ 214313 w 214313"/>
                <a:gd name="connsiteY2" fmla="*/ 0 h 13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313" h="138113">
                  <a:moveTo>
                    <a:pt x="0" y="61913"/>
                  </a:moveTo>
                  <a:lnTo>
                    <a:pt x="76200" y="138113"/>
                  </a:lnTo>
                  <a:lnTo>
                    <a:pt x="214313" y="0"/>
                  </a:lnTo>
                </a:path>
              </a:pathLst>
            </a:custGeom>
            <a:noFill/>
            <a:ln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5" name="PA_任意多边形 14"/>
            <p:cNvSpPr/>
            <p:nvPr>
              <p:custDataLst>
                <p:tags r:id="rId8"/>
              </p:custDataLst>
            </p:nvPr>
          </p:nvSpPr>
          <p:spPr>
            <a:xfrm>
              <a:off x="6203953" y="4554695"/>
              <a:ext cx="285751" cy="184208"/>
            </a:xfrm>
            <a:custGeom>
              <a:avLst/>
              <a:gdLst>
                <a:gd name="connsiteX0" fmla="*/ 0 w 214313"/>
                <a:gd name="connsiteY0" fmla="*/ 61913 h 138113"/>
                <a:gd name="connsiteX1" fmla="*/ 76200 w 214313"/>
                <a:gd name="connsiteY1" fmla="*/ 138113 h 138113"/>
                <a:gd name="connsiteX2" fmla="*/ 214313 w 214313"/>
                <a:gd name="connsiteY2" fmla="*/ 0 h 13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313" h="138113">
                  <a:moveTo>
                    <a:pt x="0" y="61913"/>
                  </a:moveTo>
                  <a:lnTo>
                    <a:pt x="76200" y="138113"/>
                  </a:lnTo>
                  <a:lnTo>
                    <a:pt x="214313" y="0"/>
                  </a:lnTo>
                </a:path>
              </a:pathLst>
            </a:custGeom>
            <a:noFill/>
            <a:ln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7" name="PA_矩形 3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54879" y="371042"/>
            <a:ext cx="37040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800" dirty="0"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硬件设计风格</a:t>
            </a:r>
            <a:endParaRPr lang="en-US" altLang="zh-CN" sz="2800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PA_组合 17"/>
          <p:cNvGrpSpPr/>
          <p:nvPr>
            <p:custDataLst>
              <p:tags r:id="rId5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8848711"/>
      </p:ext>
    </p:extLst>
  </p:cSld>
  <p:clrMapOvr>
    <a:masterClrMapping/>
  </p:clrMapOvr>
  <p:transition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97" name="PA_组合 21"/>
          <p:cNvGrpSpPr/>
          <p:nvPr>
            <p:custDataLst>
              <p:tags r:id="rId1"/>
            </p:custDataLst>
          </p:nvPr>
        </p:nvGrpSpPr>
        <p:grpSpPr bwMode="auto">
          <a:xfrm>
            <a:off x="3928535" y="2536550"/>
            <a:ext cx="4330700" cy="2803332"/>
            <a:chOff x="0" y="0"/>
            <a:chExt cx="2046" cy="1324"/>
          </a:xfrm>
        </p:grpSpPr>
        <p:sp>
          <p:nvSpPr>
            <p:cNvPr id="24598" name="Freeform 22"/>
            <p:cNvSpPr/>
            <p:nvPr/>
          </p:nvSpPr>
          <p:spPr bwMode="auto">
            <a:xfrm>
              <a:off x="1023" y="0"/>
              <a:ext cx="664" cy="1324"/>
            </a:xfrm>
            <a:custGeom>
              <a:avLst/>
              <a:gdLst>
                <a:gd name="T0" fmla="*/ 0 w 347"/>
                <a:gd name="T1" fmla="*/ 0 h 693"/>
                <a:gd name="T2" fmla="*/ 0 w 347"/>
                <a:gd name="T3" fmla="*/ 122 h 693"/>
                <a:gd name="T4" fmla="*/ 225 w 347"/>
                <a:gd name="T5" fmla="*/ 347 h 693"/>
                <a:gd name="T6" fmla="*/ 0 w 347"/>
                <a:gd name="T7" fmla="*/ 572 h 693"/>
                <a:gd name="T8" fmla="*/ 0 w 347"/>
                <a:gd name="T9" fmla="*/ 693 h 693"/>
                <a:gd name="T10" fmla="*/ 347 w 347"/>
                <a:gd name="T11" fmla="*/ 347 h 693"/>
                <a:gd name="T12" fmla="*/ 0 w 347"/>
                <a:gd name="T13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7" h="693">
                  <a:moveTo>
                    <a:pt x="0" y="0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125" y="122"/>
                    <a:pt x="225" y="222"/>
                    <a:pt x="225" y="347"/>
                  </a:cubicBezTo>
                  <a:cubicBezTo>
                    <a:pt x="225" y="471"/>
                    <a:pt x="125" y="572"/>
                    <a:pt x="0" y="572"/>
                  </a:cubicBezTo>
                  <a:cubicBezTo>
                    <a:pt x="0" y="693"/>
                    <a:pt x="0" y="693"/>
                    <a:pt x="0" y="693"/>
                  </a:cubicBezTo>
                  <a:cubicBezTo>
                    <a:pt x="192" y="693"/>
                    <a:pt x="347" y="538"/>
                    <a:pt x="347" y="347"/>
                  </a:cubicBezTo>
                  <a:cubicBezTo>
                    <a:pt x="347" y="155"/>
                    <a:pt x="192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4599" name="Freeform 23"/>
            <p:cNvSpPr/>
            <p:nvPr/>
          </p:nvSpPr>
          <p:spPr bwMode="auto">
            <a:xfrm>
              <a:off x="361" y="0"/>
              <a:ext cx="662" cy="1324"/>
            </a:xfrm>
            <a:custGeom>
              <a:avLst/>
              <a:gdLst>
                <a:gd name="T0" fmla="*/ 121 w 346"/>
                <a:gd name="T1" fmla="*/ 347 h 693"/>
                <a:gd name="T2" fmla="*/ 346 w 346"/>
                <a:gd name="T3" fmla="*/ 122 h 693"/>
                <a:gd name="T4" fmla="*/ 346 w 346"/>
                <a:gd name="T5" fmla="*/ 0 h 693"/>
                <a:gd name="T6" fmla="*/ 0 w 346"/>
                <a:gd name="T7" fmla="*/ 347 h 693"/>
                <a:gd name="T8" fmla="*/ 346 w 346"/>
                <a:gd name="T9" fmla="*/ 693 h 693"/>
                <a:gd name="T10" fmla="*/ 346 w 346"/>
                <a:gd name="T11" fmla="*/ 572 h 693"/>
                <a:gd name="T12" fmla="*/ 121 w 346"/>
                <a:gd name="T13" fmla="*/ 347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693">
                  <a:moveTo>
                    <a:pt x="121" y="347"/>
                  </a:moveTo>
                  <a:cubicBezTo>
                    <a:pt x="121" y="222"/>
                    <a:pt x="222" y="122"/>
                    <a:pt x="346" y="122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155" y="0"/>
                    <a:pt x="0" y="155"/>
                    <a:pt x="0" y="347"/>
                  </a:cubicBezTo>
                  <a:cubicBezTo>
                    <a:pt x="0" y="538"/>
                    <a:pt x="155" y="693"/>
                    <a:pt x="346" y="693"/>
                  </a:cubicBezTo>
                  <a:cubicBezTo>
                    <a:pt x="346" y="572"/>
                    <a:pt x="346" y="572"/>
                    <a:pt x="346" y="572"/>
                  </a:cubicBezTo>
                  <a:cubicBezTo>
                    <a:pt x="222" y="572"/>
                    <a:pt x="121" y="471"/>
                    <a:pt x="121" y="3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4600" name="Freeform 24"/>
            <p:cNvSpPr/>
            <p:nvPr/>
          </p:nvSpPr>
          <p:spPr bwMode="auto">
            <a:xfrm>
              <a:off x="593" y="233"/>
              <a:ext cx="430" cy="860"/>
            </a:xfrm>
            <a:custGeom>
              <a:avLst/>
              <a:gdLst>
                <a:gd name="T0" fmla="*/ 0 w 225"/>
                <a:gd name="T1" fmla="*/ 225 h 450"/>
                <a:gd name="T2" fmla="*/ 225 w 225"/>
                <a:gd name="T3" fmla="*/ 450 h 450"/>
                <a:gd name="T4" fmla="*/ 225 w 225"/>
                <a:gd name="T5" fmla="*/ 0 h 450"/>
                <a:gd name="T6" fmla="*/ 0 w 225"/>
                <a:gd name="T7" fmla="*/ 22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50">
                  <a:moveTo>
                    <a:pt x="0" y="225"/>
                  </a:moveTo>
                  <a:cubicBezTo>
                    <a:pt x="0" y="349"/>
                    <a:pt x="101" y="450"/>
                    <a:pt x="225" y="45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101" y="0"/>
                    <a:pt x="0" y="100"/>
                    <a:pt x="0" y="2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4601" name="Freeform 25"/>
            <p:cNvSpPr/>
            <p:nvPr/>
          </p:nvSpPr>
          <p:spPr bwMode="auto">
            <a:xfrm>
              <a:off x="1023" y="233"/>
              <a:ext cx="430" cy="860"/>
            </a:xfrm>
            <a:custGeom>
              <a:avLst/>
              <a:gdLst>
                <a:gd name="T0" fmla="*/ 225 w 225"/>
                <a:gd name="T1" fmla="*/ 225 h 450"/>
                <a:gd name="T2" fmla="*/ 0 w 225"/>
                <a:gd name="T3" fmla="*/ 0 h 450"/>
                <a:gd name="T4" fmla="*/ 0 w 225"/>
                <a:gd name="T5" fmla="*/ 450 h 450"/>
                <a:gd name="T6" fmla="*/ 225 w 225"/>
                <a:gd name="T7" fmla="*/ 22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50">
                  <a:moveTo>
                    <a:pt x="225" y="225"/>
                  </a:moveTo>
                  <a:cubicBezTo>
                    <a:pt x="225" y="100"/>
                    <a:pt x="125" y="0"/>
                    <a:pt x="0" y="0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125" y="450"/>
                    <a:pt x="225" y="349"/>
                    <a:pt x="225" y="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4602" name="Oval 26"/>
            <p:cNvSpPr>
              <a:spLocks noChangeArrowheads="1"/>
            </p:cNvSpPr>
            <p:nvPr/>
          </p:nvSpPr>
          <p:spPr bwMode="auto">
            <a:xfrm>
              <a:off x="824" y="464"/>
              <a:ext cx="398" cy="397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4603" name="Freeform 27"/>
            <p:cNvSpPr>
              <a:spLocks noEditPoints="1"/>
            </p:cNvSpPr>
            <p:nvPr/>
          </p:nvSpPr>
          <p:spPr bwMode="auto">
            <a:xfrm>
              <a:off x="924" y="561"/>
              <a:ext cx="201" cy="201"/>
            </a:xfrm>
            <a:custGeom>
              <a:avLst/>
              <a:gdLst>
                <a:gd name="T0" fmla="*/ 87 w 105"/>
                <a:gd name="T1" fmla="*/ 1 h 105"/>
                <a:gd name="T2" fmla="*/ 91 w 105"/>
                <a:gd name="T3" fmla="*/ 2 h 105"/>
                <a:gd name="T4" fmla="*/ 91 w 105"/>
                <a:gd name="T5" fmla="*/ 2 h 105"/>
                <a:gd name="T6" fmla="*/ 103 w 105"/>
                <a:gd name="T7" fmla="*/ 14 h 105"/>
                <a:gd name="T8" fmla="*/ 103 w 105"/>
                <a:gd name="T9" fmla="*/ 14 h 105"/>
                <a:gd name="T10" fmla="*/ 104 w 105"/>
                <a:gd name="T11" fmla="*/ 18 h 105"/>
                <a:gd name="T12" fmla="*/ 88 w 105"/>
                <a:gd name="T13" fmla="*/ 32 h 105"/>
                <a:gd name="T14" fmla="*/ 77 w 105"/>
                <a:gd name="T15" fmla="*/ 34 h 105"/>
                <a:gd name="T16" fmla="*/ 74 w 105"/>
                <a:gd name="T17" fmla="*/ 76 h 105"/>
                <a:gd name="T18" fmla="*/ 51 w 105"/>
                <a:gd name="T19" fmla="*/ 85 h 105"/>
                <a:gd name="T20" fmla="*/ 19 w 105"/>
                <a:gd name="T21" fmla="*/ 53 h 105"/>
                <a:gd name="T22" fmla="*/ 51 w 105"/>
                <a:gd name="T23" fmla="*/ 21 h 105"/>
                <a:gd name="T24" fmla="*/ 75 w 105"/>
                <a:gd name="T25" fmla="*/ 24 h 105"/>
                <a:gd name="T26" fmla="*/ 73 w 105"/>
                <a:gd name="T27" fmla="*/ 14 h 105"/>
                <a:gd name="T28" fmla="*/ 93 w 105"/>
                <a:gd name="T29" fmla="*/ 41 h 105"/>
                <a:gd name="T30" fmla="*/ 101 w 105"/>
                <a:gd name="T31" fmla="*/ 38 h 105"/>
                <a:gd name="T32" fmla="*/ 103 w 105"/>
                <a:gd name="T33" fmla="*/ 53 h 105"/>
                <a:gd name="T34" fmla="*/ 51 w 105"/>
                <a:gd name="T35" fmla="*/ 105 h 105"/>
                <a:gd name="T36" fmla="*/ 0 w 105"/>
                <a:gd name="T37" fmla="*/ 53 h 105"/>
                <a:gd name="T38" fmla="*/ 51 w 105"/>
                <a:gd name="T39" fmla="*/ 2 h 105"/>
                <a:gd name="T40" fmla="*/ 66 w 105"/>
                <a:gd name="T41" fmla="*/ 4 h 105"/>
                <a:gd name="T42" fmla="*/ 64 w 105"/>
                <a:gd name="T43" fmla="*/ 12 h 105"/>
                <a:gd name="T44" fmla="*/ 51 w 105"/>
                <a:gd name="T45" fmla="*/ 10 h 105"/>
                <a:gd name="T46" fmla="*/ 8 w 105"/>
                <a:gd name="T47" fmla="*/ 53 h 105"/>
                <a:gd name="T48" fmla="*/ 51 w 105"/>
                <a:gd name="T49" fmla="*/ 97 h 105"/>
                <a:gd name="T50" fmla="*/ 95 w 105"/>
                <a:gd name="T51" fmla="*/ 53 h 105"/>
                <a:gd name="T52" fmla="*/ 93 w 105"/>
                <a:gd name="T53" fmla="*/ 41 h 105"/>
                <a:gd name="T54" fmla="*/ 51 w 105"/>
                <a:gd name="T55" fmla="*/ 39 h 105"/>
                <a:gd name="T56" fmla="*/ 67 w 105"/>
                <a:gd name="T57" fmla="*/ 32 h 105"/>
                <a:gd name="T58" fmla="*/ 32 w 105"/>
                <a:gd name="T59" fmla="*/ 34 h 105"/>
                <a:gd name="T60" fmla="*/ 32 w 105"/>
                <a:gd name="T61" fmla="*/ 34 h 105"/>
                <a:gd name="T62" fmla="*/ 32 w 105"/>
                <a:gd name="T63" fmla="*/ 73 h 105"/>
                <a:gd name="T64" fmla="*/ 71 w 105"/>
                <a:gd name="T65" fmla="*/ 73 h 105"/>
                <a:gd name="T66" fmla="*/ 79 w 105"/>
                <a:gd name="T67" fmla="*/ 53 h 105"/>
                <a:gd name="T68" fmla="*/ 64 w 105"/>
                <a:gd name="T69" fmla="*/ 46 h 105"/>
                <a:gd name="T70" fmla="*/ 62 w 105"/>
                <a:gd name="T71" fmla="*/ 64 h 105"/>
                <a:gd name="T72" fmla="*/ 51 w 105"/>
                <a:gd name="T73" fmla="*/ 68 h 105"/>
                <a:gd name="T74" fmla="*/ 37 w 105"/>
                <a:gd name="T75" fmla="*/ 53 h 105"/>
                <a:gd name="T76" fmla="*/ 41 w 105"/>
                <a:gd name="T77" fmla="*/ 43 h 105"/>
                <a:gd name="T78" fmla="*/ 55 w 105"/>
                <a:gd name="T79" fmla="*/ 44 h 105"/>
                <a:gd name="T80" fmla="*/ 51 w 105"/>
                <a:gd name="T81" fmla="*/ 44 h 105"/>
                <a:gd name="T82" fmla="*/ 42 w 105"/>
                <a:gd name="T83" fmla="*/ 53 h 105"/>
                <a:gd name="T84" fmla="*/ 51 w 105"/>
                <a:gd name="T85" fmla="*/ 63 h 105"/>
                <a:gd name="T86" fmla="*/ 58 w 105"/>
                <a:gd name="T87" fmla="*/ 60 h 105"/>
                <a:gd name="T88" fmla="*/ 61 w 105"/>
                <a:gd name="T89" fmla="*/ 50 h 105"/>
                <a:gd name="T90" fmla="*/ 49 w 105"/>
                <a:gd name="T91" fmla="*/ 56 h 105"/>
                <a:gd name="T92" fmla="*/ 55 w 105"/>
                <a:gd name="T93" fmla="*/ 44 h 105"/>
                <a:gd name="T94" fmla="*/ 87 w 105"/>
                <a:gd name="T95" fmla="*/ 7 h 105"/>
                <a:gd name="T96" fmla="*/ 79 w 105"/>
                <a:gd name="T97" fmla="*/ 22 h 105"/>
                <a:gd name="T98" fmla="*/ 87 w 105"/>
                <a:gd name="T99" fmla="*/ 7 h 105"/>
                <a:gd name="T100" fmla="*/ 92 w 105"/>
                <a:gd name="T101" fmla="*/ 16 h 105"/>
                <a:gd name="T102" fmla="*/ 88 w 105"/>
                <a:gd name="T103" fmla="*/ 27 h 105"/>
                <a:gd name="T104" fmla="*/ 92 w 105"/>
                <a:gd name="T105" fmla="*/ 1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5" h="105">
                  <a:moveTo>
                    <a:pt x="73" y="14"/>
                  </a:moveTo>
                  <a:cubicBezTo>
                    <a:pt x="87" y="1"/>
                    <a:pt x="87" y="1"/>
                    <a:pt x="87" y="1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1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4" y="14"/>
                    <a:pt x="104" y="14"/>
                  </a:cubicBezTo>
                  <a:cubicBezTo>
                    <a:pt x="105" y="15"/>
                    <a:pt x="105" y="17"/>
                    <a:pt x="104" y="18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32"/>
                    <a:pt x="89" y="32"/>
                    <a:pt x="88" y="32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81" y="39"/>
                    <a:pt x="83" y="46"/>
                    <a:pt x="83" y="53"/>
                  </a:cubicBezTo>
                  <a:cubicBezTo>
                    <a:pt x="83" y="62"/>
                    <a:pt x="80" y="70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68" y="82"/>
                    <a:pt x="60" y="85"/>
                    <a:pt x="51" y="85"/>
                  </a:cubicBezTo>
                  <a:cubicBezTo>
                    <a:pt x="43" y="85"/>
                    <a:pt x="35" y="82"/>
                    <a:pt x="29" y="76"/>
                  </a:cubicBezTo>
                  <a:cubicBezTo>
                    <a:pt x="23" y="70"/>
                    <a:pt x="19" y="62"/>
                    <a:pt x="19" y="53"/>
                  </a:cubicBezTo>
                  <a:cubicBezTo>
                    <a:pt x="19" y="45"/>
                    <a:pt x="23" y="37"/>
                    <a:pt x="29" y="31"/>
                  </a:cubicBezTo>
                  <a:cubicBezTo>
                    <a:pt x="35" y="25"/>
                    <a:pt x="43" y="21"/>
                    <a:pt x="51" y="21"/>
                  </a:cubicBezTo>
                  <a:cubicBezTo>
                    <a:pt x="59" y="21"/>
                    <a:pt x="66" y="24"/>
                    <a:pt x="71" y="28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3" y="16"/>
                    <a:pt x="73" y="15"/>
                    <a:pt x="73" y="1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2" y="39"/>
                    <a:pt x="94" y="36"/>
                    <a:pt x="96" y="36"/>
                  </a:cubicBezTo>
                  <a:cubicBezTo>
                    <a:pt x="98" y="35"/>
                    <a:pt x="100" y="36"/>
                    <a:pt x="101" y="38"/>
                  </a:cubicBezTo>
                  <a:cubicBezTo>
                    <a:pt x="102" y="41"/>
                    <a:pt x="102" y="43"/>
                    <a:pt x="102" y="46"/>
                  </a:cubicBezTo>
                  <a:cubicBezTo>
                    <a:pt x="103" y="48"/>
                    <a:pt x="103" y="51"/>
                    <a:pt x="103" y="53"/>
                  </a:cubicBezTo>
                  <a:cubicBezTo>
                    <a:pt x="103" y="68"/>
                    <a:pt x="97" y="81"/>
                    <a:pt x="88" y="90"/>
                  </a:cubicBezTo>
                  <a:cubicBezTo>
                    <a:pt x="79" y="99"/>
                    <a:pt x="66" y="105"/>
                    <a:pt x="51" y="105"/>
                  </a:cubicBezTo>
                  <a:cubicBezTo>
                    <a:pt x="37" y="105"/>
                    <a:pt x="24" y="99"/>
                    <a:pt x="15" y="90"/>
                  </a:cubicBezTo>
                  <a:cubicBezTo>
                    <a:pt x="6" y="81"/>
                    <a:pt x="0" y="68"/>
                    <a:pt x="0" y="53"/>
                  </a:cubicBezTo>
                  <a:cubicBezTo>
                    <a:pt x="0" y="39"/>
                    <a:pt x="6" y="26"/>
                    <a:pt x="15" y="17"/>
                  </a:cubicBezTo>
                  <a:cubicBezTo>
                    <a:pt x="24" y="8"/>
                    <a:pt x="37" y="2"/>
                    <a:pt x="51" y="2"/>
                  </a:cubicBezTo>
                  <a:cubicBezTo>
                    <a:pt x="54" y="2"/>
                    <a:pt x="57" y="2"/>
                    <a:pt x="59" y="2"/>
                  </a:cubicBezTo>
                  <a:cubicBezTo>
                    <a:pt x="62" y="3"/>
                    <a:pt x="64" y="3"/>
                    <a:pt x="66" y="4"/>
                  </a:cubicBezTo>
                  <a:cubicBezTo>
                    <a:pt x="69" y="5"/>
                    <a:pt x="70" y="7"/>
                    <a:pt x="69" y="9"/>
                  </a:cubicBezTo>
                  <a:cubicBezTo>
                    <a:pt x="69" y="11"/>
                    <a:pt x="66" y="13"/>
                    <a:pt x="64" y="12"/>
                  </a:cubicBezTo>
                  <a:cubicBezTo>
                    <a:pt x="62" y="11"/>
                    <a:pt x="60" y="11"/>
                    <a:pt x="58" y="11"/>
                  </a:cubicBezTo>
                  <a:cubicBezTo>
                    <a:pt x="56" y="10"/>
                    <a:pt x="54" y="10"/>
                    <a:pt x="51" y="10"/>
                  </a:cubicBezTo>
                  <a:cubicBezTo>
                    <a:pt x="39" y="10"/>
                    <a:pt x="29" y="15"/>
                    <a:pt x="21" y="23"/>
                  </a:cubicBezTo>
                  <a:cubicBezTo>
                    <a:pt x="13" y="31"/>
                    <a:pt x="8" y="41"/>
                    <a:pt x="8" y="53"/>
                  </a:cubicBezTo>
                  <a:cubicBezTo>
                    <a:pt x="8" y="65"/>
                    <a:pt x="13" y="76"/>
                    <a:pt x="21" y="84"/>
                  </a:cubicBezTo>
                  <a:cubicBezTo>
                    <a:pt x="29" y="92"/>
                    <a:pt x="39" y="97"/>
                    <a:pt x="51" y="97"/>
                  </a:cubicBezTo>
                  <a:cubicBezTo>
                    <a:pt x="63" y="97"/>
                    <a:pt x="74" y="92"/>
                    <a:pt x="82" y="84"/>
                  </a:cubicBezTo>
                  <a:cubicBezTo>
                    <a:pt x="90" y="76"/>
                    <a:pt x="95" y="65"/>
                    <a:pt x="95" y="53"/>
                  </a:cubicBezTo>
                  <a:cubicBezTo>
                    <a:pt x="95" y="51"/>
                    <a:pt x="95" y="49"/>
                    <a:pt x="94" y="47"/>
                  </a:cubicBezTo>
                  <a:cubicBezTo>
                    <a:pt x="94" y="45"/>
                    <a:pt x="94" y="43"/>
                    <a:pt x="93" y="41"/>
                  </a:cubicBezTo>
                  <a:close/>
                  <a:moveTo>
                    <a:pt x="51" y="39"/>
                  </a:moveTo>
                  <a:cubicBezTo>
                    <a:pt x="51" y="39"/>
                    <a:pt x="51" y="39"/>
                    <a:pt x="51" y="39"/>
                  </a:cubicBezTo>
                  <a:cubicBezTo>
                    <a:pt x="54" y="39"/>
                    <a:pt x="56" y="39"/>
                    <a:pt x="59" y="41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3" y="28"/>
                    <a:pt x="57" y="26"/>
                    <a:pt x="51" y="26"/>
                  </a:cubicBezTo>
                  <a:cubicBezTo>
                    <a:pt x="44" y="26"/>
                    <a:pt x="37" y="29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27" y="39"/>
                    <a:pt x="24" y="46"/>
                    <a:pt x="24" y="53"/>
                  </a:cubicBezTo>
                  <a:cubicBezTo>
                    <a:pt x="24" y="61"/>
                    <a:pt x="27" y="68"/>
                    <a:pt x="32" y="73"/>
                  </a:cubicBezTo>
                  <a:cubicBezTo>
                    <a:pt x="37" y="78"/>
                    <a:pt x="44" y="81"/>
                    <a:pt x="51" y="81"/>
                  </a:cubicBezTo>
                  <a:cubicBezTo>
                    <a:pt x="59" y="81"/>
                    <a:pt x="66" y="78"/>
                    <a:pt x="71" y="73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6" y="68"/>
                    <a:pt x="79" y="61"/>
                    <a:pt x="79" y="53"/>
                  </a:cubicBezTo>
                  <a:cubicBezTo>
                    <a:pt x="79" y="47"/>
                    <a:pt x="77" y="42"/>
                    <a:pt x="73" y="37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5" y="48"/>
                    <a:pt x="66" y="51"/>
                    <a:pt x="66" y="53"/>
                  </a:cubicBezTo>
                  <a:cubicBezTo>
                    <a:pt x="66" y="57"/>
                    <a:pt x="64" y="61"/>
                    <a:pt x="62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9" y="66"/>
                    <a:pt x="55" y="68"/>
                    <a:pt x="51" y="68"/>
                  </a:cubicBezTo>
                  <a:cubicBezTo>
                    <a:pt x="47" y="68"/>
                    <a:pt x="44" y="66"/>
                    <a:pt x="41" y="64"/>
                  </a:cubicBezTo>
                  <a:cubicBezTo>
                    <a:pt x="38" y="61"/>
                    <a:pt x="37" y="57"/>
                    <a:pt x="37" y="53"/>
                  </a:cubicBezTo>
                  <a:cubicBezTo>
                    <a:pt x="37" y="49"/>
                    <a:pt x="38" y="46"/>
                    <a:pt x="41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4" y="40"/>
                    <a:pt x="47" y="39"/>
                    <a:pt x="51" y="39"/>
                  </a:cubicBezTo>
                  <a:close/>
                  <a:moveTo>
                    <a:pt x="55" y="44"/>
                  </a:moveTo>
                  <a:cubicBezTo>
                    <a:pt x="55" y="44"/>
                    <a:pt x="55" y="44"/>
                    <a:pt x="55" y="44"/>
                  </a:cubicBezTo>
                  <a:cubicBezTo>
                    <a:pt x="54" y="44"/>
                    <a:pt x="53" y="44"/>
                    <a:pt x="51" y="44"/>
                  </a:cubicBezTo>
                  <a:cubicBezTo>
                    <a:pt x="49" y="44"/>
                    <a:pt x="46" y="45"/>
                    <a:pt x="45" y="46"/>
                  </a:cubicBezTo>
                  <a:cubicBezTo>
                    <a:pt x="43" y="48"/>
                    <a:pt x="42" y="51"/>
                    <a:pt x="42" y="53"/>
                  </a:cubicBezTo>
                  <a:cubicBezTo>
                    <a:pt x="42" y="56"/>
                    <a:pt x="43" y="59"/>
                    <a:pt x="45" y="60"/>
                  </a:cubicBezTo>
                  <a:cubicBezTo>
                    <a:pt x="46" y="62"/>
                    <a:pt x="49" y="63"/>
                    <a:pt x="51" y="63"/>
                  </a:cubicBezTo>
                  <a:cubicBezTo>
                    <a:pt x="54" y="63"/>
                    <a:pt x="57" y="62"/>
                    <a:pt x="58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60" y="59"/>
                    <a:pt x="61" y="56"/>
                    <a:pt x="61" y="53"/>
                  </a:cubicBezTo>
                  <a:cubicBezTo>
                    <a:pt x="61" y="52"/>
                    <a:pt x="61" y="51"/>
                    <a:pt x="61" y="50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3" y="58"/>
                    <a:pt x="50" y="58"/>
                    <a:pt x="49" y="56"/>
                  </a:cubicBezTo>
                  <a:cubicBezTo>
                    <a:pt x="47" y="55"/>
                    <a:pt x="47" y="52"/>
                    <a:pt x="49" y="51"/>
                  </a:cubicBezTo>
                  <a:cubicBezTo>
                    <a:pt x="55" y="44"/>
                    <a:pt x="55" y="44"/>
                    <a:pt x="55" y="44"/>
                  </a:cubicBezTo>
                  <a:close/>
                  <a:moveTo>
                    <a:pt x="87" y="7"/>
                  </a:moveTo>
                  <a:cubicBezTo>
                    <a:pt x="87" y="7"/>
                    <a:pt x="87" y="7"/>
                    <a:pt x="87" y="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7" y="7"/>
                    <a:pt x="87" y="7"/>
                    <a:pt x="87" y="7"/>
                  </a:cubicBezTo>
                  <a:close/>
                  <a:moveTo>
                    <a:pt x="92" y="16"/>
                  </a:moveTo>
                  <a:cubicBezTo>
                    <a:pt x="92" y="16"/>
                    <a:pt x="92" y="16"/>
                    <a:pt x="92" y="1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2" y="16"/>
                    <a:pt x="92" y="16"/>
                    <a:pt x="92" y="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4604" name="Freeform 28"/>
            <p:cNvSpPr/>
            <p:nvPr/>
          </p:nvSpPr>
          <p:spPr bwMode="auto">
            <a:xfrm>
              <a:off x="0" y="861"/>
              <a:ext cx="1051" cy="232"/>
            </a:xfrm>
            <a:custGeom>
              <a:avLst/>
              <a:gdLst>
                <a:gd name="T0" fmla="*/ 61 w 535"/>
                <a:gd name="T1" fmla="*/ 0 h 121"/>
                <a:gd name="T2" fmla="*/ 0 w 535"/>
                <a:gd name="T3" fmla="*/ 60 h 121"/>
                <a:gd name="T4" fmla="*/ 61 w 535"/>
                <a:gd name="T5" fmla="*/ 121 h 121"/>
                <a:gd name="T6" fmla="*/ 535 w 535"/>
                <a:gd name="T7" fmla="*/ 121 h 121"/>
                <a:gd name="T8" fmla="*/ 535 w 535"/>
                <a:gd name="T9" fmla="*/ 0 h 121"/>
                <a:gd name="T10" fmla="*/ 61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61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1"/>
                    <a:pt x="61" y="121"/>
                  </a:cubicBezTo>
                  <a:cubicBezTo>
                    <a:pt x="535" y="121"/>
                    <a:pt x="535" y="121"/>
                    <a:pt x="535" y="121"/>
                  </a:cubicBezTo>
                  <a:cubicBezTo>
                    <a:pt x="535" y="0"/>
                    <a:pt x="535" y="0"/>
                    <a:pt x="535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4605" name="Freeform 29"/>
            <p:cNvSpPr/>
            <p:nvPr/>
          </p:nvSpPr>
          <p:spPr bwMode="auto">
            <a:xfrm>
              <a:off x="0" y="1093"/>
              <a:ext cx="1051" cy="231"/>
            </a:xfrm>
            <a:custGeom>
              <a:avLst/>
              <a:gdLst>
                <a:gd name="T0" fmla="*/ 61 w 535"/>
                <a:gd name="T1" fmla="*/ 0 h 121"/>
                <a:gd name="T2" fmla="*/ 0 w 535"/>
                <a:gd name="T3" fmla="*/ 60 h 121"/>
                <a:gd name="T4" fmla="*/ 61 w 535"/>
                <a:gd name="T5" fmla="*/ 121 h 121"/>
                <a:gd name="T6" fmla="*/ 535 w 535"/>
                <a:gd name="T7" fmla="*/ 121 h 121"/>
                <a:gd name="T8" fmla="*/ 535 w 535"/>
                <a:gd name="T9" fmla="*/ 0 h 121"/>
                <a:gd name="T10" fmla="*/ 61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61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1"/>
                    <a:pt x="61" y="121"/>
                  </a:cubicBezTo>
                  <a:cubicBezTo>
                    <a:pt x="535" y="121"/>
                    <a:pt x="535" y="121"/>
                    <a:pt x="535" y="121"/>
                  </a:cubicBezTo>
                  <a:cubicBezTo>
                    <a:pt x="535" y="0"/>
                    <a:pt x="535" y="0"/>
                    <a:pt x="535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4606" name="Freeform 30"/>
            <p:cNvSpPr/>
            <p:nvPr/>
          </p:nvSpPr>
          <p:spPr bwMode="auto">
            <a:xfrm>
              <a:off x="983" y="2"/>
              <a:ext cx="1063" cy="231"/>
            </a:xfrm>
            <a:custGeom>
              <a:avLst/>
              <a:gdLst>
                <a:gd name="T0" fmla="*/ 475 w 535"/>
                <a:gd name="T1" fmla="*/ 0 h 121"/>
                <a:gd name="T2" fmla="*/ 0 w 535"/>
                <a:gd name="T3" fmla="*/ 0 h 121"/>
                <a:gd name="T4" fmla="*/ 0 w 535"/>
                <a:gd name="T5" fmla="*/ 121 h 121"/>
                <a:gd name="T6" fmla="*/ 475 w 535"/>
                <a:gd name="T7" fmla="*/ 121 h 121"/>
                <a:gd name="T8" fmla="*/ 535 w 535"/>
                <a:gd name="T9" fmla="*/ 60 h 121"/>
                <a:gd name="T10" fmla="*/ 475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4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475" y="121"/>
                    <a:pt x="475" y="121"/>
                    <a:pt x="475" y="121"/>
                  </a:cubicBezTo>
                  <a:cubicBezTo>
                    <a:pt x="508" y="121"/>
                    <a:pt x="535" y="93"/>
                    <a:pt x="535" y="60"/>
                  </a:cubicBezTo>
                  <a:cubicBezTo>
                    <a:pt x="535" y="27"/>
                    <a:pt x="508" y="0"/>
                    <a:pt x="4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4607" name="Freeform 31"/>
            <p:cNvSpPr/>
            <p:nvPr/>
          </p:nvSpPr>
          <p:spPr bwMode="auto">
            <a:xfrm>
              <a:off x="983" y="233"/>
              <a:ext cx="1063" cy="231"/>
            </a:xfrm>
            <a:custGeom>
              <a:avLst/>
              <a:gdLst>
                <a:gd name="T0" fmla="*/ 475 w 535"/>
                <a:gd name="T1" fmla="*/ 0 h 121"/>
                <a:gd name="T2" fmla="*/ 0 w 535"/>
                <a:gd name="T3" fmla="*/ 0 h 121"/>
                <a:gd name="T4" fmla="*/ 0 w 535"/>
                <a:gd name="T5" fmla="*/ 121 h 121"/>
                <a:gd name="T6" fmla="*/ 475 w 535"/>
                <a:gd name="T7" fmla="*/ 121 h 121"/>
                <a:gd name="T8" fmla="*/ 535 w 535"/>
                <a:gd name="T9" fmla="*/ 60 h 121"/>
                <a:gd name="T10" fmla="*/ 475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4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475" y="121"/>
                    <a:pt x="475" y="121"/>
                    <a:pt x="475" y="121"/>
                  </a:cubicBezTo>
                  <a:cubicBezTo>
                    <a:pt x="508" y="121"/>
                    <a:pt x="535" y="93"/>
                    <a:pt x="535" y="60"/>
                  </a:cubicBezTo>
                  <a:cubicBezTo>
                    <a:pt x="535" y="27"/>
                    <a:pt x="508" y="0"/>
                    <a:pt x="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985F108-E447-47F4-806B-CB757ADAA986}"/>
              </a:ext>
            </a:extLst>
          </p:cNvPr>
          <p:cNvGrpSpPr/>
          <p:nvPr/>
        </p:nvGrpSpPr>
        <p:grpSpPr>
          <a:xfrm>
            <a:off x="8590814" y="2482558"/>
            <a:ext cx="3456516" cy="2909197"/>
            <a:chOff x="8401050" y="2430685"/>
            <a:chExt cx="3456516" cy="2909197"/>
          </a:xfrm>
        </p:grpSpPr>
        <p:grpSp>
          <p:nvGrpSpPr>
            <p:cNvPr id="24608" name="PA_组合 32"/>
            <p:cNvGrpSpPr/>
            <p:nvPr>
              <p:custDataLst>
                <p:tags r:id="rId10"/>
              </p:custDataLst>
            </p:nvPr>
          </p:nvGrpSpPr>
          <p:grpSpPr bwMode="auto">
            <a:xfrm flipH="1">
              <a:off x="9290051" y="4321451"/>
              <a:ext cx="262467" cy="330301"/>
              <a:chOff x="0" y="0"/>
              <a:chExt cx="127" cy="163"/>
            </a:xfrm>
            <a:solidFill>
              <a:schemeClr val="accent4"/>
            </a:solidFill>
          </p:grpSpPr>
          <p:sp>
            <p:nvSpPr>
              <p:cNvPr id="24609" name="Freeform 33"/>
              <p:cNvSpPr/>
              <p:nvPr/>
            </p:nvSpPr>
            <p:spPr bwMode="auto">
              <a:xfrm>
                <a:off x="0" y="0"/>
                <a:ext cx="127" cy="163"/>
              </a:xfrm>
              <a:custGeom>
                <a:avLst/>
                <a:gdLst>
                  <a:gd name="T0" fmla="*/ 28 w 124"/>
                  <a:gd name="T1" fmla="*/ 146 h 159"/>
                  <a:gd name="T2" fmla="*/ 14 w 124"/>
                  <a:gd name="T3" fmla="*/ 146 h 159"/>
                  <a:gd name="T4" fmla="*/ 14 w 124"/>
                  <a:gd name="T5" fmla="*/ 13 h 159"/>
                  <a:gd name="T6" fmla="*/ 117 w 124"/>
                  <a:gd name="T7" fmla="*/ 13 h 159"/>
                  <a:gd name="T8" fmla="*/ 124 w 124"/>
                  <a:gd name="T9" fmla="*/ 7 h 159"/>
                  <a:gd name="T10" fmla="*/ 117 w 124"/>
                  <a:gd name="T11" fmla="*/ 0 h 159"/>
                  <a:gd name="T12" fmla="*/ 7 w 124"/>
                  <a:gd name="T13" fmla="*/ 0 h 159"/>
                  <a:gd name="T14" fmla="*/ 0 w 124"/>
                  <a:gd name="T15" fmla="*/ 7 h 159"/>
                  <a:gd name="T16" fmla="*/ 0 w 124"/>
                  <a:gd name="T17" fmla="*/ 152 h 159"/>
                  <a:gd name="T18" fmla="*/ 7 w 124"/>
                  <a:gd name="T19" fmla="*/ 159 h 159"/>
                  <a:gd name="T20" fmla="*/ 28 w 124"/>
                  <a:gd name="T21" fmla="*/ 159 h 159"/>
                  <a:gd name="T22" fmla="*/ 35 w 124"/>
                  <a:gd name="T23" fmla="*/ 152 h 159"/>
                  <a:gd name="T24" fmla="*/ 28 w 124"/>
                  <a:gd name="T25" fmla="*/ 14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4" h="159">
                    <a:moveTo>
                      <a:pt x="28" y="146"/>
                    </a:moveTo>
                    <a:cubicBezTo>
                      <a:pt x="14" y="146"/>
                      <a:pt x="14" y="146"/>
                      <a:pt x="14" y="146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17" y="13"/>
                      <a:pt x="117" y="13"/>
                      <a:pt x="117" y="13"/>
                    </a:cubicBezTo>
                    <a:cubicBezTo>
                      <a:pt x="121" y="13"/>
                      <a:pt x="124" y="10"/>
                      <a:pt x="124" y="7"/>
                    </a:cubicBezTo>
                    <a:cubicBezTo>
                      <a:pt x="124" y="3"/>
                      <a:pt x="121" y="0"/>
                      <a:pt x="1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56"/>
                      <a:pt x="3" y="159"/>
                      <a:pt x="7" y="159"/>
                    </a:cubicBezTo>
                    <a:cubicBezTo>
                      <a:pt x="28" y="159"/>
                      <a:pt x="28" y="159"/>
                      <a:pt x="28" y="159"/>
                    </a:cubicBezTo>
                    <a:cubicBezTo>
                      <a:pt x="31" y="159"/>
                      <a:pt x="35" y="156"/>
                      <a:pt x="35" y="152"/>
                    </a:cubicBezTo>
                    <a:cubicBezTo>
                      <a:pt x="35" y="149"/>
                      <a:pt x="31" y="146"/>
                      <a:pt x="28" y="14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1219170"/>
                <a:endParaRPr lang="zh-CN" altLang="en-US" sz="2400">
                  <a:solidFill>
                    <a:srgbClr val="FFFFFF">
                      <a:lumMod val="50000"/>
                    </a:srgbClr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4610" name="Freeform 34"/>
              <p:cNvSpPr/>
              <p:nvPr/>
            </p:nvSpPr>
            <p:spPr bwMode="auto">
              <a:xfrm>
                <a:off x="80" y="95"/>
                <a:ext cx="47" cy="68"/>
              </a:xfrm>
              <a:custGeom>
                <a:avLst/>
                <a:gdLst>
                  <a:gd name="T0" fmla="*/ 39 w 46"/>
                  <a:gd name="T1" fmla="*/ 0 h 66"/>
                  <a:gd name="T2" fmla="*/ 32 w 46"/>
                  <a:gd name="T3" fmla="*/ 7 h 66"/>
                  <a:gd name="T4" fmla="*/ 32 w 46"/>
                  <a:gd name="T5" fmla="*/ 53 h 66"/>
                  <a:gd name="T6" fmla="*/ 7 w 46"/>
                  <a:gd name="T7" fmla="*/ 53 h 66"/>
                  <a:gd name="T8" fmla="*/ 0 w 46"/>
                  <a:gd name="T9" fmla="*/ 59 h 66"/>
                  <a:gd name="T10" fmla="*/ 7 w 46"/>
                  <a:gd name="T11" fmla="*/ 66 h 66"/>
                  <a:gd name="T12" fmla="*/ 39 w 46"/>
                  <a:gd name="T13" fmla="*/ 66 h 66"/>
                  <a:gd name="T14" fmla="*/ 44 w 46"/>
                  <a:gd name="T15" fmla="*/ 64 h 66"/>
                  <a:gd name="T16" fmla="*/ 46 w 46"/>
                  <a:gd name="T17" fmla="*/ 59 h 66"/>
                  <a:gd name="T18" fmla="*/ 46 w 46"/>
                  <a:gd name="T19" fmla="*/ 7 h 66"/>
                  <a:gd name="T20" fmla="*/ 39 w 46"/>
                  <a:gd name="T21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66">
                    <a:moveTo>
                      <a:pt x="39" y="0"/>
                    </a:moveTo>
                    <a:cubicBezTo>
                      <a:pt x="35" y="0"/>
                      <a:pt x="32" y="3"/>
                      <a:pt x="32" y="7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3" y="53"/>
                      <a:pt x="0" y="56"/>
                      <a:pt x="0" y="59"/>
                    </a:cubicBezTo>
                    <a:cubicBezTo>
                      <a:pt x="0" y="63"/>
                      <a:pt x="3" y="66"/>
                      <a:pt x="7" y="66"/>
                    </a:cubicBezTo>
                    <a:cubicBezTo>
                      <a:pt x="39" y="66"/>
                      <a:pt x="39" y="66"/>
                      <a:pt x="39" y="66"/>
                    </a:cubicBezTo>
                    <a:cubicBezTo>
                      <a:pt x="41" y="66"/>
                      <a:pt x="43" y="66"/>
                      <a:pt x="44" y="64"/>
                    </a:cubicBezTo>
                    <a:cubicBezTo>
                      <a:pt x="45" y="63"/>
                      <a:pt x="46" y="61"/>
                      <a:pt x="46" y="59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3"/>
                      <a:pt x="43" y="0"/>
                      <a:pt x="3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1219170"/>
                <a:endParaRPr lang="zh-CN" altLang="en-US" sz="2400">
                  <a:solidFill>
                    <a:srgbClr val="FFFFFF">
                      <a:lumMod val="50000"/>
                    </a:srgbClr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4611" name="Freeform 35"/>
              <p:cNvSpPr>
                <a:spLocks noEditPoints="1"/>
              </p:cNvSpPr>
              <p:nvPr/>
            </p:nvSpPr>
            <p:spPr bwMode="auto">
              <a:xfrm>
                <a:off x="46" y="34"/>
                <a:ext cx="79" cy="114"/>
              </a:xfrm>
              <a:custGeom>
                <a:avLst/>
                <a:gdLst>
                  <a:gd name="T0" fmla="*/ 68 w 78"/>
                  <a:gd name="T1" fmla="*/ 2 h 112"/>
                  <a:gd name="T2" fmla="*/ 60 w 78"/>
                  <a:gd name="T3" fmla="*/ 0 h 112"/>
                  <a:gd name="T4" fmla="*/ 46 w 78"/>
                  <a:gd name="T5" fmla="*/ 8 h 112"/>
                  <a:gd name="T6" fmla="*/ 1 w 78"/>
                  <a:gd name="T7" fmla="*/ 85 h 112"/>
                  <a:gd name="T8" fmla="*/ 0 w 78"/>
                  <a:gd name="T9" fmla="*/ 88 h 112"/>
                  <a:gd name="T10" fmla="*/ 1 w 78"/>
                  <a:gd name="T11" fmla="*/ 106 h 112"/>
                  <a:gd name="T12" fmla="*/ 4 w 78"/>
                  <a:gd name="T13" fmla="*/ 112 h 112"/>
                  <a:gd name="T14" fmla="*/ 8 w 78"/>
                  <a:gd name="T15" fmla="*/ 112 h 112"/>
                  <a:gd name="T16" fmla="*/ 11 w 78"/>
                  <a:gd name="T17" fmla="*/ 112 h 112"/>
                  <a:gd name="T18" fmla="*/ 27 w 78"/>
                  <a:gd name="T19" fmla="*/ 103 h 112"/>
                  <a:gd name="T20" fmla="*/ 29 w 78"/>
                  <a:gd name="T21" fmla="*/ 101 h 112"/>
                  <a:gd name="T22" fmla="*/ 74 w 78"/>
                  <a:gd name="T23" fmla="*/ 24 h 112"/>
                  <a:gd name="T24" fmla="*/ 68 w 78"/>
                  <a:gd name="T25" fmla="*/ 2 h 112"/>
                  <a:gd name="T26" fmla="*/ 62 w 78"/>
                  <a:gd name="T27" fmla="*/ 17 h 112"/>
                  <a:gd name="T28" fmla="*/ 18 w 78"/>
                  <a:gd name="T29" fmla="*/ 92 h 112"/>
                  <a:gd name="T30" fmla="*/ 14 w 78"/>
                  <a:gd name="T31" fmla="*/ 94 h 112"/>
                  <a:gd name="T32" fmla="*/ 14 w 78"/>
                  <a:gd name="T33" fmla="*/ 90 h 112"/>
                  <a:gd name="T34" fmla="*/ 57 w 78"/>
                  <a:gd name="T35" fmla="*/ 15 h 112"/>
                  <a:gd name="T36" fmla="*/ 61 w 78"/>
                  <a:gd name="T37" fmla="*/ 14 h 112"/>
                  <a:gd name="T38" fmla="*/ 62 w 78"/>
                  <a:gd name="T39" fmla="*/ 1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8" h="112">
                    <a:moveTo>
                      <a:pt x="68" y="2"/>
                    </a:moveTo>
                    <a:cubicBezTo>
                      <a:pt x="65" y="1"/>
                      <a:pt x="62" y="0"/>
                      <a:pt x="60" y="0"/>
                    </a:cubicBezTo>
                    <a:cubicBezTo>
                      <a:pt x="54" y="0"/>
                      <a:pt x="48" y="3"/>
                      <a:pt x="46" y="8"/>
                    </a:cubicBezTo>
                    <a:cubicBezTo>
                      <a:pt x="1" y="85"/>
                      <a:pt x="1" y="85"/>
                      <a:pt x="1" y="85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1" y="106"/>
                      <a:pt x="1" y="106"/>
                      <a:pt x="1" y="106"/>
                    </a:cubicBezTo>
                    <a:cubicBezTo>
                      <a:pt x="1" y="108"/>
                      <a:pt x="2" y="110"/>
                      <a:pt x="4" y="112"/>
                    </a:cubicBezTo>
                    <a:cubicBezTo>
                      <a:pt x="5" y="112"/>
                      <a:pt x="7" y="112"/>
                      <a:pt x="8" y="112"/>
                    </a:cubicBezTo>
                    <a:cubicBezTo>
                      <a:pt x="9" y="112"/>
                      <a:pt x="10" y="112"/>
                      <a:pt x="11" y="112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28" y="103"/>
                      <a:pt x="29" y="102"/>
                      <a:pt x="29" y="101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78" y="16"/>
                      <a:pt x="75" y="7"/>
                      <a:pt x="68" y="2"/>
                    </a:cubicBezTo>
                    <a:moveTo>
                      <a:pt x="62" y="17"/>
                    </a:moveTo>
                    <a:cubicBezTo>
                      <a:pt x="18" y="92"/>
                      <a:pt x="18" y="92"/>
                      <a:pt x="18" y="92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57" y="15"/>
                      <a:pt x="57" y="15"/>
                      <a:pt x="57" y="15"/>
                    </a:cubicBezTo>
                    <a:cubicBezTo>
                      <a:pt x="58" y="14"/>
                      <a:pt x="60" y="13"/>
                      <a:pt x="61" y="14"/>
                    </a:cubicBezTo>
                    <a:cubicBezTo>
                      <a:pt x="62" y="15"/>
                      <a:pt x="62" y="16"/>
                      <a:pt x="62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1219170"/>
                <a:endParaRPr lang="zh-CN" altLang="en-US" sz="2400">
                  <a:solidFill>
                    <a:srgbClr val="FFFFFF">
                      <a:lumMod val="50000"/>
                    </a:srgbClr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4612" name="Freeform 36"/>
              <p:cNvSpPr/>
              <p:nvPr/>
            </p:nvSpPr>
            <p:spPr bwMode="auto">
              <a:xfrm>
                <a:off x="24" y="46"/>
                <a:ext cx="49" cy="14"/>
              </a:xfrm>
              <a:custGeom>
                <a:avLst/>
                <a:gdLst>
                  <a:gd name="T0" fmla="*/ 48 w 48"/>
                  <a:gd name="T1" fmla="*/ 7 h 14"/>
                  <a:gd name="T2" fmla="*/ 42 w 48"/>
                  <a:gd name="T3" fmla="*/ 0 h 14"/>
                  <a:gd name="T4" fmla="*/ 7 w 48"/>
                  <a:gd name="T5" fmla="*/ 0 h 14"/>
                  <a:gd name="T6" fmla="*/ 0 w 48"/>
                  <a:gd name="T7" fmla="*/ 7 h 14"/>
                  <a:gd name="T8" fmla="*/ 7 w 48"/>
                  <a:gd name="T9" fmla="*/ 14 h 14"/>
                  <a:gd name="T10" fmla="*/ 42 w 48"/>
                  <a:gd name="T11" fmla="*/ 14 h 14"/>
                  <a:gd name="T12" fmla="*/ 48 w 48"/>
                  <a:gd name="T13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">
                    <a:moveTo>
                      <a:pt x="48" y="7"/>
                    </a:moveTo>
                    <a:cubicBezTo>
                      <a:pt x="48" y="3"/>
                      <a:pt x="45" y="0"/>
                      <a:pt x="4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5" y="14"/>
                      <a:pt x="48" y="11"/>
                      <a:pt x="48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1219170"/>
                <a:endParaRPr lang="zh-CN" altLang="en-US" sz="2400">
                  <a:solidFill>
                    <a:srgbClr val="FFFFFF">
                      <a:lumMod val="50000"/>
                    </a:srgbClr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4613" name="Freeform 37"/>
              <p:cNvSpPr/>
              <p:nvPr/>
            </p:nvSpPr>
            <p:spPr bwMode="auto">
              <a:xfrm>
                <a:off x="24" y="73"/>
                <a:ext cx="32" cy="15"/>
              </a:xfrm>
              <a:custGeom>
                <a:avLst/>
                <a:gdLst>
                  <a:gd name="T0" fmla="*/ 7 w 31"/>
                  <a:gd name="T1" fmla="*/ 0 h 14"/>
                  <a:gd name="T2" fmla="*/ 0 w 31"/>
                  <a:gd name="T3" fmla="*/ 7 h 14"/>
                  <a:gd name="T4" fmla="*/ 7 w 31"/>
                  <a:gd name="T5" fmla="*/ 14 h 14"/>
                  <a:gd name="T6" fmla="*/ 24 w 31"/>
                  <a:gd name="T7" fmla="*/ 14 h 14"/>
                  <a:gd name="T8" fmla="*/ 31 w 31"/>
                  <a:gd name="T9" fmla="*/ 7 h 14"/>
                  <a:gd name="T10" fmla="*/ 24 w 31"/>
                  <a:gd name="T11" fmla="*/ 0 h 14"/>
                  <a:gd name="T12" fmla="*/ 7 w 31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14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8" y="14"/>
                      <a:pt x="31" y="11"/>
                      <a:pt x="31" y="7"/>
                    </a:cubicBezTo>
                    <a:cubicBezTo>
                      <a:pt x="31" y="3"/>
                      <a:pt x="28" y="0"/>
                      <a:pt x="24" y="0"/>
                    </a:cubicBez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1219170"/>
                <a:endParaRPr lang="zh-CN" altLang="en-US" sz="2400">
                  <a:solidFill>
                    <a:srgbClr val="FFFFFF">
                      <a:lumMod val="50000"/>
                    </a:srgbClr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4614" name="PA_任意多边形 38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9169402" y="2595836"/>
              <a:ext cx="402167" cy="271017"/>
            </a:xfrm>
            <a:custGeom>
              <a:avLst/>
              <a:gdLst>
                <a:gd name="T0" fmla="*/ 154 w 160"/>
                <a:gd name="T1" fmla="*/ 12 h 109"/>
                <a:gd name="T2" fmla="*/ 139 w 160"/>
                <a:gd name="T3" fmla="*/ 6 h 109"/>
                <a:gd name="T4" fmla="*/ 123 w 160"/>
                <a:gd name="T5" fmla="*/ 12 h 109"/>
                <a:gd name="T6" fmla="*/ 117 w 160"/>
                <a:gd name="T7" fmla="*/ 27 h 109"/>
                <a:gd name="T8" fmla="*/ 119 w 160"/>
                <a:gd name="T9" fmla="*/ 36 h 109"/>
                <a:gd name="T10" fmla="*/ 93 w 160"/>
                <a:gd name="T11" fmla="*/ 60 h 109"/>
                <a:gd name="T12" fmla="*/ 79 w 160"/>
                <a:gd name="T13" fmla="*/ 56 h 109"/>
                <a:gd name="T14" fmla="*/ 66 w 160"/>
                <a:gd name="T15" fmla="*/ 59 h 109"/>
                <a:gd name="T16" fmla="*/ 47 w 160"/>
                <a:gd name="T17" fmla="*/ 37 h 109"/>
                <a:gd name="T18" fmla="*/ 43 w 160"/>
                <a:gd name="T19" fmla="*/ 7 h 109"/>
                <a:gd name="T20" fmla="*/ 25 w 160"/>
                <a:gd name="T21" fmla="*/ 0 h 109"/>
                <a:gd name="T22" fmla="*/ 8 w 160"/>
                <a:gd name="T23" fmla="*/ 7 h 109"/>
                <a:gd name="T24" fmla="*/ 0 w 160"/>
                <a:gd name="T25" fmla="*/ 24 h 109"/>
                <a:gd name="T26" fmla="*/ 8 w 160"/>
                <a:gd name="T27" fmla="*/ 42 h 109"/>
                <a:gd name="T28" fmla="*/ 25 w 160"/>
                <a:gd name="T29" fmla="*/ 49 h 109"/>
                <a:gd name="T30" fmla="*/ 37 w 160"/>
                <a:gd name="T31" fmla="*/ 46 h 109"/>
                <a:gd name="T32" fmla="*/ 56 w 160"/>
                <a:gd name="T33" fmla="*/ 69 h 109"/>
                <a:gd name="T34" fmla="*/ 60 w 160"/>
                <a:gd name="T35" fmla="*/ 102 h 109"/>
                <a:gd name="T36" fmla="*/ 79 w 160"/>
                <a:gd name="T37" fmla="*/ 109 h 109"/>
                <a:gd name="T38" fmla="*/ 98 w 160"/>
                <a:gd name="T39" fmla="*/ 102 h 109"/>
                <a:gd name="T40" fmla="*/ 102 w 160"/>
                <a:gd name="T41" fmla="*/ 69 h 109"/>
                <a:gd name="T42" fmla="*/ 129 w 160"/>
                <a:gd name="T43" fmla="*/ 46 h 109"/>
                <a:gd name="T44" fmla="*/ 139 w 160"/>
                <a:gd name="T45" fmla="*/ 49 h 109"/>
                <a:gd name="T46" fmla="*/ 154 w 160"/>
                <a:gd name="T47" fmla="*/ 43 h 109"/>
                <a:gd name="T48" fmla="*/ 160 w 160"/>
                <a:gd name="T49" fmla="*/ 27 h 109"/>
                <a:gd name="T50" fmla="*/ 154 w 160"/>
                <a:gd name="T51" fmla="*/ 12 h 109"/>
                <a:gd name="T52" fmla="*/ 17 w 160"/>
                <a:gd name="T53" fmla="*/ 32 h 109"/>
                <a:gd name="T54" fmla="*/ 14 w 160"/>
                <a:gd name="T55" fmla="*/ 24 h 109"/>
                <a:gd name="T56" fmla="*/ 17 w 160"/>
                <a:gd name="T57" fmla="*/ 17 h 109"/>
                <a:gd name="T58" fmla="*/ 25 w 160"/>
                <a:gd name="T59" fmla="*/ 13 h 109"/>
                <a:gd name="T60" fmla="*/ 33 w 160"/>
                <a:gd name="T61" fmla="*/ 17 h 109"/>
                <a:gd name="T62" fmla="*/ 33 w 160"/>
                <a:gd name="T63" fmla="*/ 32 h 109"/>
                <a:gd name="T64" fmla="*/ 17 w 160"/>
                <a:gd name="T65" fmla="*/ 32 h 109"/>
                <a:gd name="T66" fmla="*/ 144 w 160"/>
                <a:gd name="T67" fmla="*/ 33 h 109"/>
                <a:gd name="T68" fmla="*/ 133 w 160"/>
                <a:gd name="T69" fmla="*/ 33 h 109"/>
                <a:gd name="T70" fmla="*/ 131 w 160"/>
                <a:gd name="T71" fmla="*/ 27 h 109"/>
                <a:gd name="T72" fmla="*/ 133 w 160"/>
                <a:gd name="T73" fmla="*/ 22 h 109"/>
                <a:gd name="T74" fmla="*/ 139 w 160"/>
                <a:gd name="T75" fmla="*/ 20 h 109"/>
                <a:gd name="T76" fmla="*/ 144 w 160"/>
                <a:gd name="T77" fmla="*/ 22 h 109"/>
                <a:gd name="T78" fmla="*/ 146 w 160"/>
                <a:gd name="T79" fmla="*/ 27 h 109"/>
                <a:gd name="T80" fmla="*/ 144 w 160"/>
                <a:gd name="T81" fmla="*/ 3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0" h="109">
                  <a:moveTo>
                    <a:pt x="154" y="12"/>
                  </a:moveTo>
                  <a:cubicBezTo>
                    <a:pt x="150" y="8"/>
                    <a:pt x="144" y="6"/>
                    <a:pt x="139" y="6"/>
                  </a:cubicBezTo>
                  <a:cubicBezTo>
                    <a:pt x="133" y="6"/>
                    <a:pt x="127" y="8"/>
                    <a:pt x="123" y="12"/>
                  </a:cubicBezTo>
                  <a:cubicBezTo>
                    <a:pt x="119" y="16"/>
                    <a:pt x="117" y="22"/>
                    <a:pt x="117" y="27"/>
                  </a:cubicBezTo>
                  <a:cubicBezTo>
                    <a:pt x="117" y="31"/>
                    <a:pt x="118" y="34"/>
                    <a:pt x="119" y="36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89" y="57"/>
                    <a:pt x="84" y="56"/>
                    <a:pt x="79" y="56"/>
                  </a:cubicBezTo>
                  <a:cubicBezTo>
                    <a:pt x="74" y="56"/>
                    <a:pt x="70" y="57"/>
                    <a:pt x="66" y="59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52" y="27"/>
                    <a:pt x="51" y="15"/>
                    <a:pt x="43" y="7"/>
                  </a:cubicBezTo>
                  <a:cubicBezTo>
                    <a:pt x="38" y="2"/>
                    <a:pt x="32" y="0"/>
                    <a:pt x="25" y="0"/>
                  </a:cubicBezTo>
                  <a:cubicBezTo>
                    <a:pt x="19" y="0"/>
                    <a:pt x="12" y="2"/>
                    <a:pt x="8" y="7"/>
                  </a:cubicBezTo>
                  <a:cubicBezTo>
                    <a:pt x="3" y="12"/>
                    <a:pt x="0" y="18"/>
                    <a:pt x="0" y="24"/>
                  </a:cubicBezTo>
                  <a:cubicBezTo>
                    <a:pt x="0" y="31"/>
                    <a:pt x="3" y="37"/>
                    <a:pt x="8" y="42"/>
                  </a:cubicBezTo>
                  <a:cubicBezTo>
                    <a:pt x="12" y="47"/>
                    <a:pt x="19" y="49"/>
                    <a:pt x="25" y="49"/>
                  </a:cubicBezTo>
                  <a:cubicBezTo>
                    <a:pt x="29" y="49"/>
                    <a:pt x="33" y="48"/>
                    <a:pt x="37" y="46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0" y="79"/>
                    <a:pt x="51" y="93"/>
                    <a:pt x="60" y="102"/>
                  </a:cubicBezTo>
                  <a:cubicBezTo>
                    <a:pt x="65" y="107"/>
                    <a:pt x="72" y="109"/>
                    <a:pt x="79" y="109"/>
                  </a:cubicBezTo>
                  <a:cubicBezTo>
                    <a:pt x="86" y="109"/>
                    <a:pt x="93" y="107"/>
                    <a:pt x="98" y="102"/>
                  </a:cubicBezTo>
                  <a:cubicBezTo>
                    <a:pt x="107" y="93"/>
                    <a:pt x="108" y="80"/>
                    <a:pt x="102" y="69"/>
                  </a:cubicBezTo>
                  <a:cubicBezTo>
                    <a:pt x="129" y="46"/>
                    <a:pt x="129" y="46"/>
                    <a:pt x="129" y="46"/>
                  </a:cubicBezTo>
                  <a:cubicBezTo>
                    <a:pt x="132" y="48"/>
                    <a:pt x="135" y="49"/>
                    <a:pt x="139" y="49"/>
                  </a:cubicBezTo>
                  <a:cubicBezTo>
                    <a:pt x="144" y="49"/>
                    <a:pt x="150" y="47"/>
                    <a:pt x="154" y="43"/>
                  </a:cubicBezTo>
                  <a:cubicBezTo>
                    <a:pt x="158" y="38"/>
                    <a:pt x="160" y="33"/>
                    <a:pt x="160" y="27"/>
                  </a:cubicBezTo>
                  <a:cubicBezTo>
                    <a:pt x="160" y="22"/>
                    <a:pt x="158" y="16"/>
                    <a:pt x="154" y="12"/>
                  </a:cubicBezTo>
                  <a:moveTo>
                    <a:pt x="17" y="32"/>
                  </a:moveTo>
                  <a:cubicBezTo>
                    <a:pt x="15" y="30"/>
                    <a:pt x="14" y="27"/>
                    <a:pt x="14" y="24"/>
                  </a:cubicBezTo>
                  <a:cubicBezTo>
                    <a:pt x="14" y="21"/>
                    <a:pt x="15" y="19"/>
                    <a:pt x="17" y="17"/>
                  </a:cubicBezTo>
                  <a:cubicBezTo>
                    <a:pt x="20" y="14"/>
                    <a:pt x="22" y="13"/>
                    <a:pt x="25" y="13"/>
                  </a:cubicBezTo>
                  <a:cubicBezTo>
                    <a:pt x="28" y="13"/>
                    <a:pt x="31" y="14"/>
                    <a:pt x="33" y="17"/>
                  </a:cubicBezTo>
                  <a:cubicBezTo>
                    <a:pt x="38" y="21"/>
                    <a:pt x="38" y="28"/>
                    <a:pt x="33" y="32"/>
                  </a:cubicBezTo>
                  <a:cubicBezTo>
                    <a:pt x="29" y="37"/>
                    <a:pt x="22" y="37"/>
                    <a:pt x="17" y="32"/>
                  </a:cubicBezTo>
                  <a:moveTo>
                    <a:pt x="144" y="33"/>
                  </a:moveTo>
                  <a:cubicBezTo>
                    <a:pt x="141" y="36"/>
                    <a:pt x="136" y="36"/>
                    <a:pt x="133" y="33"/>
                  </a:cubicBezTo>
                  <a:cubicBezTo>
                    <a:pt x="132" y="31"/>
                    <a:pt x="131" y="29"/>
                    <a:pt x="131" y="27"/>
                  </a:cubicBezTo>
                  <a:cubicBezTo>
                    <a:pt x="131" y="25"/>
                    <a:pt x="132" y="23"/>
                    <a:pt x="133" y="22"/>
                  </a:cubicBezTo>
                  <a:cubicBezTo>
                    <a:pt x="135" y="20"/>
                    <a:pt x="137" y="20"/>
                    <a:pt x="139" y="20"/>
                  </a:cubicBezTo>
                  <a:cubicBezTo>
                    <a:pt x="141" y="20"/>
                    <a:pt x="143" y="20"/>
                    <a:pt x="144" y="22"/>
                  </a:cubicBezTo>
                  <a:cubicBezTo>
                    <a:pt x="146" y="23"/>
                    <a:pt x="146" y="25"/>
                    <a:pt x="146" y="27"/>
                  </a:cubicBezTo>
                  <a:cubicBezTo>
                    <a:pt x="146" y="29"/>
                    <a:pt x="146" y="31"/>
                    <a:pt x="144" y="3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4615" name="PA_矩形 39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8401050" y="3057322"/>
              <a:ext cx="34565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1219170"/>
              <a:r>
                <a:rPr lang="zh-CN" altLang="en-US" sz="2400" dirty="0">
                  <a:solidFill>
                    <a:srgbClr val="FFFFFF">
                      <a:lumMod val="50000"/>
                    </a:srgbClr>
                  </a:solidFill>
                  <a:latin typeface="Calibri"/>
                  <a:ea typeface="宋体" panose="02010600030101010101" pitchFamily="2" charset="-122"/>
                </a:rPr>
                <a:t>用户层</a:t>
              </a:r>
            </a:p>
          </p:txBody>
        </p:sp>
        <p:sp>
          <p:nvSpPr>
            <p:cNvPr id="24616" name="PA_文本框 40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8401051" y="2430685"/>
              <a:ext cx="622286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zh-CN" sz="3200" dirty="0">
                  <a:solidFill>
                    <a:srgbClr val="F8D158"/>
                  </a:solidFill>
                  <a:latin typeface="Impact" pitchFamily="34" charset="0"/>
                  <a:ea typeface="宋体" panose="02010600030101010101" pitchFamily="2" charset="-122"/>
                </a:rPr>
                <a:t>03</a:t>
              </a:r>
            </a:p>
          </p:txBody>
        </p:sp>
        <p:sp>
          <p:nvSpPr>
            <p:cNvPr id="24617" name="PA_矩形 41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8401050" y="4878217"/>
              <a:ext cx="34565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1219170"/>
              <a:r>
                <a:rPr lang="zh-CN" altLang="en-US" sz="2400" dirty="0">
                  <a:solidFill>
                    <a:srgbClr val="FFFFFF">
                      <a:lumMod val="50000"/>
                    </a:srgbClr>
                  </a:solidFill>
                  <a:latin typeface="Calibri"/>
                  <a:ea typeface="宋体" panose="02010600030101010101" pitchFamily="2" charset="-122"/>
                </a:rPr>
                <a:t>主函数调用层（终端层）</a:t>
              </a:r>
            </a:p>
          </p:txBody>
        </p:sp>
        <p:sp>
          <p:nvSpPr>
            <p:cNvPr id="24618" name="PA_文本框 42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8401051" y="4183826"/>
              <a:ext cx="60946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zh-CN" sz="3200" dirty="0">
                  <a:solidFill>
                    <a:srgbClr val="F57365"/>
                  </a:solidFill>
                  <a:latin typeface="Impact" pitchFamily="34" charset="0"/>
                  <a:ea typeface="宋体" panose="02010600030101010101" pitchFamily="2" charset="-122"/>
                </a:rPr>
                <a:t>04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AAE066B0-3959-4E90-97EC-BD6519A240C4}"/>
              </a:ext>
            </a:extLst>
          </p:cNvPr>
          <p:cNvGrpSpPr/>
          <p:nvPr/>
        </p:nvGrpSpPr>
        <p:grpSpPr>
          <a:xfrm>
            <a:off x="-462880" y="2462660"/>
            <a:ext cx="3534833" cy="2948994"/>
            <a:chOff x="367243" y="2439154"/>
            <a:chExt cx="3534833" cy="2948994"/>
          </a:xfrm>
        </p:grpSpPr>
        <p:sp>
          <p:nvSpPr>
            <p:cNvPr id="24619" name="PA_矩形 43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67243" y="4926483"/>
              <a:ext cx="345651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defTabSz="1219170"/>
              <a:r>
                <a:rPr lang="zh-CN" altLang="en-US" sz="2400" dirty="0">
                  <a:solidFill>
                    <a:srgbClr val="FFFFFF">
                      <a:lumMod val="50000"/>
                    </a:srgbClr>
                  </a:solidFill>
                  <a:latin typeface="Calibri"/>
                  <a:ea typeface="宋体" panose="02010600030101010101" pitchFamily="2" charset="-122"/>
                </a:rPr>
                <a:t>控制层</a:t>
              </a:r>
            </a:p>
          </p:txBody>
        </p:sp>
        <p:sp>
          <p:nvSpPr>
            <p:cNvPr id="24625" name="PA_矩形 4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5559" y="3148761"/>
              <a:ext cx="345651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defTabSz="1219170"/>
              <a:r>
                <a:rPr lang="zh-CN" altLang="en-US" sz="2400" dirty="0">
                  <a:solidFill>
                    <a:srgbClr val="FFFFFF">
                      <a:lumMod val="50000"/>
                    </a:srgbClr>
                  </a:solidFill>
                  <a:latin typeface="Calibri"/>
                  <a:ea typeface="宋体" panose="02010600030101010101" pitchFamily="2" charset="-122"/>
                </a:rPr>
                <a:t>定义层</a:t>
              </a: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14A2A32E-7B7B-4762-8877-57AAF9D0329E}"/>
                </a:ext>
              </a:extLst>
            </p:cNvPr>
            <p:cNvGrpSpPr/>
            <p:nvPr/>
          </p:nvGrpSpPr>
          <p:grpSpPr>
            <a:xfrm>
              <a:off x="2671233" y="2439154"/>
              <a:ext cx="1151468" cy="2329447"/>
              <a:chOff x="2671233" y="2439154"/>
              <a:chExt cx="1151468" cy="2329447"/>
            </a:xfrm>
          </p:grpSpPr>
          <p:sp>
            <p:nvSpPr>
              <p:cNvPr id="24620" name="PA_文本框 44"/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3211636" y="4183826"/>
                <a:ext cx="611065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 defTabSz="1219170"/>
                <a:r>
                  <a:rPr lang="zh-CN" altLang="zh-CN" sz="3200" dirty="0">
                    <a:solidFill>
                      <a:srgbClr val="84CBC3"/>
                    </a:solidFill>
                    <a:latin typeface="Impact" pitchFamily="34" charset="0"/>
                    <a:ea typeface="宋体" panose="02010600030101010101" pitchFamily="2" charset="-122"/>
                  </a:rPr>
                  <a:t>02</a:t>
                </a:r>
              </a:p>
            </p:txBody>
          </p:sp>
          <p:grpSp>
            <p:nvGrpSpPr>
              <p:cNvPr id="24621" name="PA_组合 45"/>
              <p:cNvGrpSpPr/>
              <p:nvPr>
                <p:custDataLst>
                  <p:tags r:id="rId7"/>
                </p:custDataLst>
              </p:nvPr>
            </p:nvGrpSpPr>
            <p:grpSpPr bwMode="auto">
              <a:xfrm flipH="1">
                <a:off x="2671233" y="2581015"/>
                <a:ext cx="279400" cy="343005"/>
                <a:chOff x="0" y="0"/>
                <a:chExt cx="134" cy="163"/>
              </a:xfrm>
              <a:solidFill>
                <a:schemeClr val="accent1"/>
              </a:solidFill>
            </p:grpSpPr>
            <p:sp>
              <p:nvSpPr>
                <p:cNvPr id="24622" name="Freeform 46"/>
                <p:cNvSpPr>
                  <a:spLocks noEditPoints="1"/>
                </p:cNvSpPr>
                <p:nvPr/>
              </p:nvSpPr>
              <p:spPr bwMode="auto">
                <a:xfrm>
                  <a:off x="0" y="0"/>
                  <a:ext cx="134" cy="163"/>
                </a:xfrm>
                <a:custGeom>
                  <a:avLst/>
                  <a:gdLst>
                    <a:gd name="T0" fmla="*/ 0 w 134"/>
                    <a:gd name="T1" fmla="*/ 0 h 163"/>
                    <a:gd name="T2" fmla="*/ 0 w 134"/>
                    <a:gd name="T3" fmla="*/ 163 h 163"/>
                    <a:gd name="T4" fmla="*/ 92 w 134"/>
                    <a:gd name="T5" fmla="*/ 163 h 163"/>
                    <a:gd name="T6" fmla="*/ 134 w 134"/>
                    <a:gd name="T7" fmla="*/ 121 h 163"/>
                    <a:gd name="T8" fmla="*/ 134 w 134"/>
                    <a:gd name="T9" fmla="*/ 0 h 163"/>
                    <a:gd name="T10" fmla="*/ 0 w 134"/>
                    <a:gd name="T11" fmla="*/ 0 h 163"/>
                    <a:gd name="T12" fmla="*/ 14 w 134"/>
                    <a:gd name="T13" fmla="*/ 14 h 163"/>
                    <a:gd name="T14" fmla="*/ 120 w 134"/>
                    <a:gd name="T15" fmla="*/ 14 h 163"/>
                    <a:gd name="T16" fmla="*/ 120 w 134"/>
                    <a:gd name="T17" fmla="*/ 112 h 163"/>
                    <a:gd name="T18" fmla="*/ 83 w 134"/>
                    <a:gd name="T19" fmla="*/ 112 h 163"/>
                    <a:gd name="T20" fmla="*/ 83 w 134"/>
                    <a:gd name="T21" fmla="*/ 150 h 163"/>
                    <a:gd name="T22" fmla="*/ 14 w 134"/>
                    <a:gd name="T23" fmla="*/ 150 h 163"/>
                    <a:gd name="T24" fmla="*/ 14 w 134"/>
                    <a:gd name="T25" fmla="*/ 14 h 163"/>
                    <a:gd name="T26" fmla="*/ 111 w 134"/>
                    <a:gd name="T27" fmla="*/ 125 h 163"/>
                    <a:gd name="T28" fmla="*/ 96 w 134"/>
                    <a:gd name="T29" fmla="*/ 140 h 163"/>
                    <a:gd name="T30" fmla="*/ 96 w 134"/>
                    <a:gd name="T31" fmla="*/ 125 h 163"/>
                    <a:gd name="T32" fmla="*/ 111 w 134"/>
                    <a:gd name="T33" fmla="*/ 125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34" h="163">
                      <a:moveTo>
                        <a:pt x="0" y="0"/>
                      </a:moveTo>
                      <a:lnTo>
                        <a:pt x="0" y="163"/>
                      </a:lnTo>
                      <a:lnTo>
                        <a:pt x="92" y="163"/>
                      </a:lnTo>
                      <a:lnTo>
                        <a:pt x="134" y="121"/>
                      </a:lnTo>
                      <a:lnTo>
                        <a:pt x="134" y="0"/>
                      </a:lnTo>
                      <a:lnTo>
                        <a:pt x="0" y="0"/>
                      </a:lnTo>
                      <a:close/>
                      <a:moveTo>
                        <a:pt x="14" y="14"/>
                      </a:moveTo>
                      <a:lnTo>
                        <a:pt x="120" y="14"/>
                      </a:lnTo>
                      <a:lnTo>
                        <a:pt x="120" y="112"/>
                      </a:lnTo>
                      <a:lnTo>
                        <a:pt x="83" y="112"/>
                      </a:lnTo>
                      <a:lnTo>
                        <a:pt x="83" y="150"/>
                      </a:lnTo>
                      <a:lnTo>
                        <a:pt x="14" y="150"/>
                      </a:lnTo>
                      <a:lnTo>
                        <a:pt x="14" y="14"/>
                      </a:lnTo>
                      <a:close/>
                      <a:moveTo>
                        <a:pt x="111" y="125"/>
                      </a:moveTo>
                      <a:lnTo>
                        <a:pt x="96" y="140"/>
                      </a:lnTo>
                      <a:lnTo>
                        <a:pt x="96" y="125"/>
                      </a:lnTo>
                      <a:lnTo>
                        <a:pt x="111" y="1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1219170"/>
                  <a:endParaRPr lang="zh-CN" altLang="en-US" sz="2400">
                    <a:solidFill>
                      <a:srgbClr val="FFFFFF">
                        <a:lumMod val="50000"/>
                      </a:srgbClr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23" name="Rectangle 47"/>
                <p:cNvSpPr>
                  <a:spLocks noChangeArrowheads="1"/>
                </p:cNvSpPr>
                <p:nvPr/>
              </p:nvSpPr>
              <p:spPr bwMode="auto">
                <a:xfrm>
                  <a:off x="37" y="44"/>
                  <a:ext cx="59" cy="1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1219170"/>
                  <a:endParaRPr lang="zh-CN" altLang="en-US" sz="2400">
                    <a:solidFill>
                      <a:srgbClr val="FFFFFF">
                        <a:lumMod val="50000"/>
                      </a:srgbClr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24" name="Rectangle 48"/>
                <p:cNvSpPr>
                  <a:spLocks noChangeArrowheads="1"/>
                </p:cNvSpPr>
                <p:nvPr/>
              </p:nvSpPr>
              <p:spPr bwMode="auto">
                <a:xfrm>
                  <a:off x="37" y="83"/>
                  <a:ext cx="38" cy="1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1219170"/>
                  <a:endParaRPr lang="zh-CN" altLang="en-US" sz="2400">
                    <a:solidFill>
                      <a:srgbClr val="FFFFFF">
                        <a:lumMod val="50000"/>
                      </a:srgbClr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4626" name="PA_文本框 50"/>
              <p:cNvSpPr txBox="1"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261329" y="2439154"/>
                <a:ext cx="561371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 defTabSz="1219170"/>
                <a:r>
                  <a:rPr lang="zh-CN" altLang="zh-CN" sz="3200" dirty="0">
                    <a:solidFill>
                      <a:srgbClr val="1D69A3"/>
                    </a:solidFill>
                    <a:latin typeface="Impact" pitchFamily="34" charset="0"/>
                    <a:ea typeface="宋体" panose="02010600030101010101" pitchFamily="2" charset="-122"/>
                  </a:rPr>
                  <a:t>01</a:t>
                </a:r>
              </a:p>
            </p:txBody>
          </p:sp>
          <p:sp>
            <p:nvSpPr>
              <p:cNvPr id="24627" name="PA_任意多边形 51"/>
              <p:cNvSpPr>
                <a:spLocks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673351" y="4325686"/>
                <a:ext cx="311149" cy="323949"/>
              </a:xfrm>
              <a:custGeom>
                <a:avLst/>
                <a:gdLst>
                  <a:gd name="T0" fmla="*/ 123 w 144"/>
                  <a:gd name="T1" fmla="*/ 21 h 151"/>
                  <a:gd name="T2" fmla="*/ 127 w 144"/>
                  <a:gd name="T3" fmla="*/ 119 h 151"/>
                  <a:gd name="T4" fmla="*/ 133 w 144"/>
                  <a:gd name="T5" fmla="*/ 76 h 151"/>
                  <a:gd name="T6" fmla="*/ 108 w 144"/>
                  <a:gd name="T7" fmla="*/ 101 h 151"/>
                  <a:gd name="T8" fmla="*/ 105 w 144"/>
                  <a:gd name="T9" fmla="*/ 76 h 151"/>
                  <a:gd name="T10" fmla="*/ 42 w 144"/>
                  <a:gd name="T11" fmla="*/ 100 h 151"/>
                  <a:gd name="T12" fmla="*/ 32 w 144"/>
                  <a:gd name="T13" fmla="*/ 76 h 151"/>
                  <a:gd name="T14" fmla="*/ 25 w 144"/>
                  <a:gd name="T15" fmla="*/ 112 h 151"/>
                  <a:gd name="T16" fmla="*/ 0 w 144"/>
                  <a:gd name="T17" fmla="*/ 72 h 151"/>
                  <a:gd name="T18" fmla="*/ 72 w 144"/>
                  <a:gd name="T19" fmla="*/ 0 h 151"/>
                  <a:gd name="T20" fmla="*/ 94 w 144"/>
                  <a:gd name="T21" fmla="*/ 131 h 151"/>
                  <a:gd name="T22" fmla="*/ 88 w 144"/>
                  <a:gd name="T23" fmla="*/ 151 h 151"/>
                  <a:gd name="T24" fmla="*/ 56 w 144"/>
                  <a:gd name="T25" fmla="*/ 151 h 151"/>
                  <a:gd name="T26" fmla="*/ 50 w 144"/>
                  <a:gd name="T27" fmla="*/ 146 h 151"/>
                  <a:gd name="T28" fmla="*/ 33 w 144"/>
                  <a:gd name="T29" fmla="*/ 131 h 151"/>
                  <a:gd name="T30" fmla="*/ 29 w 144"/>
                  <a:gd name="T31" fmla="*/ 121 h 151"/>
                  <a:gd name="T32" fmla="*/ 76 w 144"/>
                  <a:gd name="T33" fmla="*/ 83 h 151"/>
                  <a:gd name="T34" fmla="*/ 115 w 144"/>
                  <a:gd name="T35" fmla="*/ 121 h 151"/>
                  <a:gd name="T36" fmla="*/ 111 w 144"/>
                  <a:gd name="T37" fmla="*/ 131 h 151"/>
                  <a:gd name="T38" fmla="*/ 94 w 144"/>
                  <a:gd name="T39" fmla="*/ 131 h 151"/>
                  <a:gd name="T40" fmla="*/ 83 w 144"/>
                  <a:gd name="T41" fmla="*/ 140 h 151"/>
                  <a:gd name="T42" fmla="*/ 83 w 144"/>
                  <a:gd name="T43" fmla="*/ 125 h 151"/>
                  <a:gd name="T44" fmla="*/ 97 w 144"/>
                  <a:gd name="T45" fmla="*/ 120 h 151"/>
                  <a:gd name="T46" fmla="*/ 47 w 144"/>
                  <a:gd name="T47" fmla="*/ 120 h 151"/>
                  <a:gd name="T48" fmla="*/ 56 w 144"/>
                  <a:gd name="T49" fmla="*/ 120 h 151"/>
                  <a:gd name="T50" fmla="*/ 61 w 144"/>
                  <a:gd name="T51" fmla="*/ 140 h 151"/>
                  <a:gd name="T52" fmla="*/ 115 w 144"/>
                  <a:gd name="T53" fmla="*/ 29 h 151"/>
                  <a:gd name="T54" fmla="*/ 114 w 144"/>
                  <a:gd name="T55" fmla="*/ 28 h 151"/>
                  <a:gd name="T56" fmla="*/ 112 w 144"/>
                  <a:gd name="T57" fmla="*/ 69 h 151"/>
                  <a:gd name="T58" fmla="*/ 115 w 144"/>
                  <a:gd name="T59" fmla="*/ 29 h 151"/>
                  <a:gd name="T60" fmla="*/ 108 w 144"/>
                  <a:gd name="T61" fmla="*/ 23 h 151"/>
                  <a:gd name="T62" fmla="*/ 101 w 144"/>
                  <a:gd name="T63" fmla="*/ 24 h 151"/>
                  <a:gd name="T64" fmla="*/ 108 w 144"/>
                  <a:gd name="T65" fmla="*/ 23 h 151"/>
                  <a:gd name="T66" fmla="*/ 82 w 144"/>
                  <a:gd name="T67" fmla="*/ 12 h 151"/>
                  <a:gd name="T68" fmla="*/ 75 w 144"/>
                  <a:gd name="T69" fmla="*/ 35 h 151"/>
                  <a:gd name="T70" fmla="*/ 96 w 144"/>
                  <a:gd name="T71" fmla="*/ 30 h 151"/>
                  <a:gd name="T72" fmla="*/ 82 w 144"/>
                  <a:gd name="T73" fmla="*/ 12 h 151"/>
                  <a:gd name="T74" fmla="*/ 69 w 144"/>
                  <a:gd name="T75" fmla="*/ 12 h 151"/>
                  <a:gd name="T76" fmla="*/ 49 w 144"/>
                  <a:gd name="T77" fmla="*/ 27 h 151"/>
                  <a:gd name="T78" fmla="*/ 50 w 144"/>
                  <a:gd name="T79" fmla="*/ 31 h 151"/>
                  <a:gd name="T80" fmla="*/ 69 w 144"/>
                  <a:gd name="T81" fmla="*/ 12 h 151"/>
                  <a:gd name="T82" fmla="*/ 48 w 144"/>
                  <a:gd name="T83" fmla="*/ 16 h 151"/>
                  <a:gd name="T84" fmla="*/ 41 w 144"/>
                  <a:gd name="T85" fmla="*/ 27 h 151"/>
                  <a:gd name="T86" fmla="*/ 48 w 144"/>
                  <a:gd name="T87" fmla="*/ 16 h 151"/>
                  <a:gd name="T88" fmla="*/ 30 w 144"/>
                  <a:gd name="T89" fmla="*/ 28 h 151"/>
                  <a:gd name="T90" fmla="*/ 11 w 144"/>
                  <a:gd name="T91" fmla="*/ 69 h 151"/>
                  <a:gd name="T92" fmla="*/ 39 w 144"/>
                  <a:gd name="T93" fmla="*/ 33 h 151"/>
                  <a:gd name="T94" fmla="*/ 99 w 144"/>
                  <a:gd name="T95" fmla="*/ 36 h 151"/>
                  <a:gd name="T96" fmla="*/ 96 w 144"/>
                  <a:gd name="T97" fmla="*/ 37 h 151"/>
                  <a:gd name="T98" fmla="*/ 75 w 144"/>
                  <a:gd name="T99" fmla="*/ 69 h 151"/>
                  <a:gd name="T100" fmla="*/ 99 w 144"/>
                  <a:gd name="T101" fmla="*/ 36 h 151"/>
                  <a:gd name="T102" fmla="*/ 69 w 144"/>
                  <a:gd name="T103" fmla="*/ 42 h 151"/>
                  <a:gd name="T104" fmla="*/ 45 w 144"/>
                  <a:gd name="T105" fmla="*/ 36 h 151"/>
                  <a:gd name="T106" fmla="*/ 69 w 144"/>
                  <a:gd name="T107" fmla="*/ 6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44" h="151">
                    <a:moveTo>
                      <a:pt x="72" y="0"/>
                    </a:moveTo>
                    <a:cubicBezTo>
                      <a:pt x="92" y="0"/>
                      <a:pt x="110" y="8"/>
                      <a:pt x="123" y="21"/>
                    </a:cubicBezTo>
                    <a:cubicBezTo>
                      <a:pt x="136" y="34"/>
                      <a:pt x="144" y="53"/>
                      <a:pt x="144" y="72"/>
                    </a:cubicBezTo>
                    <a:cubicBezTo>
                      <a:pt x="144" y="90"/>
                      <a:pt x="138" y="106"/>
                      <a:pt x="127" y="119"/>
                    </a:cubicBezTo>
                    <a:cubicBezTo>
                      <a:pt x="122" y="124"/>
                      <a:pt x="114" y="118"/>
                      <a:pt x="119" y="112"/>
                    </a:cubicBezTo>
                    <a:cubicBezTo>
                      <a:pt x="127" y="102"/>
                      <a:pt x="132" y="89"/>
                      <a:pt x="133" y="76"/>
                    </a:cubicBezTo>
                    <a:cubicBezTo>
                      <a:pt x="112" y="76"/>
                      <a:pt x="112" y="76"/>
                      <a:pt x="112" y="76"/>
                    </a:cubicBezTo>
                    <a:cubicBezTo>
                      <a:pt x="112" y="85"/>
                      <a:pt x="110" y="94"/>
                      <a:pt x="108" y="101"/>
                    </a:cubicBezTo>
                    <a:cubicBezTo>
                      <a:pt x="107" y="106"/>
                      <a:pt x="101" y="105"/>
                      <a:pt x="102" y="100"/>
                    </a:cubicBezTo>
                    <a:cubicBezTo>
                      <a:pt x="104" y="93"/>
                      <a:pt x="105" y="85"/>
                      <a:pt x="105" y="76"/>
                    </a:cubicBezTo>
                    <a:cubicBezTo>
                      <a:pt x="78" y="76"/>
                      <a:pt x="66" y="76"/>
                      <a:pt x="39" y="76"/>
                    </a:cubicBezTo>
                    <a:cubicBezTo>
                      <a:pt x="39" y="85"/>
                      <a:pt x="40" y="93"/>
                      <a:pt x="42" y="100"/>
                    </a:cubicBezTo>
                    <a:cubicBezTo>
                      <a:pt x="43" y="105"/>
                      <a:pt x="37" y="106"/>
                      <a:pt x="35" y="101"/>
                    </a:cubicBezTo>
                    <a:cubicBezTo>
                      <a:pt x="33" y="93"/>
                      <a:pt x="32" y="85"/>
                      <a:pt x="32" y="76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2" y="89"/>
                      <a:pt x="17" y="102"/>
                      <a:pt x="25" y="112"/>
                    </a:cubicBezTo>
                    <a:cubicBezTo>
                      <a:pt x="30" y="118"/>
                      <a:pt x="21" y="124"/>
                      <a:pt x="17" y="119"/>
                    </a:cubicBezTo>
                    <a:cubicBezTo>
                      <a:pt x="6" y="106"/>
                      <a:pt x="0" y="90"/>
                      <a:pt x="0" y="72"/>
                    </a:cubicBezTo>
                    <a:cubicBezTo>
                      <a:pt x="0" y="53"/>
                      <a:pt x="8" y="34"/>
                      <a:pt x="21" y="21"/>
                    </a:cubicBezTo>
                    <a:cubicBezTo>
                      <a:pt x="34" y="8"/>
                      <a:pt x="52" y="0"/>
                      <a:pt x="72" y="0"/>
                    </a:cubicBezTo>
                    <a:close/>
                    <a:moveTo>
                      <a:pt x="94" y="131"/>
                    </a:moveTo>
                    <a:cubicBezTo>
                      <a:pt x="94" y="131"/>
                      <a:pt x="94" y="131"/>
                      <a:pt x="94" y="131"/>
                    </a:cubicBezTo>
                    <a:cubicBezTo>
                      <a:pt x="94" y="146"/>
                      <a:pt x="94" y="146"/>
                      <a:pt x="94" y="146"/>
                    </a:cubicBezTo>
                    <a:cubicBezTo>
                      <a:pt x="94" y="149"/>
                      <a:pt x="91" y="151"/>
                      <a:pt x="88" y="151"/>
                    </a:cubicBezTo>
                    <a:cubicBezTo>
                      <a:pt x="88" y="151"/>
                      <a:pt x="88" y="151"/>
                      <a:pt x="88" y="151"/>
                    </a:cubicBezTo>
                    <a:cubicBezTo>
                      <a:pt x="56" y="151"/>
                      <a:pt x="56" y="151"/>
                      <a:pt x="56" y="151"/>
                    </a:cubicBezTo>
                    <a:cubicBezTo>
                      <a:pt x="52" y="151"/>
                      <a:pt x="50" y="149"/>
                      <a:pt x="50" y="146"/>
                    </a:cubicBezTo>
                    <a:cubicBezTo>
                      <a:pt x="50" y="146"/>
                      <a:pt x="50" y="146"/>
                      <a:pt x="50" y="146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33" y="131"/>
                      <a:pt x="33" y="131"/>
                      <a:pt x="33" y="131"/>
                    </a:cubicBezTo>
                    <a:cubicBezTo>
                      <a:pt x="30" y="131"/>
                      <a:pt x="28" y="128"/>
                      <a:pt x="28" y="125"/>
                    </a:cubicBezTo>
                    <a:cubicBezTo>
                      <a:pt x="28" y="124"/>
                      <a:pt x="28" y="122"/>
                      <a:pt x="29" y="121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70" y="81"/>
                      <a:pt x="74" y="81"/>
                      <a:pt x="76" y="83"/>
                    </a:cubicBezTo>
                    <a:cubicBezTo>
                      <a:pt x="76" y="83"/>
                      <a:pt x="76" y="83"/>
                      <a:pt x="76" y="83"/>
                    </a:cubicBezTo>
                    <a:cubicBezTo>
                      <a:pt x="115" y="121"/>
                      <a:pt x="115" y="121"/>
                      <a:pt x="115" y="121"/>
                    </a:cubicBezTo>
                    <a:cubicBezTo>
                      <a:pt x="117" y="124"/>
                      <a:pt x="117" y="127"/>
                      <a:pt x="115" y="129"/>
                    </a:cubicBezTo>
                    <a:cubicBezTo>
                      <a:pt x="113" y="130"/>
                      <a:pt x="112" y="131"/>
                      <a:pt x="111" y="131"/>
                    </a:cubicBezTo>
                    <a:cubicBezTo>
                      <a:pt x="110" y="131"/>
                      <a:pt x="110" y="131"/>
                      <a:pt x="110" y="131"/>
                    </a:cubicBezTo>
                    <a:cubicBezTo>
                      <a:pt x="94" y="131"/>
                      <a:pt x="94" y="131"/>
                      <a:pt x="94" y="131"/>
                    </a:cubicBezTo>
                    <a:close/>
                    <a:moveTo>
                      <a:pt x="83" y="140"/>
                    </a:moveTo>
                    <a:cubicBezTo>
                      <a:pt x="83" y="140"/>
                      <a:pt x="83" y="140"/>
                      <a:pt x="83" y="140"/>
                    </a:cubicBezTo>
                    <a:cubicBezTo>
                      <a:pt x="83" y="125"/>
                      <a:pt x="83" y="125"/>
                      <a:pt x="83" y="125"/>
                    </a:cubicBezTo>
                    <a:cubicBezTo>
                      <a:pt x="83" y="125"/>
                      <a:pt x="83" y="125"/>
                      <a:pt x="83" y="125"/>
                    </a:cubicBezTo>
                    <a:cubicBezTo>
                      <a:pt x="83" y="122"/>
                      <a:pt x="85" y="120"/>
                      <a:pt x="88" y="120"/>
                    </a:cubicBezTo>
                    <a:cubicBezTo>
                      <a:pt x="97" y="120"/>
                      <a:pt x="97" y="120"/>
                      <a:pt x="97" y="120"/>
                    </a:cubicBezTo>
                    <a:cubicBezTo>
                      <a:pt x="72" y="95"/>
                      <a:pt x="72" y="95"/>
                      <a:pt x="72" y="95"/>
                    </a:cubicBezTo>
                    <a:cubicBezTo>
                      <a:pt x="47" y="120"/>
                      <a:pt x="47" y="120"/>
                      <a:pt x="47" y="120"/>
                    </a:cubicBezTo>
                    <a:cubicBezTo>
                      <a:pt x="55" y="120"/>
                      <a:pt x="55" y="120"/>
                      <a:pt x="55" y="120"/>
                    </a:cubicBezTo>
                    <a:cubicBezTo>
                      <a:pt x="56" y="120"/>
                      <a:pt x="56" y="120"/>
                      <a:pt x="56" y="120"/>
                    </a:cubicBezTo>
                    <a:cubicBezTo>
                      <a:pt x="59" y="120"/>
                      <a:pt x="61" y="122"/>
                      <a:pt x="61" y="125"/>
                    </a:cubicBezTo>
                    <a:cubicBezTo>
                      <a:pt x="61" y="140"/>
                      <a:pt x="61" y="140"/>
                      <a:pt x="61" y="140"/>
                    </a:cubicBezTo>
                    <a:cubicBezTo>
                      <a:pt x="83" y="140"/>
                      <a:pt x="83" y="140"/>
                      <a:pt x="83" y="140"/>
                    </a:cubicBezTo>
                    <a:close/>
                    <a:moveTo>
                      <a:pt x="115" y="29"/>
                    </a:move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4" y="28"/>
                      <a:pt x="114" y="28"/>
                    </a:cubicBezTo>
                    <a:cubicBezTo>
                      <a:pt x="111" y="30"/>
                      <a:pt x="108" y="32"/>
                      <a:pt x="105" y="33"/>
                    </a:cubicBezTo>
                    <a:cubicBezTo>
                      <a:pt x="109" y="44"/>
                      <a:pt x="111" y="56"/>
                      <a:pt x="112" y="69"/>
                    </a:cubicBezTo>
                    <a:cubicBezTo>
                      <a:pt x="133" y="69"/>
                      <a:pt x="133" y="69"/>
                      <a:pt x="133" y="69"/>
                    </a:cubicBezTo>
                    <a:cubicBezTo>
                      <a:pt x="132" y="54"/>
                      <a:pt x="125" y="40"/>
                      <a:pt x="115" y="29"/>
                    </a:cubicBezTo>
                    <a:close/>
                    <a:moveTo>
                      <a:pt x="108" y="23"/>
                    </a:moveTo>
                    <a:cubicBezTo>
                      <a:pt x="108" y="23"/>
                      <a:pt x="108" y="23"/>
                      <a:pt x="108" y="23"/>
                    </a:cubicBezTo>
                    <a:cubicBezTo>
                      <a:pt x="104" y="21"/>
                      <a:pt x="100" y="18"/>
                      <a:pt x="96" y="16"/>
                    </a:cubicBezTo>
                    <a:cubicBezTo>
                      <a:pt x="98" y="19"/>
                      <a:pt x="99" y="21"/>
                      <a:pt x="101" y="24"/>
                    </a:cubicBezTo>
                    <a:cubicBezTo>
                      <a:pt x="101" y="25"/>
                      <a:pt x="102" y="26"/>
                      <a:pt x="102" y="27"/>
                    </a:cubicBezTo>
                    <a:cubicBezTo>
                      <a:pt x="104" y="26"/>
                      <a:pt x="106" y="25"/>
                      <a:pt x="108" y="23"/>
                    </a:cubicBezTo>
                    <a:close/>
                    <a:moveTo>
                      <a:pt x="82" y="12"/>
                    </a:moveTo>
                    <a:cubicBezTo>
                      <a:pt x="82" y="12"/>
                      <a:pt x="82" y="12"/>
                      <a:pt x="82" y="12"/>
                    </a:cubicBezTo>
                    <a:cubicBezTo>
                      <a:pt x="80" y="12"/>
                      <a:pt x="78" y="12"/>
                      <a:pt x="75" y="12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82" y="35"/>
                      <a:pt x="88" y="33"/>
                      <a:pt x="94" y="31"/>
                    </a:cubicBezTo>
                    <a:cubicBezTo>
                      <a:pt x="95" y="31"/>
                      <a:pt x="96" y="30"/>
                      <a:pt x="96" y="30"/>
                    </a:cubicBezTo>
                    <a:cubicBezTo>
                      <a:pt x="96" y="29"/>
                      <a:pt x="95" y="28"/>
                      <a:pt x="95" y="27"/>
                    </a:cubicBezTo>
                    <a:cubicBezTo>
                      <a:pt x="91" y="20"/>
                      <a:pt x="87" y="15"/>
                      <a:pt x="82" y="12"/>
                    </a:cubicBezTo>
                    <a:close/>
                    <a:moveTo>
                      <a:pt x="69" y="12"/>
                    </a:moveTo>
                    <a:cubicBezTo>
                      <a:pt x="69" y="12"/>
                      <a:pt x="69" y="12"/>
                      <a:pt x="69" y="12"/>
                    </a:cubicBezTo>
                    <a:cubicBezTo>
                      <a:pt x="66" y="12"/>
                      <a:pt x="64" y="12"/>
                      <a:pt x="62" y="12"/>
                    </a:cubicBezTo>
                    <a:cubicBezTo>
                      <a:pt x="57" y="15"/>
                      <a:pt x="53" y="20"/>
                      <a:pt x="49" y="27"/>
                    </a:cubicBezTo>
                    <a:cubicBezTo>
                      <a:pt x="48" y="28"/>
                      <a:pt x="48" y="29"/>
                      <a:pt x="47" y="30"/>
                    </a:cubicBezTo>
                    <a:cubicBezTo>
                      <a:pt x="48" y="30"/>
                      <a:pt x="49" y="31"/>
                      <a:pt x="50" y="31"/>
                    </a:cubicBezTo>
                    <a:cubicBezTo>
                      <a:pt x="56" y="33"/>
                      <a:pt x="62" y="35"/>
                      <a:pt x="69" y="35"/>
                    </a:cubicBezTo>
                    <a:cubicBezTo>
                      <a:pt x="69" y="12"/>
                      <a:pt x="69" y="12"/>
                      <a:pt x="69" y="12"/>
                    </a:cubicBezTo>
                    <a:close/>
                    <a:moveTo>
                      <a:pt x="48" y="16"/>
                    </a:moveTo>
                    <a:cubicBezTo>
                      <a:pt x="48" y="16"/>
                      <a:pt x="48" y="16"/>
                      <a:pt x="48" y="16"/>
                    </a:cubicBezTo>
                    <a:cubicBezTo>
                      <a:pt x="44" y="18"/>
                      <a:pt x="39" y="21"/>
                      <a:pt x="36" y="23"/>
                    </a:cubicBezTo>
                    <a:cubicBezTo>
                      <a:pt x="37" y="25"/>
                      <a:pt x="39" y="26"/>
                      <a:pt x="41" y="27"/>
                    </a:cubicBezTo>
                    <a:cubicBezTo>
                      <a:pt x="42" y="26"/>
                      <a:pt x="43" y="25"/>
                      <a:pt x="43" y="24"/>
                    </a:cubicBezTo>
                    <a:cubicBezTo>
                      <a:pt x="45" y="21"/>
                      <a:pt x="46" y="19"/>
                      <a:pt x="48" y="16"/>
                    </a:cubicBezTo>
                    <a:close/>
                    <a:moveTo>
                      <a:pt x="3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8"/>
                      <a:pt x="29" y="29"/>
                      <a:pt x="29" y="29"/>
                    </a:cubicBezTo>
                    <a:cubicBezTo>
                      <a:pt x="18" y="40"/>
                      <a:pt x="12" y="54"/>
                      <a:pt x="11" y="69"/>
                    </a:cubicBezTo>
                    <a:cubicBezTo>
                      <a:pt x="32" y="69"/>
                      <a:pt x="32" y="69"/>
                      <a:pt x="32" y="69"/>
                    </a:cubicBezTo>
                    <a:cubicBezTo>
                      <a:pt x="32" y="56"/>
                      <a:pt x="35" y="44"/>
                      <a:pt x="39" y="33"/>
                    </a:cubicBezTo>
                    <a:cubicBezTo>
                      <a:pt x="36" y="32"/>
                      <a:pt x="33" y="30"/>
                      <a:pt x="30" y="28"/>
                    </a:cubicBezTo>
                    <a:close/>
                    <a:moveTo>
                      <a:pt x="99" y="36"/>
                    </a:moveTo>
                    <a:cubicBezTo>
                      <a:pt x="99" y="36"/>
                      <a:pt x="99" y="36"/>
                      <a:pt x="99" y="36"/>
                    </a:cubicBezTo>
                    <a:cubicBezTo>
                      <a:pt x="98" y="37"/>
                      <a:pt x="97" y="37"/>
                      <a:pt x="96" y="37"/>
                    </a:cubicBezTo>
                    <a:cubicBezTo>
                      <a:pt x="90" y="40"/>
                      <a:pt x="83" y="41"/>
                      <a:pt x="75" y="42"/>
                    </a:cubicBezTo>
                    <a:cubicBezTo>
                      <a:pt x="75" y="69"/>
                      <a:pt x="75" y="69"/>
                      <a:pt x="75" y="69"/>
                    </a:cubicBezTo>
                    <a:cubicBezTo>
                      <a:pt x="105" y="69"/>
                      <a:pt x="105" y="69"/>
                      <a:pt x="105" y="69"/>
                    </a:cubicBezTo>
                    <a:cubicBezTo>
                      <a:pt x="105" y="57"/>
                      <a:pt x="103" y="46"/>
                      <a:pt x="99" y="36"/>
                    </a:cubicBezTo>
                    <a:close/>
                    <a:moveTo>
                      <a:pt x="69" y="42"/>
                    </a:moveTo>
                    <a:cubicBezTo>
                      <a:pt x="69" y="42"/>
                      <a:pt x="69" y="42"/>
                      <a:pt x="69" y="42"/>
                    </a:cubicBezTo>
                    <a:cubicBezTo>
                      <a:pt x="61" y="41"/>
                      <a:pt x="54" y="40"/>
                      <a:pt x="48" y="37"/>
                    </a:cubicBezTo>
                    <a:cubicBezTo>
                      <a:pt x="47" y="37"/>
                      <a:pt x="46" y="37"/>
                      <a:pt x="45" y="36"/>
                    </a:cubicBezTo>
                    <a:cubicBezTo>
                      <a:pt x="41" y="46"/>
                      <a:pt x="39" y="57"/>
                      <a:pt x="39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42"/>
                      <a:pt x="69" y="42"/>
                      <a:pt x="69" y="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 defTabSz="1219170"/>
                <a:endParaRPr lang="zh-CN" altLang="en-US" sz="2400">
                  <a:solidFill>
                    <a:srgbClr val="84CBC3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8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800" dirty="0"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多层次结构</a:t>
            </a:r>
            <a:endParaRPr lang="en-US" altLang="zh-CN" sz="2800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" name="PA_组合 48"/>
          <p:cNvGrpSpPr/>
          <p:nvPr>
            <p:custDataLst>
              <p:tags r:id="rId3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50" name="矩形 49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227659"/>
      </p:ext>
    </p:extLst>
  </p:cSld>
  <p:clrMapOvr>
    <a:masterClrMapping/>
  </p:clrMapOvr>
  <p:transition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矩形 4"/>
          <p:cNvSpPr/>
          <p:nvPr>
            <p:custDataLst>
              <p:tags r:id="rId1"/>
            </p:custDataLst>
          </p:nvPr>
        </p:nvSpPr>
        <p:spPr>
          <a:xfrm>
            <a:off x="815413" y="2372557"/>
            <a:ext cx="1438176" cy="14386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PA_矩形 5"/>
          <p:cNvSpPr/>
          <p:nvPr>
            <p:custDataLst>
              <p:tags r:id="rId2"/>
            </p:custDataLst>
          </p:nvPr>
        </p:nvSpPr>
        <p:spPr>
          <a:xfrm>
            <a:off x="2278991" y="2372557"/>
            <a:ext cx="3817011" cy="143862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PA_矩形 2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71012" y="2854076"/>
            <a:ext cx="3432969" cy="47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 defTabSz="1219170">
              <a:lnSpc>
                <a:spcPct val="120000"/>
              </a:lnSpc>
              <a:spcBef>
                <a:spcPts val="667"/>
              </a:spcBef>
            </a:pPr>
            <a:r>
              <a:rPr lang="zh-CN" altLang="en-US" sz="2800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宏定义</a:t>
            </a:r>
            <a:endParaRPr lang="en-US" altLang="zh-CN" sz="2800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PA_矩形 8"/>
          <p:cNvSpPr/>
          <p:nvPr>
            <p:custDataLst>
              <p:tags r:id="rId4"/>
            </p:custDataLst>
          </p:nvPr>
        </p:nvSpPr>
        <p:spPr>
          <a:xfrm>
            <a:off x="815413" y="4008822"/>
            <a:ext cx="1438176" cy="1438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" name="PA_矩形 9"/>
          <p:cNvSpPr/>
          <p:nvPr>
            <p:custDataLst>
              <p:tags r:id="rId5"/>
            </p:custDataLst>
          </p:nvPr>
        </p:nvSpPr>
        <p:spPr>
          <a:xfrm>
            <a:off x="2278991" y="4008822"/>
            <a:ext cx="3817011" cy="143862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" name="PA_矩形 2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471012" y="4231808"/>
            <a:ext cx="3432969" cy="99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 defTabSz="1219170">
              <a:lnSpc>
                <a:spcPct val="120000"/>
              </a:lnSpc>
              <a:spcBef>
                <a:spcPts val="667"/>
              </a:spcBef>
            </a:pPr>
            <a:r>
              <a:rPr lang="zh-CN" altLang="en-US" sz="2800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硬件模拟所需的类型定义</a:t>
            </a:r>
            <a:endParaRPr lang="en-US" altLang="zh-CN" sz="2800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2" name="PA_矩形 11"/>
          <p:cNvSpPr/>
          <p:nvPr>
            <p:custDataLst>
              <p:tags r:id="rId7"/>
            </p:custDataLst>
          </p:nvPr>
        </p:nvSpPr>
        <p:spPr>
          <a:xfrm>
            <a:off x="6288022" y="2372556"/>
            <a:ext cx="5086553" cy="3074885"/>
          </a:xfrm>
          <a:prstGeom prst="rect">
            <a:avLst/>
          </a:prstGeom>
          <a:blipFill dpi="0" rotWithShape="1">
            <a:blip r:embed="rId13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3" name="PA_任意多边形 14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1387054" y="2913691"/>
            <a:ext cx="294895" cy="356351"/>
          </a:xfrm>
          <a:custGeom>
            <a:avLst/>
            <a:gdLst>
              <a:gd name="T0" fmla="*/ 75 w 116"/>
              <a:gd name="T1" fmla="*/ 56 h 140"/>
              <a:gd name="T2" fmla="*/ 97 w 116"/>
              <a:gd name="T3" fmla="*/ 56 h 140"/>
              <a:gd name="T4" fmla="*/ 103 w 116"/>
              <a:gd name="T5" fmla="*/ 61 h 140"/>
              <a:gd name="T6" fmla="*/ 100 w 116"/>
              <a:gd name="T7" fmla="*/ 66 h 140"/>
              <a:gd name="T8" fmla="*/ 9 w 116"/>
              <a:gd name="T9" fmla="*/ 138 h 140"/>
              <a:gd name="T10" fmla="*/ 1 w 116"/>
              <a:gd name="T11" fmla="*/ 137 h 140"/>
              <a:gd name="T12" fmla="*/ 1 w 116"/>
              <a:gd name="T13" fmla="*/ 131 h 140"/>
              <a:gd name="T14" fmla="*/ 36 w 116"/>
              <a:gd name="T15" fmla="*/ 67 h 140"/>
              <a:gd name="T16" fmla="*/ 15 w 116"/>
              <a:gd name="T17" fmla="*/ 67 h 140"/>
              <a:gd name="T18" fmla="*/ 10 w 116"/>
              <a:gd name="T19" fmla="*/ 61 h 140"/>
              <a:gd name="T20" fmla="*/ 11 w 116"/>
              <a:gd name="T21" fmla="*/ 58 h 140"/>
              <a:gd name="T22" fmla="*/ 49 w 116"/>
              <a:gd name="T23" fmla="*/ 3 h 140"/>
              <a:gd name="T24" fmla="*/ 54 w 116"/>
              <a:gd name="T25" fmla="*/ 1 h 140"/>
              <a:gd name="T26" fmla="*/ 54 w 116"/>
              <a:gd name="T27" fmla="*/ 0 h 140"/>
              <a:gd name="T28" fmla="*/ 111 w 116"/>
              <a:gd name="T29" fmla="*/ 0 h 140"/>
              <a:gd name="T30" fmla="*/ 116 w 116"/>
              <a:gd name="T31" fmla="*/ 6 h 140"/>
              <a:gd name="T32" fmla="*/ 114 w 116"/>
              <a:gd name="T33" fmla="*/ 10 h 140"/>
              <a:gd name="T34" fmla="*/ 75 w 116"/>
              <a:gd name="T35" fmla="*/ 56 h 140"/>
              <a:gd name="T36" fmla="*/ 81 w 116"/>
              <a:gd name="T37" fmla="*/ 67 h 140"/>
              <a:gd name="T38" fmla="*/ 81 w 116"/>
              <a:gd name="T39" fmla="*/ 67 h 140"/>
              <a:gd name="T40" fmla="*/ 63 w 116"/>
              <a:gd name="T41" fmla="*/ 67 h 140"/>
              <a:gd name="T42" fmla="*/ 63 w 116"/>
              <a:gd name="T43" fmla="*/ 67 h 140"/>
              <a:gd name="T44" fmla="*/ 60 w 116"/>
              <a:gd name="T45" fmla="*/ 65 h 140"/>
              <a:gd name="T46" fmla="*/ 59 w 116"/>
              <a:gd name="T47" fmla="*/ 58 h 140"/>
              <a:gd name="T48" fmla="*/ 99 w 116"/>
              <a:gd name="T49" fmla="*/ 11 h 140"/>
              <a:gd name="T50" fmla="*/ 57 w 116"/>
              <a:gd name="T51" fmla="*/ 11 h 140"/>
              <a:gd name="T52" fmla="*/ 26 w 116"/>
              <a:gd name="T53" fmla="*/ 56 h 140"/>
              <a:gd name="T54" fmla="*/ 45 w 116"/>
              <a:gd name="T55" fmla="*/ 56 h 140"/>
              <a:gd name="T56" fmla="*/ 45 w 116"/>
              <a:gd name="T57" fmla="*/ 56 h 140"/>
              <a:gd name="T58" fmla="*/ 48 w 116"/>
              <a:gd name="T59" fmla="*/ 56 h 140"/>
              <a:gd name="T60" fmla="*/ 50 w 116"/>
              <a:gd name="T61" fmla="*/ 64 h 140"/>
              <a:gd name="T62" fmla="*/ 23 w 116"/>
              <a:gd name="T63" fmla="*/ 113 h 140"/>
              <a:gd name="T64" fmla="*/ 81 w 116"/>
              <a:gd name="T65" fmla="*/ 6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" h="140">
                <a:moveTo>
                  <a:pt x="75" y="56"/>
                </a:moveTo>
                <a:cubicBezTo>
                  <a:pt x="97" y="56"/>
                  <a:pt x="97" y="56"/>
                  <a:pt x="97" y="56"/>
                </a:cubicBezTo>
                <a:cubicBezTo>
                  <a:pt x="100" y="56"/>
                  <a:pt x="103" y="58"/>
                  <a:pt x="103" y="61"/>
                </a:cubicBezTo>
                <a:cubicBezTo>
                  <a:pt x="103" y="63"/>
                  <a:pt x="102" y="65"/>
                  <a:pt x="100" y="66"/>
                </a:cubicBezTo>
                <a:cubicBezTo>
                  <a:pt x="9" y="138"/>
                  <a:pt x="9" y="138"/>
                  <a:pt x="9" y="138"/>
                </a:cubicBezTo>
                <a:cubicBezTo>
                  <a:pt x="6" y="140"/>
                  <a:pt x="3" y="140"/>
                  <a:pt x="1" y="137"/>
                </a:cubicBezTo>
                <a:cubicBezTo>
                  <a:pt x="0" y="136"/>
                  <a:pt x="0" y="133"/>
                  <a:pt x="1" y="131"/>
                </a:cubicBezTo>
                <a:cubicBezTo>
                  <a:pt x="36" y="67"/>
                  <a:pt x="36" y="67"/>
                  <a:pt x="36" y="67"/>
                </a:cubicBezTo>
                <a:cubicBezTo>
                  <a:pt x="15" y="67"/>
                  <a:pt x="15" y="67"/>
                  <a:pt x="15" y="67"/>
                </a:cubicBezTo>
                <a:cubicBezTo>
                  <a:pt x="12" y="67"/>
                  <a:pt x="10" y="64"/>
                  <a:pt x="10" y="61"/>
                </a:cubicBezTo>
                <a:cubicBezTo>
                  <a:pt x="10" y="60"/>
                  <a:pt x="10" y="59"/>
                  <a:pt x="11" y="58"/>
                </a:cubicBezTo>
                <a:cubicBezTo>
                  <a:pt x="49" y="3"/>
                  <a:pt x="49" y="3"/>
                  <a:pt x="49" y="3"/>
                </a:cubicBezTo>
                <a:cubicBezTo>
                  <a:pt x="50" y="1"/>
                  <a:pt x="52" y="1"/>
                  <a:pt x="54" y="1"/>
                </a:cubicBezTo>
                <a:cubicBezTo>
                  <a:pt x="54" y="0"/>
                  <a:pt x="54" y="0"/>
                  <a:pt x="54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14" y="0"/>
                  <a:pt x="116" y="3"/>
                  <a:pt x="116" y="6"/>
                </a:cubicBezTo>
                <a:cubicBezTo>
                  <a:pt x="116" y="7"/>
                  <a:pt x="115" y="9"/>
                  <a:pt x="114" y="10"/>
                </a:cubicBezTo>
                <a:cubicBezTo>
                  <a:pt x="75" y="56"/>
                  <a:pt x="75" y="56"/>
                  <a:pt x="75" y="56"/>
                </a:cubicBezTo>
                <a:close/>
                <a:moveTo>
                  <a:pt x="81" y="67"/>
                </a:moveTo>
                <a:cubicBezTo>
                  <a:pt x="81" y="67"/>
                  <a:pt x="81" y="67"/>
                  <a:pt x="81" y="67"/>
                </a:cubicBezTo>
                <a:cubicBezTo>
                  <a:pt x="63" y="67"/>
                  <a:pt x="63" y="67"/>
                  <a:pt x="63" y="67"/>
                </a:cubicBezTo>
                <a:cubicBezTo>
                  <a:pt x="63" y="67"/>
                  <a:pt x="63" y="67"/>
                  <a:pt x="63" y="67"/>
                </a:cubicBezTo>
                <a:cubicBezTo>
                  <a:pt x="62" y="67"/>
                  <a:pt x="61" y="66"/>
                  <a:pt x="60" y="65"/>
                </a:cubicBezTo>
                <a:cubicBezTo>
                  <a:pt x="57" y="63"/>
                  <a:pt x="57" y="60"/>
                  <a:pt x="59" y="58"/>
                </a:cubicBezTo>
                <a:cubicBezTo>
                  <a:pt x="99" y="11"/>
                  <a:pt x="99" y="11"/>
                  <a:pt x="99" y="11"/>
                </a:cubicBezTo>
                <a:cubicBezTo>
                  <a:pt x="57" y="11"/>
                  <a:pt x="57" y="11"/>
                  <a:pt x="57" y="11"/>
                </a:cubicBezTo>
                <a:cubicBezTo>
                  <a:pt x="26" y="56"/>
                  <a:pt x="26" y="56"/>
                  <a:pt x="26" y="56"/>
                </a:cubicBezTo>
                <a:cubicBezTo>
                  <a:pt x="45" y="56"/>
                  <a:pt x="45" y="56"/>
                  <a:pt x="45" y="56"/>
                </a:cubicBezTo>
                <a:cubicBezTo>
                  <a:pt x="45" y="56"/>
                  <a:pt x="45" y="56"/>
                  <a:pt x="45" y="56"/>
                </a:cubicBezTo>
                <a:cubicBezTo>
                  <a:pt x="46" y="56"/>
                  <a:pt x="47" y="56"/>
                  <a:pt x="48" y="56"/>
                </a:cubicBezTo>
                <a:cubicBezTo>
                  <a:pt x="51" y="58"/>
                  <a:pt x="52" y="61"/>
                  <a:pt x="50" y="64"/>
                </a:cubicBezTo>
                <a:cubicBezTo>
                  <a:pt x="23" y="113"/>
                  <a:pt x="23" y="113"/>
                  <a:pt x="23" y="113"/>
                </a:cubicBezTo>
                <a:cubicBezTo>
                  <a:pt x="81" y="67"/>
                  <a:pt x="81" y="67"/>
                  <a:pt x="81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" name="PA_任意多边形 19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1356921" y="4548340"/>
            <a:ext cx="356241" cy="359581"/>
          </a:xfrm>
          <a:custGeom>
            <a:avLst/>
            <a:gdLst>
              <a:gd name="T0" fmla="*/ 116 w 140"/>
              <a:gd name="T1" fmla="*/ 2 h 141"/>
              <a:gd name="T2" fmla="*/ 122 w 140"/>
              <a:gd name="T3" fmla="*/ 3 h 141"/>
              <a:gd name="T4" fmla="*/ 122 w 140"/>
              <a:gd name="T5" fmla="*/ 3 h 141"/>
              <a:gd name="T6" fmla="*/ 138 w 140"/>
              <a:gd name="T7" fmla="*/ 19 h 141"/>
              <a:gd name="T8" fmla="*/ 138 w 140"/>
              <a:gd name="T9" fmla="*/ 19 h 141"/>
              <a:gd name="T10" fmla="*/ 139 w 140"/>
              <a:gd name="T11" fmla="*/ 25 h 141"/>
              <a:gd name="T12" fmla="*/ 118 w 140"/>
              <a:gd name="T13" fmla="*/ 43 h 141"/>
              <a:gd name="T14" fmla="*/ 103 w 140"/>
              <a:gd name="T15" fmla="*/ 46 h 141"/>
              <a:gd name="T16" fmla="*/ 99 w 140"/>
              <a:gd name="T17" fmla="*/ 102 h 141"/>
              <a:gd name="T18" fmla="*/ 69 w 140"/>
              <a:gd name="T19" fmla="*/ 115 h 141"/>
              <a:gd name="T20" fmla="*/ 26 w 140"/>
              <a:gd name="T21" fmla="*/ 72 h 141"/>
              <a:gd name="T22" fmla="*/ 69 w 140"/>
              <a:gd name="T23" fmla="*/ 29 h 141"/>
              <a:gd name="T24" fmla="*/ 100 w 140"/>
              <a:gd name="T25" fmla="*/ 33 h 141"/>
              <a:gd name="T26" fmla="*/ 98 w 140"/>
              <a:gd name="T27" fmla="*/ 20 h 141"/>
              <a:gd name="T28" fmla="*/ 124 w 140"/>
              <a:gd name="T29" fmla="*/ 55 h 141"/>
              <a:gd name="T30" fmla="*/ 135 w 140"/>
              <a:gd name="T31" fmla="*/ 52 h 141"/>
              <a:gd name="T32" fmla="*/ 138 w 140"/>
              <a:gd name="T33" fmla="*/ 72 h 141"/>
              <a:gd name="T34" fmla="*/ 69 w 140"/>
              <a:gd name="T35" fmla="*/ 141 h 141"/>
              <a:gd name="T36" fmla="*/ 0 w 140"/>
              <a:gd name="T37" fmla="*/ 72 h 141"/>
              <a:gd name="T38" fmla="*/ 69 w 140"/>
              <a:gd name="T39" fmla="*/ 3 h 141"/>
              <a:gd name="T40" fmla="*/ 89 w 140"/>
              <a:gd name="T41" fmla="*/ 6 h 141"/>
              <a:gd name="T42" fmla="*/ 86 w 140"/>
              <a:gd name="T43" fmla="*/ 16 h 141"/>
              <a:gd name="T44" fmla="*/ 69 w 140"/>
              <a:gd name="T45" fmla="*/ 14 h 141"/>
              <a:gd name="T46" fmla="*/ 11 w 140"/>
              <a:gd name="T47" fmla="*/ 72 h 141"/>
              <a:gd name="T48" fmla="*/ 69 w 140"/>
              <a:gd name="T49" fmla="*/ 130 h 141"/>
              <a:gd name="T50" fmla="*/ 127 w 140"/>
              <a:gd name="T51" fmla="*/ 72 h 141"/>
              <a:gd name="T52" fmla="*/ 124 w 140"/>
              <a:gd name="T53" fmla="*/ 55 h 141"/>
              <a:gd name="T54" fmla="*/ 69 w 140"/>
              <a:gd name="T55" fmla="*/ 52 h 141"/>
              <a:gd name="T56" fmla="*/ 90 w 140"/>
              <a:gd name="T57" fmla="*/ 43 h 141"/>
              <a:gd name="T58" fmla="*/ 43 w 140"/>
              <a:gd name="T59" fmla="*/ 46 h 141"/>
              <a:gd name="T60" fmla="*/ 43 w 140"/>
              <a:gd name="T61" fmla="*/ 46 h 141"/>
              <a:gd name="T62" fmla="*/ 43 w 140"/>
              <a:gd name="T63" fmla="*/ 98 h 141"/>
              <a:gd name="T64" fmla="*/ 94 w 140"/>
              <a:gd name="T65" fmla="*/ 98 h 141"/>
              <a:gd name="T66" fmla="*/ 105 w 140"/>
              <a:gd name="T67" fmla="*/ 72 h 141"/>
              <a:gd name="T68" fmla="*/ 86 w 140"/>
              <a:gd name="T69" fmla="*/ 62 h 141"/>
              <a:gd name="T70" fmla="*/ 83 w 140"/>
              <a:gd name="T71" fmla="*/ 86 h 141"/>
              <a:gd name="T72" fmla="*/ 69 w 140"/>
              <a:gd name="T73" fmla="*/ 92 h 141"/>
              <a:gd name="T74" fmla="*/ 55 w 140"/>
              <a:gd name="T75" fmla="*/ 86 h 141"/>
              <a:gd name="T76" fmla="*/ 55 w 140"/>
              <a:gd name="T77" fmla="*/ 58 h 141"/>
              <a:gd name="T78" fmla="*/ 69 w 140"/>
              <a:gd name="T79" fmla="*/ 52 h 141"/>
              <a:gd name="T80" fmla="*/ 73 w 140"/>
              <a:gd name="T81" fmla="*/ 60 h 141"/>
              <a:gd name="T82" fmla="*/ 60 w 140"/>
              <a:gd name="T83" fmla="*/ 63 h 141"/>
              <a:gd name="T84" fmla="*/ 56 w 140"/>
              <a:gd name="T85" fmla="*/ 72 h 141"/>
              <a:gd name="T86" fmla="*/ 69 w 140"/>
              <a:gd name="T87" fmla="*/ 85 h 141"/>
              <a:gd name="T88" fmla="*/ 78 w 140"/>
              <a:gd name="T89" fmla="*/ 81 h 141"/>
              <a:gd name="T90" fmla="*/ 81 w 140"/>
              <a:gd name="T91" fmla="*/ 68 h 141"/>
              <a:gd name="T92" fmla="*/ 65 w 140"/>
              <a:gd name="T93" fmla="*/ 76 h 141"/>
              <a:gd name="T94" fmla="*/ 73 w 140"/>
              <a:gd name="T95" fmla="*/ 60 h 141"/>
              <a:gd name="T96" fmla="*/ 117 w 140"/>
              <a:gd name="T97" fmla="*/ 10 h 141"/>
              <a:gd name="T98" fmla="*/ 106 w 140"/>
              <a:gd name="T99" fmla="*/ 30 h 141"/>
              <a:gd name="T100" fmla="*/ 117 w 140"/>
              <a:gd name="T101" fmla="*/ 10 h 141"/>
              <a:gd name="T102" fmla="*/ 123 w 140"/>
              <a:gd name="T103" fmla="*/ 22 h 141"/>
              <a:gd name="T104" fmla="*/ 118 w 140"/>
              <a:gd name="T105" fmla="*/ 37 h 141"/>
              <a:gd name="T106" fmla="*/ 123 w 140"/>
              <a:gd name="T107" fmla="*/ 2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0" h="141">
                <a:moveTo>
                  <a:pt x="98" y="20"/>
                </a:moveTo>
                <a:cubicBezTo>
                  <a:pt x="116" y="2"/>
                  <a:pt x="116" y="2"/>
                  <a:pt x="116" y="2"/>
                </a:cubicBezTo>
                <a:cubicBezTo>
                  <a:pt x="118" y="0"/>
                  <a:pt x="120" y="0"/>
                  <a:pt x="121" y="2"/>
                </a:cubicBezTo>
                <a:cubicBezTo>
                  <a:pt x="121" y="2"/>
                  <a:pt x="122" y="3"/>
                  <a:pt x="122" y="3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3"/>
                  <a:pt x="122" y="3"/>
                  <a:pt x="122" y="3"/>
                </a:cubicBezTo>
                <a:cubicBezTo>
                  <a:pt x="125" y="16"/>
                  <a:pt x="125" y="16"/>
                  <a:pt x="125" y="16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38" y="19"/>
                  <a:pt x="139" y="19"/>
                  <a:pt x="139" y="20"/>
                </a:cubicBezTo>
                <a:cubicBezTo>
                  <a:pt x="140" y="21"/>
                  <a:pt x="140" y="23"/>
                  <a:pt x="139" y="25"/>
                </a:cubicBezTo>
                <a:cubicBezTo>
                  <a:pt x="121" y="43"/>
                  <a:pt x="121" y="43"/>
                  <a:pt x="121" y="43"/>
                </a:cubicBezTo>
                <a:cubicBezTo>
                  <a:pt x="120" y="43"/>
                  <a:pt x="119" y="44"/>
                  <a:pt x="118" y="43"/>
                </a:cubicBezTo>
                <a:cubicBezTo>
                  <a:pt x="108" y="41"/>
                  <a:pt x="108" y="41"/>
                  <a:pt x="108" y="41"/>
                </a:cubicBezTo>
                <a:cubicBezTo>
                  <a:pt x="103" y="46"/>
                  <a:pt x="103" y="46"/>
                  <a:pt x="103" y="46"/>
                </a:cubicBezTo>
                <a:cubicBezTo>
                  <a:pt x="108" y="53"/>
                  <a:pt x="112" y="62"/>
                  <a:pt x="112" y="72"/>
                </a:cubicBezTo>
                <a:cubicBezTo>
                  <a:pt x="112" y="84"/>
                  <a:pt x="107" y="95"/>
                  <a:pt x="99" y="102"/>
                </a:cubicBezTo>
                <a:cubicBezTo>
                  <a:pt x="99" y="102"/>
                  <a:pt x="99" y="102"/>
                  <a:pt x="99" y="102"/>
                </a:cubicBezTo>
                <a:cubicBezTo>
                  <a:pt x="91" y="110"/>
                  <a:pt x="81" y="115"/>
                  <a:pt x="69" y="115"/>
                </a:cubicBezTo>
                <a:cubicBezTo>
                  <a:pt x="57" y="115"/>
                  <a:pt x="46" y="110"/>
                  <a:pt x="39" y="102"/>
                </a:cubicBezTo>
                <a:cubicBezTo>
                  <a:pt x="31" y="95"/>
                  <a:pt x="26" y="84"/>
                  <a:pt x="26" y="72"/>
                </a:cubicBezTo>
                <a:cubicBezTo>
                  <a:pt x="26" y="60"/>
                  <a:pt x="31" y="50"/>
                  <a:pt x="39" y="42"/>
                </a:cubicBezTo>
                <a:cubicBezTo>
                  <a:pt x="46" y="34"/>
                  <a:pt x="57" y="29"/>
                  <a:pt x="69" y="29"/>
                </a:cubicBezTo>
                <a:cubicBezTo>
                  <a:pt x="79" y="29"/>
                  <a:pt x="88" y="33"/>
                  <a:pt x="95" y="38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98" y="23"/>
                  <a:pt x="98" y="23"/>
                  <a:pt x="98" y="23"/>
                </a:cubicBezTo>
                <a:cubicBezTo>
                  <a:pt x="97" y="22"/>
                  <a:pt x="98" y="21"/>
                  <a:pt x="98" y="20"/>
                </a:cubicBezTo>
                <a:close/>
                <a:moveTo>
                  <a:pt x="124" y="55"/>
                </a:moveTo>
                <a:cubicBezTo>
                  <a:pt x="124" y="55"/>
                  <a:pt x="124" y="55"/>
                  <a:pt x="124" y="55"/>
                </a:cubicBezTo>
                <a:cubicBezTo>
                  <a:pt x="124" y="52"/>
                  <a:pt x="125" y="49"/>
                  <a:pt x="128" y="48"/>
                </a:cubicBezTo>
                <a:cubicBezTo>
                  <a:pt x="131" y="47"/>
                  <a:pt x="134" y="49"/>
                  <a:pt x="135" y="52"/>
                </a:cubicBezTo>
                <a:cubicBezTo>
                  <a:pt x="136" y="55"/>
                  <a:pt x="137" y="58"/>
                  <a:pt x="137" y="62"/>
                </a:cubicBezTo>
                <a:cubicBezTo>
                  <a:pt x="138" y="65"/>
                  <a:pt x="138" y="69"/>
                  <a:pt x="138" y="72"/>
                </a:cubicBezTo>
                <a:cubicBezTo>
                  <a:pt x="138" y="91"/>
                  <a:pt x="130" y="108"/>
                  <a:pt x="118" y="121"/>
                </a:cubicBezTo>
                <a:cubicBezTo>
                  <a:pt x="105" y="133"/>
                  <a:pt x="88" y="141"/>
                  <a:pt x="69" y="141"/>
                </a:cubicBezTo>
                <a:cubicBezTo>
                  <a:pt x="50" y="141"/>
                  <a:pt x="33" y="133"/>
                  <a:pt x="20" y="121"/>
                </a:cubicBezTo>
                <a:cubicBezTo>
                  <a:pt x="8" y="108"/>
                  <a:pt x="0" y="91"/>
                  <a:pt x="0" y="72"/>
                </a:cubicBezTo>
                <a:cubicBezTo>
                  <a:pt x="0" y="53"/>
                  <a:pt x="8" y="36"/>
                  <a:pt x="20" y="23"/>
                </a:cubicBezTo>
                <a:cubicBezTo>
                  <a:pt x="33" y="11"/>
                  <a:pt x="50" y="3"/>
                  <a:pt x="69" y="3"/>
                </a:cubicBezTo>
                <a:cubicBezTo>
                  <a:pt x="72" y="3"/>
                  <a:pt x="76" y="3"/>
                  <a:pt x="79" y="4"/>
                </a:cubicBezTo>
                <a:cubicBezTo>
                  <a:pt x="82" y="4"/>
                  <a:pt x="86" y="5"/>
                  <a:pt x="89" y="6"/>
                </a:cubicBezTo>
                <a:cubicBezTo>
                  <a:pt x="92" y="7"/>
                  <a:pt x="93" y="10"/>
                  <a:pt x="93" y="13"/>
                </a:cubicBezTo>
                <a:cubicBezTo>
                  <a:pt x="92" y="16"/>
                  <a:pt x="89" y="17"/>
                  <a:pt x="86" y="16"/>
                </a:cubicBezTo>
                <a:cubicBezTo>
                  <a:pt x="83" y="16"/>
                  <a:pt x="80" y="15"/>
                  <a:pt x="77" y="15"/>
                </a:cubicBezTo>
                <a:cubicBezTo>
                  <a:pt x="75" y="14"/>
                  <a:pt x="72" y="14"/>
                  <a:pt x="69" y="14"/>
                </a:cubicBezTo>
                <a:cubicBezTo>
                  <a:pt x="53" y="14"/>
                  <a:pt x="38" y="21"/>
                  <a:pt x="28" y="31"/>
                </a:cubicBezTo>
                <a:cubicBezTo>
                  <a:pt x="17" y="42"/>
                  <a:pt x="11" y="56"/>
                  <a:pt x="11" y="72"/>
                </a:cubicBezTo>
                <a:cubicBezTo>
                  <a:pt x="11" y="88"/>
                  <a:pt x="17" y="103"/>
                  <a:pt x="28" y="113"/>
                </a:cubicBezTo>
                <a:cubicBezTo>
                  <a:pt x="38" y="124"/>
                  <a:pt x="53" y="130"/>
                  <a:pt x="69" y="130"/>
                </a:cubicBezTo>
                <a:cubicBezTo>
                  <a:pt x="85" y="130"/>
                  <a:pt x="99" y="124"/>
                  <a:pt x="110" y="113"/>
                </a:cubicBezTo>
                <a:cubicBezTo>
                  <a:pt x="120" y="103"/>
                  <a:pt x="127" y="88"/>
                  <a:pt x="127" y="72"/>
                </a:cubicBezTo>
                <a:cubicBezTo>
                  <a:pt x="127" y="69"/>
                  <a:pt x="127" y="66"/>
                  <a:pt x="126" y="64"/>
                </a:cubicBezTo>
                <a:cubicBezTo>
                  <a:pt x="126" y="61"/>
                  <a:pt x="125" y="58"/>
                  <a:pt x="124" y="55"/>
                </a:cubicBezTo>
                <a:close/>
                <a:moveTo>
                  <a:pt x="69" y="52"/>
                </a:moveTo>
                <a:cubicBezTo>
                  <a:pt x="69" y="52"/>
                  <a:pt x="69" y="52"/>
                  <a:pt x="69" y="52"/>
                </a:cubicBezTo>
                <a:cubicBezTo>
                  <a:pt x="72" y="52"/>
                  <a:pt x="76" y="53"/>
                  <a:pt x="78" y="55"/>
                </a:cubicBezTo>
                <a:cubicBezTo>
                  <a:pt x="90" y="43"/>
                  <a:pt x="90" y="43"/>
                  <a:pt x="90" y="43"/>
                </a:cubicBezTo>
                <a:cubicBezTo>
                  <a:pt x="84" y="38"/>
                  <a:pt x="77" y="36"/>
                  <a:pt x="69" y="36"/>
                </a:cubicBezTo>
                <a:cubicBezTo>
                  <a:pt x="59" y="36"/>
                  <a:pt x="50" y="40"/>
                  <a:pt x="43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37" y="53"/>
                  <a:pt x="33" y="62"/>
                  <a:pt x="33" y="72"/>
                </a:cubicBezTo>
                <a:cubicBezTo>
                  <a:pt x="33" y="82"/>
                  <a:pt x="37" y="91"/>
                  <a:pt x="43" y="98"/>
                </a:cubicBezTo>
                <a:cubicBezTo>
                  <a:pt x="50" y="104"/>
                  <a:pt x="59" y="108"/>
                  <a:pt x="69" y="108"/>
                </a:cubicBezTo>
                <a:cubicBezTo>
                  <a:pt x="79" y="108"/>
                  <a:pt x="88" y="104"/>
                  <a:pt x="94" y="98"/>
                </a:cubicBezTo>
                <a:cubicBezTo>
                  <a:pt x="95" y="98"/>
                  <a:pt x="95" y="98"/>
                  <a:pt x="95" y="98"/>
                </a:cubicBezTo>
                <a:cubicBezTo>
                  <a:pt x="101" y="91"/>
                  <a:pt x="105" y="82"/>
                  <a:pt x="105" y="72"/>
                </a:cubicBezTo>
                <a:cubicBezTo>
                  <a:pt x="105" y="64"/>
                  <a:pt x="103" y="57"/>
                  <a:pt x="98" y="51"/>
                </a:cubicBezTo>
                <a:cubicBezTo>
                  <a:pt x="86" y="62"/>
                  <a:pt x="86" y="62"/>
                  <a:pt x="86" y="62"/>
                </a:cubicBezTo>
                <a:cubicBezTo>
                  <a:pt x="88" y="65"/>
                  <a:pt x="89" y="69"/>
                  <a:pt x="89" y="72"/>
                </a:cubicBezTo>
                <a:cubicBezTo>
                  <a:pt x="89" y="77"/>
                  <a:pt x="86" y="82"/>
                  <a:pt x="83" y="86"/>
                </a:cubicBezTo>
                <a:cubicBezTo>
                  <a:pt x="83" y="86"/>
                  <a:pt x="83" y="86"/>
                  <a:pt x="83" y="86"/>
                </a:cubicBezTo>
                <a:cubicBezTo>
                  <a:pt x="79" y="90"/>
                  <a:pt x="74" y="92"/>
                  <a:pt x="69" y="92"/>
                </a:cubicBezTo>
                <a:cubicBezTo>
                  <a:pt x="63" y="92"/>
                  <a:pt x="59" y="90"/>
                  <a:pt x="55" y="86"/>
                </a:cubicBezTo>
                <a:cubicBezTo>
                  <a:pt x="55" y="86"/>
                  <a:pt x="55" y="86"/>
                  <a:pt x="55" y="86"/>
                </a:cubicBezTo>
                <a:cubicBezTo>
                  <a:pt x="51" y="82"/>
                  <a:pt x="49" y="78"/>
                  <a:pt x="49" y="72"/>
                </a:cubicBezTo>
                <a:cubicBezTo>
                  <a:pt x="49" y="67"/>
                  <a:pt x="51" y="62"/>
                  <a:pt x="55" y="58"/>
                </a:cubicBezTo>
                <a:cubicBezTo>
                  <a:pt x="55" y="58"/>
                  <a:pt x="55" y="58"/>
                  <a:pt x="55" y="58"/>
                </a:cubicBezTo>
                <a:cubicBezTo>
                  <a:pt x="59" y="55"/>
                  <a:pt x="63" y="52"/>
                  <a:pt x="69" y="52"/>
                </a:cubicBezTo>
                <a:close/>
                <a:moveTo>
                  <a:pt x="73" y="60"/>
                </a:moveTo>
                <a:cubicBezTo>
                  <a:pt x="73" y="60"/>
                  <a:pt x="73" y="60"/>
                  <a:pt x="73" y="60"/>
                </a:cubicBezTo>
                <a:cubicBezTo>
                  <a:pt x="72" y="59"/>
                  <a:pt x="71" y="59"/>
                  <a:pt x="69" y="59"/>
                </a:cubicBezTo>
                <a:cubicBezTo>
                  <a:pt x="65" y="59"/>
                  <a:pt x="62" y="60"/>
                  <a:pt x="60" y="63"/>
                </a:cubicBezTo>
                <a:cubicBezTo>
                  <a:pt x="60" y="63"/>
                  <a:pt x="60" y="63"/>
                  <a:pt x="60" y="63"/>
                </a:cubicBezTo>
                <a:cubicBezTo>
                  <a:pt x="57" y="65"/>
                  <a:pt x="56" y="68"/>
                  <a:pt x="56" y="72"/>
                </a:cubicBezTo>
                <a:cubicBezTo>
                  <a:pt x="56" y="76"/>
                  <a:pt x="57" y="79"/>
                  <a:pt x="60" y="81"/>
                </a:cubicBezTo>
                <a:cubicBezTo>
                  <a:pt x="62" y="84"/>
                  <a:pt x="65" y="85"/>
                  <a:pt x="69" y="85"/>
                </a:cubicBezTo>
                <a:cubicBezTo>
                  <a:pt x="73" y="85"/>
                  <a:pt x="76" y="84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81" y="79"/>
                  <a:pt x="82" y="76"/>
                  <a:pt x="82" y="72"/>
                </a:cubicBezTo>
                <a:cubicBezTo>
                  <a:pt x="82" y="70"/>
                  <a:pt x="82" y="69"/>
                  <a:pt x="81" y="68"/>
                </a:cubicBezTo>
                <a:cubicBezTo>
                  <a:pt x="73" y="76"/>
                  <a:pt x="73" y="76"/>
                  <a:pt x="73" y="76"/>
                </a:cubicBezTo>
                <a:cubicBezTo>
                  <a:pt x="71" y="78"/>
                  <a:pt x="67" y="78"/>
                  <a:pt x="65" y="76"/>
                </a:cubicBezTo>
                <a:cubicBezTo>
                  <a:pt x="63" y="74"/>
                  <a:pt x="63" y="70"/>
                  <a:pt x="65" y="68"/>
                </a:cubicBezTo>
                <a:cubicBezTo>
                  <a:pt x="73" y="60"/>
                  <a:pt x="73" y="60"/>
                  <a:pt x="73" y="60"/>
                </a:cubicBezTo>
                <a:close/>
                <a:moveTo>
                  <a:pt x="117" y="10"/>
                </a:moveTo>
                <a:cubicBezTo>
                  <a:pt x="117" y="10"/>
                  <a:pt x="117" y="10"/>
                  <a:pt x="117" y="10"/>
                </a:cubicBezTo>
                <a:cubicBezTo>
                  <a:pt x="104" y="23"/>
                  <a:pt x="104" y="23"/>
                  <a:pt x="104" y="23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19" y="17"/>
                  <a:pt x="119" y="17"/>
                  <a:pt x="119" y="17"/>
                </a:cubicBezTo>
                <a:cubicBezTo>
                  <a:pt x="117" y="10"/>
                  <a:pt x="117" y="10"/>
                  <a:pt x="117" y="10"/>
                </a:cubicBezTo>
                <a:close/>
                <a:moveTo>
                  <a:pt x="123" y="22"/>
                </a:moveTo>
                <a:cubicBezTo>
                  <a:pt x="123" y="22"/>
                  <a:pt x="123" y="22"/>
                  <a:pt x="123" y="22"/>
                </a:cubicBezTo>
                <a:cubicBezTo>
                  <a:pt x="111" y="35"/>
                  <a:pt x="111" y="35"/>
                  <a:pt x="111" y="35"/>
                </a:cubicBezTo>
                <a:cubicBezTo>
                  <a:pt x="118" y="37"/>
                  <a:pt x="118" y="37"/>
                  <a:pt x="118" y="37"/>
                </a:cubicBezTo>
                <a:cubicBezTo>
                  <a:pt x="131" y="24"/>
                  <a:pt x="131" y="24"/>
                  <a:pt x="131" y="24"/>
                </a:cubicBezTo>
                <a:cubicBezTo>
                  <a:pt x="123" y="22"/>
                  <a:pt x="123" y="22"/>
                  <a:pt x="123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5" name="PA_矩形 3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54879" y="371042"/>
            <a:ext cx="37040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800" dirty="0"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预定义</a:t>
            </a:r>
            <a:endParaRPr lang="en-US" altLang="zh-CN" sz="2800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PA_组合 15"/>
          <p:cNvGrpSpPr/>
          <p:nvPr>
            <p:custDataLst>
              <p:tags r:id="rId1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071486"/>
      </p:ext>
    </p:extLst>
  </p:cSld>
  <p:clrMapOvr>
    <a:masterClrMapping/>
  </p:clrMapOvr>
  <p:transition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椭圆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93215" y="3371327"/>
            <a:ext cx="877215" cy="885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PA_椭圆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017351" y="3368296"/>
            <a:ext cx="877215" cy="885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PA_椭圆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51871" y="3883108"/>
            <a:ext cx="137280" cy="1373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PA_椭圆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070836" y="4004814"/>
            <a:ext cx="132195" cy="13986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" name="PA_任意多边形 10"/>
          <p:cNvSpPr/>
          <p:nvPr>
            <p:custDataLst>
              <p:tags r:id="rId5"/>
            </p:custDataLst>
          </p:nvPr>
        </p:nvSpPr>
        <p:spPr bwMode="auto">
          <a:xfrm>
            <a:off x="1946274" y="2921218"/>
            <a:ext cx="1813517" cy="1019945"/>
          </a:xfrm>
          <a:custGeom>
            <a:avLst/>
            <a:gdLst>
              <a:gd name="T0" fmla="*/ 583 w 597"/>
              <a:gd name="T1" fmla="*/ 291 h 333"/>
              <a:gd name="T2" fmla="*/ 291 w 597"/>
              <a:gd name="T3" fmla="*/ 0 h 333"/>
              <a:gd name="T4" fmla="*/ 0 w 597"/>
              <a:gd name="T5" fmla="*/ 291 h 333"/>
              <a:gd name="T6" fmla="*/ 49 w 597"/>
              <a:gd name="T7" fmla="*/ 291 h 333"/>
              <a:gd name="T8" fmla="*/ 291 w 597"/>
              <a:gd name="T9" fmla="*/ 49 h 333"/>
              <a:gd name="T10" fmla="*/ 534 w 597"/>
              <a:gd name="T11" fmla="*/ 291 h 333"/>
              <a:gd name="T12" fmla="*/ 520 w 597"/>
              <a:gd name="T13" fmla="*/ 291 h 333"/>
              <a:gd name="T14" fmla="*/ 559 w 597"/>
              <a:gd name="T15" fmla="*/ 333 h 333"/>
              <a:gd name="T16" fmla="*/ 597 w 597"/>
              <a:gd name="T17" fmla="*/ 291 h 333"/>
              <a:gd name="T18" fmla="*/ 583 w 597"/>
              <a:gd name="T19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7" h="333">
                <a:moveTo>
                  <a:pt x="583" y="291"/>
                </a:moveTo>
                <a:cubicBezTo>
                  <a:pt x="583" y="130"/>
                  <a:pt x="453" y="0"/>
                  <a:pt x="291" y="0"/>
                </a:cubicBezTo>
                <a:cubicBezTo>
                  <a:pt x="130" y="0"/>
                  <a:pt x="0" y="130"/>
                  <a:pt x="0" y="291"/>
                </a:cubicBezTo>
                <a:cubicBezTo>
                  <a:pt x="49" y="291"/>
                  <a:pt x="49" y="291"/>
                  <a:pt x="49" y="291"/>
                </a:cubicBezTo>
                <a:cubicBezTo>
                  <a:pt x="49" y="157"/>
                  <a:pt x="158" y="49"/>
                  <a:pt x="291" y="49"/>
                </a:cubicBezTo>
                <a:cubicBezTo>
                  <a:pt x="425" y="49"/>
                  <a:pt x="534" y="157"/>
                  <a:pt x="534" y="291"/>
                </a:cubicBezTo>
                <a:cubicBezTo>
                  <a:pt x="520" y="291"/>
                  <a:pt x="520" y="291"/>
                  <a:pt x="520" y="291"/>
                </a:cubicBezTo>
                <a:cubicBezTo>
                  <a:pt x="559" y="333"/>
                  <a:pt x="559" y="333"/>
                  <a:pt x="559" y="333"/>
                </a:cubicBezTo>
                <a:cubicBezTo>
                  <a:pt x="597" y="291"/>
                  <a:pt x="597" y="291"/>
                  <a:pt x="597" y="291"/>
                </a:cubicBezTo>
                <a:lnTo>
                  <a:pt x="583" y="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PA_椭圆 1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635426" y="3371327"/>
            <a:ext cx="878729" cy="885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" name="PA_椭圆 1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879151" y="3371327"/>
            <a:ext cx="877215" cy="88506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" name="PA_椭圆 1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261077" y="3368296"/>
            <a:ext cx="877215" cy="8850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2" name="PA_任意多边形 14"/>
          <p:cNvSpPr/>
          <p:nvPr>
            <p:custDataLst>
              <p:tags r:id="rId9"/>
            </p:custDataLst>
          </p:nvPr>
        </p:nvSpPr>
        <p:spPr bwMode="auto">
          <a:xfrm>
            <a:off x="5193029" y="2921218"/>
            <a:ext cx="1808971" cy="1019945"/>
          </a:xfrm>
          <a:custGeom>
            <a:avLst/>
            <a:gdLst>
              <a:gd name="T0" fmla="*/ 582 w 596"/>
              <a:gd name="T1" fmla="*/ 291 h 333"/>
              <a:gd name="T2" fmla="*/ 291 w 596"/>
              <a:gd name="T3" fmla="*/ 0 h 333"/>
              <a:gd name="T4" fmla="*/ 0 w 596"/>
              <a:gd name="T5" fmla="*/ 266 h 333"/>
              <a:gd name="T6" fmla="*/ 24 w 596"/>
              <a:gd name="T7" fmla="*/ 240 h 333"/>
              <a:gd name="T8" fmla="*/ 49 w 596"/>
              <a:gd name="T9" fmla="*/ 268 h 333"/>
              <a:gd name="T10" fmla="*/ 291 w 596"/>
              <a:gd name="T11" fmla="*/ 49 h 333"/>
              <a:gd name="T12" fmla="*/ 533 w 596"/>
              <a:gd name="T13" fmla="*/ 291 h 333"/>
              <a:gd name="T14" fmla="*/ 520 w 596"/>
              <a:gd name="T15" fmla="*/ 291 h 333"/>
              <a:gd name="T16" fmla="*/ 558 w 596"/>
              <a:gd name="T17" fmla="*/ 333 h 333"/>
              <a:gd name="T18" fmla="*/ 596 w 596"/>
              <a:gd name="T19" fmla="*/ 291 h 333"/>
              <a:gd name="T20" fmla="*/ 582 w 596"/>
              <a:gd name="T21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82" y="291"/>
                </a:moveTo>
                <a:cubicBezTo>
                  <a:pt x="582" y="130"/>
                  <a:pt x="452" y="0"/>
                  <a:pt x="291" y="0"/>
                </a:cubicBezTo>
                <a:cubicBezTo>
                  <a:pt x="138" y="0"/>
                  <a:pt x="13" y="117"/>
                  <a:pt x="0" y="266"/>
                </a:cubicBezTo>
                <a:cubicBezTo>
                  <a:pt x="24" y="240"/>
                  <a:pt x="24" y="240"/>
                  <a:pt x="24" y="240"/>
                </a:cubicBezTo>
                <a:cubicBezTo>
                  <a:pt x="49" y="268"/>
                  <a:pt x="49" y="268"/>
                  <a:pt x="49" y="268"/>
                </a:cubicBezTo>
                <a:cubicBezTo>
                  <a:pt x="61" y="145"/>
                  <a:pt x="165" y="49"/>
                  <a:pt x="291" y="49"/>
                </a:cubicBezTo>
                <a:cubicBezTo>
                  <a:pt x="425" y="49"/>
                  <a:pt x="533" y="157"/>
                  <a:pt x="533" y="291"/>
                </a:cubicBezTo>
                <a:cubicBezTo>
                  <a:pt x="520" y="291"/>
                  <a:pt x="520" y="291"/>
                  <a:pt x="520" y="291"/>
                </a:cubicBezTo>
                <a:cubicBezTo>
                  <a:pt x="558" y="333"/>
                  <a:pt x="558" y="333"/>
                  <a:pt x="558" y="333"/>
                </a:cubicBezTo>
                <a:cubicBezTo>
                  <a:pt x="596" y="291"/>
                  <a:pt x="596" y="291"/>
                  <a:pt x="596" y="291"/>
                </a:cubicBezTo>
                <a:lnTo>
                  <a:pt x="582" y="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3" name="PA_任意多边形 15"/>
          <p:cNvSpPr/>
          <p:nvPr>
            <p:custDataLst>
              <p:tags r:id="rId10"/>
            </p:custDataLst>
          </p:nvPr>
        </p:nvSpPr>
        <p:spPr bwMode="auto">
          <a:xfrm>
            <a:off x="3570410" y="3686556"/>
            <a:ext cx="1810487" cy="1019945"/>
          </a:xfrm>
          <a:custGeom>
            <a:avLst/>
            <a:gdLst>
              <a:gd name="T0" fmla="*/ 558 w 596"/>
              <a:gd name="T1" fmla="*/ 0 h 333"/>
              <a:gd name="T2" fmla="*/ 520 w 596"/>
              <a:gd name="T3" fmla="*/ 41 h 333"/>
              <a:gd name="T4" fmla="*/ 533 w 596"/>
              <a:gd name="T5" fmla="*/ 41 h 333"/>
              <a:gd name="T6" fmla="*/ 291 w 596"/>
              <a:gd name="T7" fmla="*/ 284 h 333"/>
              <a:gd name="T8" fmla="*/ 49 w 596"/>
              <a:gd name="T9" fmla="*/ 65 h 333"/>
              <a:gd name="T10" fmla="*/ 24 w 596"/>
              <a:gd name="T11" fmla="*/ 93 h 333"/>
              <a:gd name="T12" fmla="*/ 0 w 596"/>
              <a:gd name="T13" fmla="*/ 67 h 333"/>
              <a:gd name="T14" fmla="*/ 291 w 596"/>
              <a:gd name="T15" fmla="*/ 333 h 333"/>
              <a:gd name="T16" fmla="*/ 582 w 596"/>
              <a:gd name="T17" fmla="*/ 41 h 333"/>
              <a:gd name="T18" fmla="*/ 596 w 596"/>
              <a:gd name="T19" fmla="*/ 41 h 333"/>
              <a:gd name="T20" fmla="*/ 558 w 596"/>
              <a:gd name="T21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58" y="0"/>
                </a:moveTo>
                <a:cubicBezTo>
                  <a:pt x="520" y="41"/>
                  <a:pt x="520" y="41"/>
                  <a:pt x="520" y="41"/>
                </a:cubicBezTo>
                <a:cubicBezTo>
                  <a:pt x="533" y="41"/>
                  <a:pt x="533" y="41"/>
                  <a:pt x="533" y="41"/>
                </a:cubicBezTo>
                <a:cubicBezTo>
                  <a:pt x="533" y="175"/>
                  <a:pt x="425" y="284"/>
                  <a:pt x="291" y="284"/>
                </a:cubicBezTo>
                <a:cubicBezTo>
                  <a:pt x="165" y="284"/>
                  <a:pt x="61" y="188"/>
                  <a:pt x="49" y="65"/>
                </a:cubicBezTo>
                <a:cubicBezTo>
                  <a:pt x="24" y="93"/>
                  <a:pt x="24" y="93"/>
                  <a:pt x="24" y="93"/>
                </a:cubicBezTo>
                <a:cubicBezTo>
                  <a:pt x="0" y="67"/>
                  <a:pt x="0" y="67"/>
                  <a:pt x="0" y="67"/>
                </a:cubicBezTo>
                <a:cubicBezTo>
                  <a:pt x="13" y="216"/>
                  <a:pt x="138" y="333"/>
                  <a:pt x="291" y="333"/>
                </a:cubicBezTo>
                <a:cubicBezTo>
                  <a:pt x="452" y="333"/>
                  <a:pt x="582" y="202"/>
                  <a:pt x="582" y="41"/>
                </a:cubicBezTo>
                <a:cubicBezTo>
                  <a:pt x="596" y="41"/>
                  <a:pt x="596" y="41"/>
                  <a:pt x="596" y="41"/>
                </a:cubicBezTo>
                <a:lnTo>
                  <a:pt x="558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" name="PA_任意多边形 16"/>
          <p:cNvSpPr/>
          <p:nvPr>
            <p:custDataLst>
              <p:tags r:id="rId11"/>
            </p:custDataLst>
          </p:nvPr>
        </p:nvSpPr>
        <p:spPr bwMode="auto">
          <a:xfrm>
            <a:off x="8438270" y="2921218"/>
            <a:ext cx="1807457" cy="1019945"/>
          </a:xfrm>
          <a:custGeom>
            <a:avLst/>
            <a:gdLst>
              <a:gd name="T0" fmla="*/ 581 w 595"/>
              <a:gd name="T1" fmla="*/ 291 h 333"/>
              <a:gd name="T2" fmla="*/ 290 w 595"/>
              <a:gd name="T3" fmla="*/ 0 h 333"/>
              <a:gd name="T4" fmla="*/ 0 w 595"/>
              <a:gd name="T5" fmla="*/ 263 h 333"/>
              <a:gd name="T6" fmla="*/ 23 w 595"/>
              <a:gd name="T7" fmla="*/ 238 h 333"/>
              <a:gd name="T8" fmla="*/ 49 w 595"/>
              <a:gd name="T9" fmla="*/ 266 h 333"/>
              <a:gd name="T10" fmla="*/ 290 w 595"/>
              <a:gd name="T11" fmla="*/ 49 h 333"/>
              <a:gd name="T12" fmla="*/ 532 w 595"/>
              <a:gd name="T13" fmla="*/ 291 h 333"/>
              <a:gd name="T14" fmla="*/ 519 w 595"/>
              <a:gd name="T15" fmla="*/ 291 h 333"/>
              <a:gd name="T16" fmla="*/ 557 w 595"/>
              <a:gd name="T17" fmla="*/ 333 h 333"/>
              <a:gd name="T18" fmla="*/ 595 w 595"/>
              <a:gd name="T19" fmla="*/ 291 h 333"/>
              <a:gd name="T20" fmla="*/ 581 w 595"/>
              <a:gd name="T21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5" h="333">
                <a:moveTo>
                  <a:pt x="581" y="291"/>
                </a:moveTo>
                <a:cubicBezTo>
                  <a:pt x="581" y="130"/>
                  <a:pt x="451" y="0"/>
                  <a:pt x="290" y="0"/>
                </a:cubicBezTo>
                <a:cubicBezTo>
                  <a:pt x="138" y="0"/>
                  <a:pt x="14" y="115"/>
                  <a:pt x="0" y="263"/>
                </a:cubicBezTo>
                <a:cubicBezTo>
                  <a:pt x="23" y="238"/>
                  <a:pt x="23" y="238"/>
                  <a:pt x="23" y="238"/>
                </a:cubicBezTo>
                <a:cubicBezTo>
                  <a:pt x="49" y="266"/>
                  <a:pt x="49" y="266"/>
                  <a:pt x="49" y="266"/>
                </a:cubicBezTo>
                <a:cubicBezTo>
                  <a:pt x="62" y="144"/>
                  <a:pt x="165" y="49"/>
                  <a:pt x="290" y="49"/>
                </a:cubicBezTo>
                <a:cubicBezTo>
                  <a:pt x="424" y="49"/>
                  <a:pt x="532" y="157"/>
                  <a:pt x="532" y="291"/>
                </a:cubicBezTo>
                <a:cubicBezTo>
                  <a:pt x="519" y="291"/>
                  <a:pt x="519" y="291"/>
                  <a:pt x="519" y="291"/>
                </a:cubicBezTo>
                <a:cubicBezTo>
                  <a:pt x="557" y="333"/>
                  <a:pt x="557" y="333"/>
                  <a:pt x="557" y="333"/>
                </a:cubicBezTo>
                <a:cubicBezTo>
                  <a:pt x="595" y="291"/>
                  <a:pt x="595" y="291"/>
                  <a:pt x="595" y="291"/>
                </a:cubicBezTo>
                <a:lnTo>
                  <a:pt x="581" y="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5" name="PA_任意多边形 17"/>
          <p:cNvSpPr/>
          <p:nvPr>
            <p:custDataLst>
              <p:tags r:id="rId12"/>
            </p:custDataLst>
          </p:nvPr>
        </p:nvSpPr>
        <p:spPr bwMode="auto">
          <a:xfrm>
            <a:off x="6814135" y="3686556"/>
            <a:ext cx="1810487" cy="1019945"/>
          </a:xfrm>
          <a:custGeom>
            <a:avLst/>
            <a:gdLst>
              <a:gd name="T0" fmla="*/ 558 w 596"/>
              <a:gd name="T1" fmla="*/ 0 h 333"/>
              <a:gd name="T2" fmla="*/ 520 w 596"/>
              <a:gd name="T3" fmla="*/ 41 h 333"/>
              <a:gd name="T4" fmla="*/ 533 w 596"/>
              <a:gd name="T5" fmla="*/ 41 h 333"/>
              <a:gd name="T6" fmla="*/ 291 w 596"/>
              <a:gd name="T7" fmla="*/ 284 h 333"/>
              <a:gd name="T8" fmla="*/ 49 w 596"/>
              <a:gd name="T9" fmla="*/ 65 h 333"/>
              <a:gd name="T10" fmla="*/ 24 w 596"/>
              <a:gd name="T11" fmla="*/ 93 h 333"/>
              <a:gd name="T12" fmla="*/ 0 w 596"/>
              <a:gd name="T13" fmla="*/ 67 h 333"/>
              <a:gd name="T14" fmla="*/ 291 w 596"/>
              <a:gd name="T15" fmla="*/ 333 h 333"/>
              <a:gd name="T16" fmla="*/ 582 w 596"/>
              <a:gd name="T17" fmla="*/ 41 h 333"/>
              <a:gd name="T18" fmla="*/ 596 w 596"/>
              <a:gd name="T19" fmla="*/ 41 h 333"/>
              <a:gd name="T20" fmla="*/ 558 w 596"/>
              <a:gd name="T21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58" y="0"/>
                </a:moveTo>
                <a:cubicBezTo>
                  <a:pt x="520" y="41"/>
                  <a:pt x="520" y="41"/>
                  <a:pt x="520" y="41"/>
                </a:cubicBezTo>
                <a:cubicBezTo>
                  <a:pt x="533" y="41"/>
                  <a:pt x="533" y="41"/>
                  <a:pt x="533" y="41"/>
                </a:cubicBezTo>
                <a:cubicBezTo>
                  <a:pt x="533" y="175"/>
                  <a:pt x="425" y="284"/>
                  <a:pt x="291" y="284"/>
                </a:cubicBezTo>
                <a:cubicBezTo>
                  <a:pt x="165" y="284"/>
                  <a:pt x="61" y="188"/>
                  <a:pt x="49" y="65"/>
                </a:cubicBezTo>
                <a:cubicBezTo>
                  <a:pt x="24" y="93"/>
                  <a:pt x="24" y="93"/>
                  <a:pt x="24" y="93"/>
                </a:cubicBezTo>
                <a:cubicBezTo>
                  <a:pt x="0" y="67"/>
                  <a:pt x="0" y="67"/>
                  <a:pt x="0" y="67"/>
                </a:cubicBezTo>
                <a:cubicBezTo>
                  <a:pt x="14" y="216"/>
                  <a:pt x="139" y="333"/>
                  <a:pt x="291" y="333"/>
                </a:cubicBezTo>
                <a:cubicBezTo>
                  <a:pt x="452" y="333"/>
                  <a:pt x="582" y="202"/>
                  <a:pt x="582" y="41"/>
                </a:cubicBezTo>
                <a:cubicBezTo>
                  <a:pt x="596" y="41"/>
                  <a:pt x="596" y="41"/>
                  <a:pt x="596" y="41"/>
                </a:cubicBezTo>
                <a:lnTo>
                  <a:pt x="558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6" name="PA_任意多边形 18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2681073" y="3619872"/>
            <a:ext cx="301496" cy="384941"/>
          </a:xfrm>
          <a:custGeom>
            <a:avLst/>
            <a:gdLst>
              <a:gd name="T0" fmla="*/ 5 w 99"/>
              <a:gd name="T1" fmla="*/ 0 h 126"/>
              <a:gd name="T2" fmla="*/ 94 w 99"/>
              <a:gd name="T3" fmla="*/ 9 h 126"/>
              <a:gd name="T4" fmla="*/ 81 w 99"/>
              <a:gd name="T5" fmla="*/ 46 h 126"/>
              <a:gd name="T6" fmla="*/ 81 w 99"/>
              <a:gd name="T7" fmla="*/ 82 h 126"/>
              <a:gd name="T8" fmla="*/ 99 w 99"/>
              <a:gd name="T9" fmla="*/ 121 h 126"/>
              <a:gd name="T10" fmla="*/ 0 w 99"/>
              <a:gd name="T11" fmla="*/ 121 h 126"/>
              <a:gd name="T12" fmla="*/ 18 w 99"/>
              <a:gd name="T13" fmla="*/ 82 h 126"/>
              <a:gd name="T14" fmla="*/ 18 w 99"/>
              <a:gd name="T15" fmla="*/ 46 h 126"/>
              <a:gd name="T16" fmla="*/ 5 w 99"/>
              <a:gd name="T17" fmla="*/ 9 h 126"/>
              <a:gd name="T18" fmla="*/ 67 w 99"/>
              <a:gd name="T19" fmla="*/ 94 h 126"/>
              <a:gd name="T20" fmla="*/ 15 w 99"/>
              <a:gd name="T21" fmla="*/ 116 h 126"/>
              <a:gd name="T22" fmla="*/ 17 w 99"/>
              <a:gd name="T23" fmla="*/ 100 h 126"/>
              <a:gd name="T24" fmla="*/ 70 w 99"/>
              <a:gd name="T25" fmla="*/ 89 h 126"/>
              <a:gd name="T26" fmla="*/ 76 w 99"/>
              <a:gd name="T27" fmla="*/ 85 h 126"/>
              <a:gd name="T28" fmla="*/ 53 w 99"/>
              <a:gd name="T29" fmla="*/ 66 h 126"/>
              <a:gd name="T30" fmla="*/ 52 w 99"/>
              <a:gd name="T31" fmla="*/ 66 h 126"/>
              <a:gd name="T32" fmla="*/ 52 w 99"/>
              <a:gd name="T33" fmla="*/ 66 h 126"/>
              <a:gd name="T34" fmla="*/ 51 w 99"/>
              <a:gd name="T35" fmla="*/ 64 h 126"/>
              <a:gd name="T36" fmla="*/ 51 w 99"/>
              <a:gd name="T37" fmla="*/ 64 h 126"/>
              <a:gd name="T38" fmla="*/ 51 w 99"/>
              <a:gd name="T39" fmla="*/ 63 h 126"/>
              <a:gd name="T40" fmla="*/ 51 w 99"/>
              <a:gd name="T41" fmla="*/ 62 h 126"/>
              <a:gd name="T42" fmla="*/ 52 w 99"/>
              <a:gd name="T43" fmla="*/ 62 h 126"/>
              <a:gd name="T44" fmla="*/ 52 w 99"/>
              <a:gd name="T45" fmla="*/ 61 h 126"/>
              <a:gd name="T46" fmla="*/ 53 w 99"/>
              <a:gd name="T47" fmla="*/ 61 h 126"/>
              <a:gd name="T48" fmla="*/ 84 w 99"/>
              <a:gd name="T49" fmla="*/ 9 h 126"/>
              <a:gd name="T50" fmla="*/ 23 w 99"/>
              <a:gd name="T51" fmla="*/ 43 h 126"/>
              <a:gd name="T52" fmla="*/ 46 w 99"/>
              <a:gd name="T53" fmla="*/ 61 h 126"/>
              <a:gd name="T54" fmla="*/ 47 w 99"/>
              <a:gd name="T55" fmla="*/ 62 h 126"/>
              <a:gd name="T56" fmla="*/ 47 w 99"/>
              <a:gd name="T57" fmla="*/ 62 h 126"/>
              <a:gd name="T58" fmla="*/ 48 w 99"/>
              <a:gd name="T59" fmla="*/ 63 h 126"/>
              <a:gd name="T60" fmla="*/ 48 w 99"/>
              <a:gd name="T61" fmla="*/ 64 h 126"/>
              <a:gd name="T62" fmla="*/ 48 w 99"/>
              <a:gd name="T63" fmla="*/ 64 h 126"/>
              <a:gd name="T64" fmla="*/ 47 w 99"/>
              <a:gd name="T65" fmla="*/ 65 h 126"/>
              <a:gd name="T66" fmla="*/ 47 w 99"/>
              <a:gd name="T67" fmla="*/ 66 h 126"/>
              <a:gd name="T68" fmla="*/ 46 w 99"/>
              <a:gd name="T69" fmla="*/ 66 h 126"/>
              <a:gd name="T70" fmla="*/ 45 w 99"/>
              <a:gd name="T71" fmla="*/ 66 h 126"/>
              <a:gd name="T72" fmla="*/ 17 w 99"/>
              <a:gd name="T73" fmla="*/ 100 h 126"/>
              <a:gd name="T74" fmla="*/ 33 w 99"/>
              <a:gd name="T75" fmla="*/ 48 h 126"/>
              <a:gd name="T76" fmla="*/ 47 w 99"/>
              <a:gd name="T77" fmla="*/ 56 h 126"/>
              <a:gd name="T78" fmla="*/ 48 w 99"/>
              <a:gd name="T79" fmla="*/ 57 h 126"/>
              <a:gd name="T80" fmla="*/ 51 w 99"/>
              <a:gd name="T81" fmla="*/ 57 h 126"/>
              <a:gd name="T82" fmla="*/ 52 w 99"/>
              <a:gd name="T83" fmla="*/ 56 h 126"/>
              <a:gd name="T84" fmla="*/ 75 w 99"/>
              <a:gd name="T85" fmla="*/ 34 h 126"/>
              <a:gd name="T86" fmla="*/ 62 w 99"/>
              <a:gd name="T87" fmla="*/ 44 h 126"/>
              <a:gd name="T88" fmla="*/ 50 w 99"/>
              <a:gd name="T89" fmla="*/ 51 h 126"/>
              <a:gd name="T90" fmla="*/ 49 w 99"/>
              <a:gd name="T91" fmla="*/ 51 h 126"/>
              <a:gd name="T92" fmla="*/ 37 w 99"/>
              <a:gd name="T93" fmla="*/ 44 h 126"/>
              <a:gd name="T94" fmla="*/ 24 w 99"/>
              <a:gd name="T95" fmla="*/ 34 h 126"/>
              <a:gd name="T96" fmla="*/ 50 w 99"/>
              <a:gd name="T97" fmla="*/ 51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9" h="126">
                <a:moveTo>
                  <a:pt x="5" y="9"/>
                </a:moveTo>
                <a:cubicBezTo>
                  <a:pt x="2" y="9"/>
                  <a:pt x="0" y="7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7" y="0"/>
                  <a:pt x="99" y="2"/>
                  <a:pt x="99" y="4"/>
                </a:cubicBezTo>
                <a:cubicBezTo>
                  <a:pt x="99" y="7"/>
                  <a:pt x="97" y="9"/>
                  <a:pt x="94" y="9"/>
                </a:cubicBezTo>
                <a:cubicBezTo>
                  <a:pt x="90" y="9"/>
                  <a:pt x="90" y="9"/>
                  <a:pt x="90" y="9"/>
                </a:cubicBezTo>
                <a:cubicBezTo>
                  <a:pt x="89" y="25"/>
                  <a:pt x="86" y="37"/>
                  <a:pt x="81" y="46"/>
                </a:cubicBezTo>
                <a:cubicBezTo>
                  <a:pt x="81" y="46"/>
                  <a:pt x="81" y="46"/>
                  <a:pt x="81" y="46"/>
                </a:cubicBezTo>
                <a:cubicBezTo>
                  <a:pt x="76" y="55"/>
                  <a:pt x="69" y="60"/>
                  <a:pt x="62" y="64"/>
                </a:cubicBezTo>
                <a:cubicBezTo>
                  <a:pt x="69" y="67"/>
                  <a:pt x="76" y="73"/>
                  <a:pt x="81" y="82"/>
                </a:cubicBezTo>
                <a:cubicBezTo>
                  <a:pt x="81" y="82"/>
                  <a:pt x="81" y="82"/>
                  <a:pt x="81" y="82"/>
                </a:cubicBezTo>
                <a:cubicBezTo>
                  <a:pt x="86" y="90"/>
                  <a:pt x="89" y="101"/>
                  <a:pt x="90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7" y="116"/>
                  <a:pt x="99" y="118"/>
                  <a:pt x="99" y="121"/>
                </a:cubicBezTo>
                <a:cubicBezTo>
                  <a:pt x="99" y="124"/>
                  <a:pt x="97" y="126"/>
                  <a:pt x="94" y="126"/>
                </a:cubicBezTo>
                <a:cubicBezTo>
                  <a:pt x="5" y="126"/>
                  <a:pt x="5" y="126"/>
                  <a:pt x="5" y="126"/>
                </a:cubicBezTo>
                <a:cubicBezTo>
                  <a:pt x="2" y="126"/>
                  <a:pt x="0" y="124"/>
                  <a:pt x="0" y="121"/>
                </a:cubicBezTo>
                <a:cubicBezTo>
                  <a:pt x="0" y="118"/>
                  <a:pt x="2" y="116"/>
                  <a:pt x="5" y="116"/>
                </a:cubicBezTo>
                <a:cubicBezTo>
                  <a:pt x="9" y="116"/>
                  <a:pt x="9" y="116"/>
                  <a:pt x="9" y="116"/>
                </a:cubicBezTo>
                <a:cubicBezTo>
                  <a:pt x="10" y="101"/>
                  <a:pt x="13" y="90"/>
                  <a:pt x="18" y="82"/>
                </a:cubicBezTo>
                <a:cubicBezTo>
                  <a:pt x="18" y="82"/>
                  <a:pt x="18" y="82"/>
                  <a:pt x="18" y="82"/>
                </a:cubicBezTo>
                <a:cubicBezTo>
                  <a:pt x="23" y="73"/>
                  <a:pt x="30" y="67"/>
                  <a:pt x="37" y="64"/>
                </a:cubicBezTo>
                <a:cubicBezTo>
                  <a:pt x="30" y="60"/>
                  <a:pt x="23" y="55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3" y="37"/>
                  <a:pt x="9" y="25"/>
                  <a:pt x="9" y="9"/>
                </a:cubicBezTo>
                <a:cubicBezTo>
                  <a:pt x="5" y="9"/>
                  <a:pt x="5" y="9"/>
                  <a:pt x="5" y="9"/>
                </a:cubicBezTo>
                <a:close/>
                <a:moveTo>
                  <a:pt x="83" y="116"/>
                </a:moveTo>
                <a:cubicBezTo>
                  <a:pt x="83" y="116"/>
                  <a:pt x="83" y="116"/>
                  <a:pt x="83" y="116"/>
                </a:cubicBezTo>
                <a:cubicBezTo>
                  <a:pt x="81" y="106"/>
                  <a:pt x="75" y="99"/>
                  <a:pt x="67" y="94"/>
                </a:cubicBezTo>
                <a:cubicBezTo>
                  <a:pt x="62" y="91"/>
                  <a:pt x="55" y="90"/>
                  <a:pt x="49" y="90"/>
                </a:cubicBezTo>
                <a:cubicBezTo>
                  <a:pt x="43" y="90"/>
                  <a:pt x="37" y="91"/>
                  <a:pt x="32" y="94"/>
                </a:cubicBezTo>
                <a:cubicBezTo>
                  <a:pt x="24" y="99"/>
                  <a:pt x="18" y="106"/>
                  <a:pt x="15" y="116"/>
                </a:cubicBezTo>
                <a:cubicBezTo>
                  <a:pt x="83" y="116"/>
                  <a:pt x="83" y="116"/>
                  <a:pt x="83" y="116"/>
                </a:cubicBezTo>
                <a:close/>
                <a:moveTo>
                  <a:pt x="17" y="100"/>
                </a:moveTo>
                <a:cubicBezTo>
                  <a:pt x="17" y="100"/>
                  <a:pt x="17" y="100"/>
                  <a:pt x="17" y="100"/>
                </a:cubicBezTo>
                <a:cubicBezTo>
                  <a:pt x="20" y="95"/>
                  <a:pt x="24" y="92"/>
                  <a:pt x="29" y="89"/>
                </a:cubicBezTo>
                <a:cubicBezTo>
                  <a:pt x="35" y="86"/>
                  <a:pt x="42" y="84"/>
                  <a:pt x="49" y="84"/>
                </a:cubicBezTo>
                <a:cubicBezTo>
                  <a:pt x="56" y="84"/>
                  <a:pt x="64" y="86"/>
                  <a:pt x="70" y="89"/>
                </a:cubicBezTo>
                <a:cubicBezTo>
                  <a:pt x="74" y="92"/>
                  <a:pt x="78" y="95"/>
                  <a:pt x="82" y="100"/>
                </a:cubicBezTo>
                <a:cubicBezTo>
                  <a:pt x="80" y="94"/>
                  <a:pt x="78" y="89"/>
                  <a:pt x="76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70" y="75"/>
                  <a:pt x="62" y="69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5"/>
                  <a:pt x="52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2"/>
                  <a:pt x="51" y="62"/>
                  <a:pt x="51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1"/>
                  <a:pt x="53" y="61"/>
                  <a:pt x="53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62" y="58"/>
                  <a:pt x="70" y="53"/>
                  <a:pt x="76" y="43"/>
                </a:cubicBezTo>
                <a:cubicBezTo>
                  <a:pt x="76" y="43"/>
                  <a:pt x="76" y="43"/>
                  <a:pt x="76" y="43"/>
                </a:cubicBezTo>
                <a:cubicBezTo>
                  <a:pt x="81" y="35"/>
                  <a:pt x="84" y="24"/>
                  <a:pt x="84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24"/>
                  <a:pt x="18" y="35"/>
                  <a:pt x="23" y="43"/>
                </a:cubicBezTo>
                <a:cubicBezTo>
                  <a:pt x="23" y="43"/>
                  <a:pt x="23" y="43"/>
                  <a:pt x="23" y="43"/>
                </a:cubicBezTo>
                <a:cubicBezTo>
                  <a:pt x="29" y="53"/>
                  <a:pt x="37" y="58"/>
                  <a:pt x="45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3"/>
                  <a:pt x="47" y="63"/>
                  <a:pt x="47" y="63"/>
                </a:cubicBezTo>
                <a:cubicBezTo>
                  <a:pt x="47" y="63"/>
                  <a:pt x="47" y="63"/>
                  <a:pt x="48" y="63"/>
                </a:cubicBezTo>
                <a:cubicBezTo>
                  <a:pt x="48" y="63"/>
                  <a:pt x="48" y="63"/>
                  <a:pt x="48" y="63"/>
                </a:cubicBezTo>
                <a:cubicBezTo>
                  <a:pt x="48" y="63"/>
                  <a:pt x="48" y="63"/>
                  <a:pt x="48" y="63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7" y="64"/>
                  <a:pt x="47" y="65"/>
                  <a:pt x="47" y="65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5"/>
                  <a:pt x="47" y="65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5" y="66"/>
                  <a:pt x="45" y="66"/>
                  <a:pt x="45" y="66"/>
                </a:cubicBezTo>
                <a:cubicBezTo>
                  <a:pt x="37" y="69"/>
                  <a:pt x="29" y="75"/>
                  <a:pt x="23" y="85"/>
                </a:cubicBezTo>
                <a:cubicBezTo>
                  <a:pt x="23" y="85"/>
                  <a:pt x="23" y="85"/>
                  <a:pt x="23" y="85"/>
                </a:cubicBezTo>
                <a:cubicBezTo>
                  <a:pt x="20" y="89"/>
                  <a:pt x="18" y="94"/>
                  <a:pt x="17" y="100"/>
                </a:cubicBezTo>
                <a:close/>
                <a:moveTo>
                  <a:pt x="24" y="34"/>
                </a:moveTo>
                <a:cubicBezTo>
                  <a:pt x="24" y="34"/>
                  <a:pt x="24" y="34"/>
                  <a:pt x="24" y="34"/>
                </a:cubicBezTo>
                <a:cubicBezTo>
                  <a:pt x="26" y="39"/>
                  <a:pt x="29" y="44"/>
                  <a:pt x="33" y="48"/>
                </a:cubicBezTo>
                <a:cubicBezTo>
                  <a:pt x="37" y="52"/>
                  <a:pt x="41" y="55"/>
                  <a:pt x="47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8" y="57"/>
                  <a:pt x="48" y="57"/>
                  <a:pt x="48" y="57"/>
                </a:cubicBezTo>
                <a:cubicBezTo>
                  <a:pt x="48" y="57"/>
                  <a:pt x="48" y="57"/>
                  <a:pt x="48" y="57"/>
                </a:cubicBezTo>
                <a:cubicBezTo>
                  <a:pt x="48" y="57"/>
                  <a:pt x="48" y="57"/>
                  <a:pt x="48" y="57"/>
                </a:cubicBezTo>
                <a:cubicBezTo>
                  <a:pt x="49" y="57"/>
                  <a:pt x="49" y="57"/>
                  <a:pt x="49" y="57"/>
                </a:cubicBezTo>
                <a:cubicBezTo>
                  <a:pt x="49" y="57"/>
                  <a:pt x="50" y="57"/>
                  <a:pt x="51" y="57"/>
                </a:cubicBezTo>
                <a:cubicBezTo>
                  <a:pt x="51" y="57"/>
                  <a:pt x="51" y="57"/>
                  <a:pt x="51" y="57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7" y="55"/>
                  <a:pt x="62" y="52"/>
                  <a:pt x="66" y="48"/>
                </a:cubicBezTo>
                <a:cubicBezTo>
                  <a:pt x="66" y="48"/>
                  <a:pt x="66" y="48"/>
                  <a:pt x="66" y="48"/>
                </a:cubicBezTo>
                <a:cubicBezTo>
                  <a:pt x="70" y="44"/>
                  <a:pt x="73" y="39"/>
                  <a:pt x="75" y="34"/>
                </a:cubicBezTo>
                <a:cubicBezTo>
                  <a:pt x="75" y="32"/>
                  <a:pt x="75" y="31"/>
                  <a:pt x="73" y="30"/>
                </a:cubicBezTo>
                <a:cubicBezTo>
                  <a:pt x="72" y="30"/>
                  <a:pt x="70" y="30"/>
                  <a:pt x="69" y="32"/>
                </a:cubicBezTo>
                <a:cubicBezTo>
                  <a:pt x="68" y="36"/>
                  <a:pt x="65" y="41"/>
                  <a:pt x="62" y="44"/>
                </a:cubicBezTo>
                <a:cubicBezTo>
                  <a:pt x="59" y="47"/>
                  <a:pt x="55" y="49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4" y="49"/>
                  <a:pt x="40" y="47"/>
                  <a:pt x="37" y="44"/>
                </a:cubicBezTo>
                <a:cubicBezTo>
                  <a:pt x="34" y="41"/>
                  <a:pt x="31" y="36"/>
                  <a:pt x="29" y="32"/>
                </a:cubicBezTo>
                <a:cubicBezTo>
                  <a:pt x="29" y="30"/>
                  <a:pt x="27" y="30"/>
                  <a:pt x="26" y="30"/>
                </a:cubicBezTo>
                <a:cubicBezTo>
                  <a:pt x="24" y="31"/>
                  <a:pt x="23" y="32"/>
                  <a:pt x="24" y="34"/>
                </a:cubicBezTo>
                <a:close/>
                <a:moveTo>
                  <a:pt x="50" y="51"/>
                </a:move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7" name="PA_任意多边形 19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9148830" y="3638059"/>
            <a:ext cx="383308" cy="351600"/>
          </a:xfrm>
          <a:custGeom>
            <a:avLst/>
            <a:gdLst>
              <a:gd name="T0" fmla="*/ 79 w 126"/>
              <a:gd name="T1" fmla="*/ 53 h 115"/>
              <a:gd name="T2" fmla="*/ 83 w 126"/>
              <a:gd name="T3" fmla="*/ 69 h 115"/>
              <a:gd name="T4" fmla="*/ 83 w 126"/>
              <a:gd name="T5" fmla="*/ 77 h 115"/>
              <a:gd name="T6" fmla="*/ 89 w 126"/>
              <a:gd name="T7" fmla="*/ 71 h 115"/>
              <a:gd name="T8" fmla="*/ 83 w 126"/>
              <a:gd name="T9" fmla="*/ 49 h 115"/>
              <a:gd name="T10" fmla="*/ 64 w 126"/>
              <a:gd name="T11" fmla="*/ 46 h 115"/>
              <a:gd name="T12" fmla="*/ 122 w 126"/>
              <a:gd name="T13" fmla="*/ 105 h 115"/>
              <a:gd name="T14" fmla="*/ 118 w 126"/>
              <a:gd name="T15" fmla="*/ 105 h 115"/>
              <a:gd name="T16" fmla="*/ 122 w 126"/>
              <a:gd name="T17" fmla="*/ 29 h 115"/>
              <a:gd name="T18" fmla="*/ 122 w 126"/>
              <a:gd name="T19" fmla="*/ 19 h 115"/>
              <a:gd name="T20" fmla="*/ 76 w 126"/>
              <a:gd name="T21" fmla="*/ 13 h 115"/>
              <a:gd name="T22" fmla="*/ 63 w 126"/>
              <a:gd name="T23" fmla="*/ 0 h 115"/>
              <a:gd name="T24" fmla="*/ 51 w 126"/>
              <a:gd name="T25" fmla="*/ 13 h 115"/>
              <a:gd name="T26" fmla="*/ 5 w 126"/>
              <a:gd name="T27" fmla="*/ 19 h 115"/>
              <a:gd name="T28" fmla="*/ 5 w 126"/>
              <a:gd name="T29" fmla="*/ 29 h 115"/>
              <a:gd name="T30" fmla="*/ 9 w 126"/>
              <a:gd name="T31" fmla="*/ 105 h 115"/>
              <a:gd name="T32" fmla="*/ 0 w 126"/>
              <a:gd name="T33" fmla="*/ 110 h 115"/>
              <a:gd name="T34" fmla="*/ 122 w 126"/>
              <a:gd name="T35" fmla="*/ 115 h 115"/>
              <a:gd name="T36" fmla="*/ 122 w 126"/>
              <a:gd name="T37" fmla="*/ 105 h 115"/>
              <a:gd name="T38" fmla="*/ 58 w 126"/>
              <a:gd name="T39" fmla="*/ 8 h 115"/>
              <a:gd name="T40" fmla="*/ 68 w 126"/>
              <a:gd name="T41" fmla="*/ 8 h 115"/>
              <a:gd name="T42" fmla="*/ 68 w 126"/>
              <a:gd name="T43" fmla="*/ 17 h 115"/>
              <a:gd name="T44" fmla="*/ 63 w 126"/>
              <a:gd name="T45" fmla="*/ 19 h 115"/>
              <a:gd name="T46" fmla="*/ 56 w 126"/>
              <a:gd name="T47" fmla="*/ 13 h 115"/>
              <a:gd name="T48" fmla="*/ 112 w 126"/>
              <a:gd name="T49" fmla="*/ 105 h 115"/>
              <a:gd name="T50" fmla="*/ 14 w 126"/>
              <a:gd name="T51" fmla="*/ 105 h 115"/>
              <a:gd name="T52" fmla="*/ 112 w 126"/>
              <a:gd name="T53" fmla="*/ 29 h 115"/>
              <a:gd name="T54" fmla="*/ 59 w 126"/>
              <a:gd name="T55" fmla="*/ 91 h 115"/>
              <a:gd name="T56" fmla="*/ 71 w 126"/>
              <a:gd name="T57" fmla="*/ 89 h 115"/>
              <a:gd name="T58" fmla="*/ 79 w 126"/>
              <a:gd name="T59" fmla="*/ 80 h 115"/>
              <a:gd name="T60" fmla="*/ 78 w 126"/>
              <a:gd name="T61" fmla="*/ 76 h 115"/>
              <a:gd name="T62" fmla="*/ 62 w 126"/>
              <a:gd name="T63" fmla="*/ 50 h 115"/>
              <a:gd name="T64" fmla="*/ 44 w 126"/>
              <a:gd name="T65" fmla="*/ 53 h 115"/>
              <a:gd name="T66" fmla="*/ 44 w 126"/>
              <a:gd name="T67" fmla="*/ 85 h 115"/>
              <a:gd name="T68" fmla="*/ 48 w 126"/>
              <a:gd name="T69" fmla="*/ 57 h 115"/>
              <a:gd name="T70" fmla="*/ 57 w 126"/>
              <a:gd name="T71" fmla="*/ 53 h 115"/>
              <a:gd name="T72" fmla="*/ 58 w 126"/>
              <a:gd name="T73" fmla="*/ 72 h 115"/>
              <a:gd name="T74" fmla="*/ 68 w 126"/>
              <a:gd name="T75" fmla="*/ 83 h 115"/>
              <a:gd name="T76" fmla="*/ 59 w 126"/>
              <a:gd name="T77" fmla="*/ 86 h 115"/>
              <a:gd name="T78" fmla="*/ 43 w 126"/>
              <a:gd name="T79" fmla="*/ 6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6" h="115">
                <a:moveTo>
                  <a:pt x="67" y="49"/>
                </a:moveTo>
                <a:cubicBezTo>
                  <a:pt x="72" y="49"/>
                  <a:pt x="76" y="50"/>
                  <a:pt x="79" y="53"/>
                </a:cubicBezTo>
                <a:cubicBezTo>
                  <a:pt x="82" y="56"/>
                  <a:pt x="84" y="61"/>
                  <a:pt x="84" y="65"/>
                </a:cubicBezTo>
                <a:cubicBezTo>
                  <a:pt x="84" y="67"/>
                  <a:pt x="84" y="68"/>
                  <a:pt x="83" y="69"/>
                </a:cubicBezTo>
                <a:cubicBezTo>
                  <a:pt x="83" y="71"/>
                  <a:pt x="82" y="72"/>
                  <a:pt x="82" y="73"/>
                </a:cubicBezTo>
                <a:cubicBezTo>
                  <a:pt x="81" y="75"/>
                  <a:pt x="81" y="77"/>
                  <a:pt x="83" y="77"/>
                </a:cubicBezTo>
                <a:cubicBezTo>
                  <a:pt x="84" y="78"/>
                  <a:pt x="86" y="78"/>
                  <a:pt x="87" y="76"/>
                </a:cubicBezTo>
                <a:cubicBezTo>
                  <a:pt x="88" y="75"/>
                  <a:pt x="88" y="73"/>
                  <a:pt x="89" y="71"/>
                </a:cubicBezTo>
                <a:cubicBezTo>
                  <a:pt x="89" y="69"/>
                  <a:pt x="90" y="67"/>
                  <a:pt x="90" y="65"/>
                </a:cubicBezTo>
                <a:cubicBezTo>
                  <a:pt x="90" y="59"/>
                  <a:pt x="87" y="53"/>
                  <a:pt x="83" y="49"/>
                </a:cubicBezTo>
                <a:cubicBezTo>
                  <a:pt x="79" y="45"/>
                  <a:pt x="73" y="43"/>
                  <a:pt x="67" y="43"/>
                </a:cubicBezTo>
                <a:cubicBezTo>
                  <a:pt x="66" y="43"/>
                  <a:pt x="64" y="44"/>
                  <a:pt x="64" y="46"/>
                </a:cubicBezTo>
                <a:cubicBezTo>
                  <a:pt x="64" y="47"/>
                  <a:pt x="66" y="49"/>
                  <a:pt x="67" y="49"/>
                </a:cubicBezTo>
                <a:close/>
                <a:moveTo>
                  <a:pt x="122" y="105"/>
                </a:moveTo>
                <a:cubicBezTo>
                  <a:pt x="122" y="105"/>
                  <a:pt x="122" y="105"/>
                  <a:pt x="122" y="105"/>
                </a:cubicBezTo>
                <a:cubicBezTo>
                  <a:pt x="118" y="105"/>
                  <a:pt x="118" y="105"/>
                  <a:pt x="118" y="105"/>
                </a:cubicBezTo>
                <a:cubicBezTo>
                  <a:pt x="118" y="29"/>
                  <a:pt x="118" y="29"/>
                  <a:pt x="118" y="29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124" y="29"/>
                  <a:pt x="126" y="27"/>
                  <a:pt x="126" y="24"/>
                </a:cubicBezTo>
                <a:cubicBezTo>
                  <a:pt x="126" y="22"/>
                  <a:pt x="124" y="19"/>
                  <a:pt x="122" y="19"/>
                </a:cubicBezTo>
                <a:cubicBezTo>
                  <a:pt x="74" y="19"/>
                  <a:pt x="74" y="19"/>
                  <a:pt x="74" y="19"/>
                </a:cubicBezTo>
                <a:cubicBezTo>
                  <a:pt x="75" y="17"/>
                  <a:pt x="76" y="15"/>
                  <a:pt x="76" y="13"/>
                </a:cubicBezTo>
                <a:cubicBezTo>
                  <a:pt x="76" y="9"/>
                  <a:pt x="75" y="6"/>
                  <a:pt x="72" y="4"/>
                </a:cubicBezTo>
                <a:cubicBezTo>
                  <a:pt x="70" y="1"/>
                  <a:pt x="67" y="0"/>
                  <a:pt x="63" y="0"/>
                </a:cubicBezTo>
                <a:cubicBezTo>
                  <a:pt x="60" y="0"/>
                  <a:pt x="57" y="1"/>
                  <a:pt x="54" y="4"/>
                </a:cubicBezTo>
                <a:cubicBezTo>
                  <a:pt x="52" y="6"/>
                  <a:pt x="51" y="9"/>
                  <a:pt x="51" y="13"/>
                </a:cubicBezTo>
                <a:cubicBezTo>
                  <a:pt x="51" y="15"/>
                  <a:pt x="51" y="17"/>
                  <a:pt x="53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2" y="19"/>
                  <a:pt x="0" y="22"/>
                  <a:pt x="0" y="24"/>
                </a:cubicBezTo>
                <a:cubicBezTo>
                  <a:pt x="0" y="27"/>
                  <a:pt x="2" y="29"/>
                  <a:pt x="5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105"/>
                  <a:pt x="9" y="105"/>
                  <a:pt x="9" y="105"/>
                </a:cubicBezTo>
                <a:cubicBezTo>
                  <a:pt x="5" y="105"/>
                  <a:pt x="5" y="105"/>
                  <a:pt x="5" y="105"/>
                </a:cubicBezTo>
                <a:cubicBezTo>
                  <a:pt x="2" y="105"/>
                  <a:pt x="0" y="107"/>
                  <a:pt x="0" y="110"/>
                </a:cubicBezTo>
                <a:cubicBezTo>
                  <a:pt x="0" y="113"/>
                  <a:pt x="2" y="115"/>
                  <a:pt x="5" y="115"/>
                </a:cubicBezTo>
                <a:cubicBezTo>
                  <a:pt x="122" y="115"/>
                  <a:pt x="122" y="115"/>
                  <a:pt x="122" y="115"/>
                </a:cubicBezTo>
                <a:cubicBezTo>
                  <a:pt x="124" y="115"/>
                  <a:pt x="126" y="113"/>
                  <a:pt x="126" y="110"/>
                </a:cubicBezTo>
                <a:cubicBezTo>
                  <a:pt x="126" y="107"/>
                  <a:pt x="124" y="105"/>
                  <a:pt x="122" y="105"/>
                </a:cubicBezTo>
                <a:close/>
                <a:moveTo>
                  <a:pt x="58" y="8"/>
                </a:moveTo>
                <a:cubicBezTo>
                  <a:pt x="58" y="8"/>
                  <a:pt x="58" y="8"/>
                  <a:pt x="58" y="8"/>
                </a:cubicBezTo>
                <a:cubicBezTo>
                  <a:pt x="60" y="6"/>
                  <a:pt x="61" y="6"/>
                  <a:pt x="63" y="6"/>
                </a:cubicBezTo>
                <a:cubicBezTo>
                  <a:pt x="65" y="6"/>
                  <a:pt x="67" y="6"/>
                  <a:pt x="68" y="8"/>
                </a:cubicBezTo>
                <a:cubicBezTo>
                  <a:pt x="69" y="9"/>
                  <a:pt x="70" y="11"/>
                  <a:pt x="70" y="13"/>
                </a:cubicBezTo>
                <a:cubicBezTo>
                  <a:pt x="70" y="14"/>
                  <a:pt x="69" y="16"/>
                  <a:pt x="68" y="17"/>
                </a:cubicBezTo>
                <a:cubicBezTo>
                  <a:pt x="67" y="19"/>
                  <a:pt x="65" y="19"/>
                  <a:pt x="63" y="19"/>
                </a:cubicBezTo>
                <a:cubicBezTo>
                  <a:pt x="63" y="19"/>
                  <a:pt x="63" y="19"/>
                  <a:pt x="63" y="19"/>
                </a:cubicBezTo>
                <a:cubicBezTo>
                  <a:pt x="61" y="19"/>
                  <a:pt x="60" y="19"/>
                  <a:pt x="58" y="17"/>
                </a:cubicBezTo>
                <a:cubicBezTo>
                  <a:pt x="57" y="16"/>
                  <a:pt x="56" y="14"/>
                  <a:pt x="56" y="13"/>
                </a:cubicBezTo>
                <a:cubicBezTo>
                  <a:pt x="56" y="11"/>
                  <a:pt x="57" y="9"/>
                  <a:pt x="58" y="8"/>
                </a:cubicBezTo>
                <a:close/>
                <a:moveTo>
                  <a:pt x="112" y="105"/>
                </a:moveTo>
                <a:cubicBezTo>
                  <a:pt x="112" y="105"/>
                  <a:pt x="112" y="105"/>
                  <a:pt x="112" y="105"/>
                </a:cubicBezTo>
                <a:cubicBezTo>
                  <a:pt x="14" y="105"/>
                  <a:pt x="14" y="105"/>
                  <a:pt x="14" y="105"/>
                </a:cubicBezTo>
                <a:cubicBezTo>
                  <a:pt x="14" y="29"/>
                  <a:pt x="14" y="29"/>
                  <a:pt x="14" y="29"/>
                </a:cubicBezTo>
                <a:cubicBezTo>
                  <a:pt x="112" y="29"/>
                  <a:pt x="112" y="29"/>
                  <a:pt x="112" y="29"/>
                </a:cubicBezTo>
                <a:cubicBezTo>
                  <a:pt x="112" y="105"/>
                  <a:pt x="112" y="105"/>
                  <a:pt x="112" y="105"/>
                </a:cubicBezTo>
                <a:close/>
                <a:moveTo>
                  <a:pt x="59" y="91"/>
                </a:moveTo>
                <a:cubicBezTo>
                  <a:pt x="59" y="91"/>
                  <a:pt x="59" y="91"/>
                  <a:pt x="59" y="91"/>
                </a:cubicBezTo>
                <a:cubicBezTo>
                  <a:pt x="63" y="91"/>
                  <a:pt x="67" y="90"/>
                  <a:pt x="71" y="89"/>
                </a:cubicBezTo>
                <a:cubicBezTo>
                  <a:pt x="71" y="88"/>
                  <a:pt x="71" y="88"/>
                  <a:pt x="71" y="88"/>
                </a:cubicBezTo>
                <a:cubicBezTo>
                  <a:pt x="74" y="87"/>
                  <a:pt x="77" y="84"/>
                  <a:pt x="79" y="80"/>
                </a:cubicBezTo>
                <a:cubicBezTo>
                  <a:pt x="79" y="80"/>
                  <a:pt x="79" y="80"/>
                  <a:pt x="79" y="80"/>
                </a:cubicBezTo>
                <a:cubicBezTo>
                  <a:pt x="80" y="79"/>
                  <a:pt x="79" y="77"/>
                  <a:pt x="78" y="76"/>
                </a:cubicBezTo>
                <a:cubicBezTo>
                  <a:pt x="62" y="67"/>
                  <a:pt x="62" y="67"/>
                  <a:pt x="62" y="67"/>
                </a:cubicBezTo>
                <a:cubicBezTo>
                  <a:pt x="62" y="50"/>
                  <a:pt x="62" y="50"/>
                  <a:pt x="62" y="50"/>
                </a:cubicBezTo>
                <a:cubicBezTo>
                  <a:pt x="62" y="48"/>
                  <a:pt x="61" y="47"/>
                  <a:pt x="59" y="47"/>
                </a:cubicBezTo>
                <a:cubicBezTo>
                  <a:pt x="53" y="47"/>
                  <a:pt x="48" y="49"/>
                  <a:pt x="44" y="53"/>
                </a:cubicBezTo>
                <a:cubicBezTo>
                  <a:pt x="40" y="57"/>
                  <a:pt x="37" y="63"/>
                  <a:pt x="37" y="69"/>
                </a:cubicBezTo>
                <a:cubicBezTo>
                  <a:pt x="37" y="75"/>
                  <a:pt x="40" y="81"/>
                  <a:pt x="44" y="85"/>
                </a:cubicBezTo>
                <a:cubicBezTo>
                  <a:pt x="48" y="89"/>
                  <a:pt x="53" y="91"/>
                  <a:pt x="59" y="91"/>
                </a:cubicBezTo>
                <a:close/>
                <a:moveTo>
                  <a:pt x="48" y="57"/>
                </a:moveTo>
                <a:cubicBezTo>
                  <a:pt x="48" y="57"/>
                  <a:pt x="48" y="57"/>
                  <a:pt x="48" y="57"/>
                </a:cubicBezTo>
                <a:cubicBezTo>
                  <a:pt x="50" y="55"/>
                  <a:pt x="53" y="53"/>
                  <a:pt x="57" y="53"/>
                </a:cubicBezTo>
                <a:cubicBezTo>
                  <a:pt x="57" y="69"/>
                  <a:pt x="57" y="69"/>
                  <a:pt x="57" y="69"/>
                </a:cubicBezTo>
                <a:cubicBezTo>
                  <a:pt x="57" y="70"/>
                  <a:pt x="57" y="71"/>
                  <a:pt x="58" y="72"/>
                </a:cubicBezTo>
                <a:cubicBezTo>
                  <a:pt x="72" y="80"/>
                  <a:pt x="72" y="80"/>
                  <a:pt x="72" y="80"/>
                </a:cubicBezTo>
                <a:cubicBezTo>
                  <a:pt x="71" y="81"/>
                  <a:pt x="69" y="82"/>
                  <a:pt x="68" y="83"/>
                </a:cubicBezTo>
                <a:cubicBezTo>
                  <a:pt x="68" y="84"/>
                  <a:pt x="68" y="84"/>
                  <a:pt x="68" y="84"/>
                </a:cubicBezTo>
                <a:cubicBezTo>
                  <a:pt x="65" y="85"/>
                  <a:pt x="62" y="86"/>
                  <a:pt x="59" y="86"/>
                </a:cubicBezTo>
                <a:cubicBezTo>
                  <a:pt x="55" y="86"/>
                  <a:pt x="51" y="84"/>
                  <a:pt x="48" y="81"/>
                </a:cubicBezTo>
                <a:cubicBezTo>
                  <a:pt x="45" y="78"/>
                  <a:pt x="43" y="74"/>
                  <a:pt x="43" y="69"/>
                </a:cubicBezTo>
                <a:cubicBezTo>
                  <a:pt x="43" y="64"/>
                  <a:pt x="45" y="60"/>
                  <a:pt x="48" y="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8" name="PA_任意多边形 2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7512573" y="3641089"/>
            <a:ext cx="374219" cy="345539"/>
          </a:xfrm>
          <a:custGeom>
            <a:avLst/>
            <a:gdLst>
              <a:gd name="T0" fmla="*/ 95 w 123"/>
              <a:gd name="T1" fmla="*/ 54 h 113"/>
              <a:gd name="T2" fmla="*/ 122 w 123"/>
              <a:gd name="T3" fmla="*/ 38 h 113"/>
              <a:gd name="T4" fmla="*/ 111 w 123"/>
              <a:gd name="T5" fmla="*/ 36 h 113"/>
              <a:gd name="T6" fmla="*/ 96 w 123"/>
              <a:gd name="T7" fmla="*/ 28 h 113"/>
              <a:gd name="T8" fmla="*/ 105 w 123"/>
              <a:gd name="T9" fmla="*/ 14 h 113"/>
              <a:gd name="T10" fmla="*/ 114 w 123"/>
              <a:gd name="T11" fmla="*/ 7 h 113"/>
              <a:gd name="T12" fmla="*/ 74 w 123"/>
              <a:gd name="T13" fmla="*/ 14 h 113"/>
              <a:gd name="T14" fmla="*/ 72 w 123"/>
              <a:gd name="T15" fmla="*/ 35 h 113"/>
              <a:gd name="T16" fmla="*/ 50 w 123"/>
              <a:gd name="T17" fmla="*/ 21 h 113"/>
              <a:gd name="T18" fmla="*/ 55 w 123"/>
              <a:gd name="T19" fmla="*/ 13 h 113"/>
              <a:gd name="T20" fmla="*/ 64 w 123"/>
              <a:gd name="T21" fmla="*/ 7 h 113"/>
              <a:gd name="T22" fmla="*/ 33 w 123"/>
              <a:gd name="T23" fmla="*/ 6 h 113"/>
              <a:gd name="T24" fmla="*/ 30 w 123"/>
              <a:gd name="T25" fmla="*/ 6 h 113"/>
              <a:gd name="T26" fmla="*/ 13 w 123"/>
              <a:gd name="T27" fmla="*/ 22 h 113"/>
              <a:gd name="T28" fmla="*/ 14 w 123"/>
              <a:gd name="T29" fmla="*/ 25 h 113"/>
              <a:gd name="T30" fmla="*/ 10 w 123"/>
              <a:gd name="T31" fmla="*/ 27 h 113"/>
              <a:gd name="T32" fmla="*/ 1 w 123"/>
              <a:gd name="T33" fmla="*/ 39 h 113"/>
              <a:gd name="T34" fmla="*/ 9 w 123"/>
              <a:gd name="T35" fmla="*/ 46 h 113"/>
              <a:gd name="T36" fmla="*/ 9 w 123"/>
              <a:gd name="T37" fmla="*/ 46 h 113"/>
              <a:gd name="T38" fmla="*/ 9 w 123"/>
              <a:gd name="T39" fmla="*/ 47 h 113"/>
              <a:gd name="T40" fmla="*/ 27 w 123"/>
              <a:gd name="T41" fmla="*/ 48 h 113"/>
              <a:gd name="T42" fmla="*/ 28 w 123"/>
              <a:gd name="T43" fmla="*/ 42 h 113"/>
              <a:gd name="T44" fmla="*/ 49 w 123"/>
              <a:gd name="T45" fmla="*/ 58 h 113"/>
              <a:gd name="T46" fmla="*/ 25 w 123"/>
              <a:gd name="T47" fmla="*/ 111 h 113"/>
              <a:gd name="T48" fmla="*/ 103 w 123"/>
              <a:gd name="T49" fmla="*/ 112 h 113"/>
              <a:gd name="T50" fmla="*/ 120 w 123"/>
              <a:gd name="T51" fmla="*/ 95 h 113"/>
              <a:gd name="T52" fmla="*/ 34 w 123"/>
              <a:gd name="T53" fmla="*/ 35 h 113"/>
              <a:gd name="T54" fmla="*/ 28 w 123"/>
              <a:gd name="T55" fmla="*/ 36 h 113"/>
              <a:gd name="T56" fmla="*/ 24 w 123"/>
              <a:gd name="T57" fmla="*/ 38 h 113"/>
              <a:gd name="T58" fmla="*/ 18 w 123"/>
              <a:gd name="T59" fmla="*/ 48 h 113"/>
              <a:gd name="T60" fmla="*/ 13 w 123"/>
              <a:gd name="T61" fmla="*/ 42 h 113"/>
              <a:gd name="T62" fmla="*/ 13 w 123"/>
              <a:gd name="T63" fmla="*/ 42 h 113"/>
              <a:gd name="T64" fmla="*/ 13 w 123"/>
              <a:gd name="T65" fmla="*/ 42 h 113"/>
              <a:gd name="T66" fmla="*/ 11 w 123"/>
              <a:gd name="T67" fmla="*/ 33 h 113"/>
              <a:gd name="T68" fmla="*/ 18 w 123"/>
              <a:gd name="T69" fmla="*/ 30 h 113"/>
              <a:gd name="T70" fmla="*/ 21 w 123"/>
              <a:gd name="T71" fmla="*/ 25 h 113"/>
              <a:gd name="T72" fmla="*/ 28 w 123"/>
              <a:gd name="T73" fmla="*/ 12 h 113"/>
              <a:gd name="T74" fmla="*/ 36 w 123"/>
              <a:gd name="T75" fmla="*/ 11 h 113"/>
              <a:gd name="T76" fmla="*/ 40 w 123"/>
              <a:gd name="T77" fmla="*/ 10 h 113"/>
              <a:gd name="T78" fmla="*/ 53 w 123"/>
              <a:gd name="T79" fmla="*/ 7 h 113"/>
              <a:gd name="T80" fmla="*/ 45 w 123"/>
              <a:gd name="T81" fmla="*/ 19 h 113"/>
              <a:gd name="T82" fmla="*/ 43 w 123"/>
              <a:gd name="T83" fmla="*/ 26 h 113"/>
              <a:gd name="T84" fmla="*/ 34 w 123"/>
              <a:gd name="T85" fmla="*/ 35 h 113"/>
              <a:gd name="T86" fmla="*/ 19 w 123"/>
              <a:gd name="T87" fmla="*/ 96 h 113"/>
              <a:gd name="T88" fmla="*/ 78 w 123"/>
              <a:gd name="T89" fmla="*/ 35 h 113"/>
              <a:gd name="T90" fmla="*/ 77 w 123"/>
              <a:gd name="T91" fmla="*/ 33 h 113"/>
              <a:gd name="T92" fmla="*/ 102 w 123"/>
              <a:gd name="T93" fmla="*/ 7 h 113"/>
              <a:gd name="T94" fmla="*/ 96 w 123"/>
              <a:gd name="T95" fmla="*/ 10 h 113"/>
              <a:gd name="T96" fmla="*/ 90 w 123"/>
              <a:gd name="T97" fmla="*/ 31 h 113"/>
              <a:gd name="T98" fmla="*/ 105 w 123"/>
              <a:gd name="T99" fmla="*/ 43 h 113"/>
              <a:gd name="T100" fmla="*/ 111 w 123"/>
              <a:gd name="T101" fmla="*/ 43 h 113"/>
              <a:gd name="T102" fmla="*/ 88 w 123"/>
              <a:gd name="T103" fmla="*/ 47 h 113"/>
              <a:gd name="T104" fmla="*/ 105 w 123"/>
              <a:gd name="T105" fmla="*/ 106 h 113"/>
              <a:gd name="T106" fmla="*/ 78 w 123"/>
              <a:gd name="T107" fmla="*/ 6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3" h="113">
                <a:moveTo>
                  <a:pt x="82" y="58"/>
                </a:moveTo>
                <a:cubicBezTo>
                  <a:pt x="88" y="53"/>
                  <a:pt x="88" y="53"/>
                  <a:pt x="88" y="53"/>
                </a:cubicBezTo>
                <a:cubicBezTo>
                  <a:pt x="90" y="54"/>
                  <a:pt x="92" y="54"/>
                  <a:pt x="95" y="54"/>
                </a:cubicBezTo>
                <a:cubicBezTo>
                  <a:pt x="98" y="55"/>
                  <a:pt x="101" y="54"/>
                  <a:pt x="104" y="54"/>
                </a:cubicBezTo>
                <a:cubicBezTo>
                  <a:pt x="108" y="53"/>
                  <a:pt x="112" y="50"/>
                  <a:pt x="115" y="48"/>
                </a:cubicBezTo>
                <a:cubicBezTo>
                  <a:pt x="118" y="45"/>
                  <a:pt x="121" y="41"/>
                  <a:pt x="122" y="38"/>
                </a:cubicBezTo>
                <a:cubicBezTo>
                  <a:pt x="123" y="36"/>
                  <a:pt x="122" y="34"/>
                  <a:pt x="121" y="34"/>
                </a:cubicBezTo>
                <a:cubicBezTo>
                  <a:pt x="120" y="34"/>
                  <a:pt x="119" y="34"/>
                  <a:pt x="119" y="34"/>
                </a:cubicBezTo>
                <a:cubicBezTo>
                  <a:pt x="111" y="36"/>
                  <a:pt x="111" y="36"/>
                  <a:pt x="111" y="36"/>
                </a:cubicBezTo>
                <a:cubicBezTo>
                  <a:pt x="105" y="37"/>
                  <a:pt x="105" y="37"/>
                  <a:pt x="105" y="37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96" y="28"/>
                  <a:pt x="96" y="28"/>
                  <a:pt x="96" y="28"/>
                </a:cubicBezTo>
                <a:cubicBezTo>
                  <a:pt x="97" y="22"/>
                  <a:pt x="97" y="22"/>
                  <a:pt x="97" y="22"/>
                </a:cubicBezTo>
                <a:cubicBezTo>
                  <a:pt x="99" y="16"/>
                  <a:pt x="99" y="16"/>
                  <a:pt x="99" y="16"/>
                </a:cubicBezTo>
                <a:cubicBezTo>
                  <a:pt x="105" y="14"/>
                  <a:pt x="105" y="14"/>
                  <a:pt x="105" y="14"/>
                </a:cubicBezTo>
                <a:cubicBezTo>
                  <a:pt x="113" y="12"/>
                  <a:pt x="113" y="12"/>
                  <a:pt x="113" y="12"/>
                </a:cubicBezTo>
                <a:cubicBezTo>
                  <a:pt x="115" y="11"/>
                  <a:pt x="115" y="10"/>
                  <a:pt x="115" y="8"/>
                </a:cubicBezTo>
                <a:cubicBezTo>
                  <a:pt x="115" y="8"/>
                  <a:pt x="115" y="7"/>
                  <a:pt x="114" y="7"/>
                </a:cubicBezTo>
                <a:cubicBezTo>
                  <a:pt x="111" y="4"/>
                  <a:pt x="107" y="2"/>
                  <a:pt x="103" y="1"/>
                </a:cubicBezTo>
                <a:cubicBezTo>
                  <a:pt x="99" y="1"/>
                  <a:pt x="95" y="1"/>
                  <a:pt x="90" y="2"/>
                </a:cubicBezTo>
                <a:cubicBezTo>
                  <a:pt x="83" y="4"/>
                  <a:pt x="78" y="8"/>
                  <a:pt x="74" y="14"/>
                </a:cubicBezTo>
                <a:cubicBezTo>
                  <a:pt x="71" y="20"/>
                  <a:pt x="70" y="28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66" y="41"/>
                  <a:pt x="66" y="41"/>
                  <a:pt x="66" y="41"/>
                </a:cubicBezTo>
                <a:cubicBezTo>
                  <a:pt x="48" y="24"/>
                  <a:pt x="48" y="24"/>
                  <a:pt x="48" y="24"/>
                </a:cubicBezTo>
                <a:cubicBezTo>
                  <a:pt x="49" y="23"/>
                  <a:pt x="49" y="22"/>
                  <a:pt x="50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19"/>
                  <a:pt x="51" y="18"/>
                  <a:pt x="51" y="17"/>
                </a:cubicBezTo>
                <a:cubicBezTo>
                  <a:pt x="52" y="15"/>
                  <a:pt x="54" y="13"/>
                  <a:pt x="55" y="13"/>
                </a:cubicBezTo>
                <a:cubicBezTo>
                  <a:pt x="57" y="12"/>
                  <a:pt x="59" y="12"/>
                  <a:pt x="62" y="12"/>
                </a:cubicBezTo>
                <a:cubicBezTo>
                  <a:pt x="63" y="12"/>
                  <a:pt x="64" y="12"/>
                  <a:pt x="64" y="11"/>
                </a:cubicBezTo>
                <a:cubicBezTo>
                  <a:pt x="65" y="10"/>
                  <a:pt x="65" y="8"/>
                  <a:pt x="64" y="7"/>
                </a:cubicBezTo>
                <a:cubicBezTo>
                  <a:pt x="60" y="3"/>
                  <a:pt x="55" y="0"/>
                  <a:pt x="50" y="0"/>
                </a:cubicBezTo>
                <a:cubicBezTo>
                  <a:pt x="45" y="0"/>
                  <a:pt x="41" y="1"/>
                  <a:pt x="36" y="5"/>
                </a:cubicBezTo>
                <a:cubicBezTo>
                  <a:pt x="35" y="5"/>
                  <a:pt x="34" y="6"/>
                  <a:pt x="33" y="6"/>
                </a:cubicBezTo>
                <a:cubicBezTo>
                  <a:pt x="33" y="7"/>
                  <a:pt x="32" y="7"/>
                  <a:pt x="32" y="7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29" y="5"/>
                  <a:pt x="27" y="5"/>
                  <a:pt x="26" y="6"/>
                </a:cubicBezTo>
                <a:cubicBezTo>
                  <a:pt x="13" y="18"/>
                  <a:pt x="13" y="18"/>
                  <a:pt x="13" y="18"/>
                </a:cubicBezTo>
                <a:cubicBezTo>
                  <a:pt x="12" y="20"/>
                  <a:pt x="12" y="21"/>
                  <a:pt x="13" y="22"/>
                </a:cubicBezTo>
                <a:cubicBezTo>
                  <a:pt x="15" y="24"/>
                  <a:pt x="15" y="24"/>
                  <a:pt x="15" y="24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6"/>
                  <a:pt x="13" y="27"/>
                </a:cubicBezTo>
                <a:cubicBezTo>
                  <a:pt x="13" y="27"/>
                  <a:pt x="13" y="27"/>
                  <a:pt x="12" y="27"/>
                </a:cubicBezTo>
                <a:cubicBezTo>
                  <a:pt x="12" y="27"/>
                  <a:pt x="11" y="28"/>
                  <a:pt x="10" y="27"/>
                </a:cubicBezTo>
                <a:cubicBezTo>
                  <a:pt x="9" y="27"/>
                  <a:pt x="8" y="28"/>
                  <a:pt x="7" y="28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6"/>
                  <a:pt x="0" y="38"/>
                  <a:pt x="1" y="39"/>
                </a:cubicBezTo>
                <a:cubicBezTo>
                  <a:pt x="8" y="46"/>
                  <a:pt x="8" y="46"/>
                  <a:pt x="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7"/>
                  <a:pt x="9" y="47"/>
                  <a:pt x="9" y="47"/>
                </a:cubicBezTo>
                <a:cubicBezTo>
                  <a:pt x="9" y="47"/>
                  <a:pt x="9" y="47"/>
                  <a:pt x="9" y="47"/>
                </a:cubicBezTo>
                <a:cubicBezTo>
                  <a:pt x="16" y="54"/>
                  <a:pt x="16" y="54"/>
                  <a:pt x="16" y="54"/>
                </a:cubicBezTo>
                <a:cubicBezTo>
                  <a:pt x="18" y="55"/>
                  <a:pt x="19" y="55"/>
                  <a:pt x="21" y="54"/>
                </a:cubicBezTo>
                <a:cubicBezTo>
                  <a:pt x="27" y="48"/>
                  <a:pt x="27" y="48"/>
                  <a:pt x="27" y="48"/>
                </a:cubicBezTo>
                <a:cubicBezTo>
                  <a:pt x="27" y="47"/>
                  <a:pt x="28" y="46"/>
                  <a:pt x="28" y="45"/>
                </a:cubicBezTo>
                <a:cubicBezTo>
                  <a:pt x="28" y="45"/>
                  <a:pt x="28" y="44"/>
                  <a:pt x="28" y="43"/>
                </a:cubicBezTo>
                <a:cubicBezTo>
                  <a:pt x="28" y="43"/>
                  <a:pt x="28" y="43"/>
                  <a:pt x="28" y="42"/>
                </a:cubicBezTo>
                <a:cubicBezTo>
                  <a:pt x="29" y="42"/>
                  <a:pt x="30" y="41"/>
                  <a:pt x="31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49" y="58"/>
                  <a:pt x="49" y="58"/>
                  <a:pt x="49" y="58"/>
                </a:cubicBezTo>
                <a:cubicBezTo>
                  <a:pt x="13" y="94"/>
                  <a:pt x="13" y="94"/>
                  <a:pt x="13" y="94"/>
                </a:cubicBezTo>
                <a:cubicBezTo>
                  <a:pt x="11" y="95"/>
                  <a:pt x="11" y="97"/>
                  <a:pt x="13" y="98"/>
                </a:cubicBezTo>
                <a:cubicBezTo>
                  <a:pt x="25" y="111"/>
                  <a:pt x="25" y="111"/>
                  <a:pt x="25" y="111"/>
                </a:cubicBezTo>
                <a:cubicBezTo>
                  <a:pt x="27" y="112"/>
                  <a:pt x="28" y="112"/>
                  <a:pt x="30" y="111"/>
                </a:cubicBezTo>
                <a:cubicBezTo>
                  <a:pt x="66" y="75"/>
                  <a:pt x="66" y="75"/>
                  <a:pt x="66" y="75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04" y="113"/>
                  <a:pt x="106" y="113"/>
                  <a:pt x="107" y="112"/>
                </a:cubicBezTo>
                <a:cubicBezTo>
                  <a:pt x="120" y="99"/>
                  <a:pt x="120" y="99"/>
                  <a:pt x="120" y="99"/>
                </a:cubicBezTo>
                <a:cubicBezTo>
                  <a:pt x="121" y="98"/>
                  <a:pt x="121" y="96"/>
                  <a:pt x="120" y="95"/>
                </a:cubicBezTo>
                <a:cubicBezTo>
                  <a:pt x="82" y="58"/>
                  <a:pt x="82" y="58"/>
                  <a:pt x="82" y="58"/>
                </a:cubicBezTo>
                <a:close/>
                <a:moveTo>
                  <a:pt x="34" y="35"/>
                </a:moveTo>
                <a:cubicBezTo>
                  <a:pt x="34" y="35"/>
                  <a:pt x="34" y="35"/>
                  <a:pt x="34" y="35"/>
                </a:cubicBezTo>
                <a:cubicBezTo>
                  <a:pt x="33" y="34"/>
                  <a:pt x="31" y="34"/>
                  <a:pt x="30" y="35"/>
                </a:cubicBezTo>
                <a:cubicBezTo>
                  <a:pt x="29" y="35"/>
                  <a:pt x="29" y="36"/>
                  <a:pt x="28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7" y="36"/>
                  <a:pt x="26" y="37"/>
                  <a:pt x="26" y="37"/>
                </a:cubicBezTo>
                <a:cubicBezTo>
                  <a:pt x="25" y="37"/>
                  <a:pt x="25" y="38"/>
                  <a:pt x="24" y="38"/>
                </a:cubicBezTo>
                <a:cubicBezTo>
                  <a:pt x="24" y="39"/>
                  <a:pt x="23" y="40"/>
                  <a:pt x="22" y="41"/>
                </a:cubicBezTo>
                <a:cubicBezTo>
                  <a:pt x="22" y="42"/>
                  <a:pt x="22" y="43"/>
                  <a:pt x="22" y="45"/>
                </a:cubicBezTo>
                <a:cubicBezTo>
                  <a:pt x="18" y="48"/>
                  <a:pt x="18" y="48"/>
                  <a:pt x="18" y="48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7" y="37"/>
                  <a:pt x="7" y="37"/>
                  <a:pt x="7" y="37"/>
                </a:cubicBezTo>
                <a:cubicBezTo>
                  <a:pt x="11" y="33"/>
                  <a:pt x="11" y="33"/>
                  <a:pt x="11" y="33"/>
                </a:cubicBezTo>
                <a:cubicBezTo>
                  <a:pt x="12" y="33"/>
                  <a:pt x="13" y="33"/>
                  <a:pt x="14" y="33"/>
                </a:cubicBezTo>
                <a:cubicBezTo>
                  <a:pt x="15" y="32"/>
                  <a:pt x="17" y="32"/>
                  <a:pt x="18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9" y="29"/>
                  <a:pt x="19" y="28"/>
                  <a:pt x="20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7"/>
                  <a:pt x="20" y="26"/>
                  <a:pt x="21" y="25"/>
                </a:cubicBezTo>
                <a:cubicBezTo>
                  <a:pt x="22" y="24"/>
                  <a:pt x="21" y="22"/>
                  <a:pt x="20" y="21"/>
                </a:cubicBezTo>
                <a:cubicBezTo>
                  <a:pt x="20" y="20"/>
                  <a:pt x="20" y="20"/>
                  <a:pt x="20" y="20"/>
                </a:cubicBezTo>
                <a:cubicBezTo>
                  <a:pt x="28" y="12"/>
                  <a:pt x="28" y="12"/>
                  <a:pt x="28" y="12"/>
                </a:cubicBezTo>
                <a:cubicBezTo>
                  <a:pt x="29" y="13"/>
                  <a:pt x="29" y="13"/>
                  <a:pt x="29" y="13"/>
                </a:cubicBezTo>
                <a:cubicBezTo>
                  <a:pt x="30" y="14"/>
                  <a:pt x="32" y="14"/>
                  <a:pt x="33" y="13"/>
                </a:cubicBezTo>
                <a:cubicBezTo>
                  <a:pt x="34" y="12"/>
                  <a:pt x="35" y="12"/>
                  <a:pt x="36" y="11"/>
                </a:cubicBezTo>
                <a:cubicBezTo>
                  <a:pt x="36" y="11"/>
                  <a:pt x="36" y="11"/>
                  <a:pt x="36" y="11"/>
                </a:cubicBezTo>
                <a:cubicBezTo>
                  <a:pt x="37" y="11"/>
                  <a:pt x="38" y="11"/>
                  <a:pt x="39" y="10"/>
                </a:cubicBezTo>
                <a:cubicBezTo>
                  <a:pt x="39" y="10"/>
                  <a:pt x="40" y="10"/>
                  <a:pt x="40" y="10"/>
                </a:cubicBezTo>
                <a:cubicBezTo>
                  <a:pt x="43" y="7"/>
                  <a:pt x="46" y="6"/>
                  <a:pt x="50" y="6"/>
                </a:cubicBezTo>
                <a:cubicBezTo>
                  <a:pt x="51" y="6"/>
                  <a:pt x="53" y="6"/>
                  <a:pt x="54" y="7"/>
                </a:cubicBezTo>
                <a:cubicBezTo>
                  <a:pt x="54" y="7"/>
                  <a:pt x="53" y="7"/>
                  <a:pt x="53" y="7"/>
                </a:cubicBezTo>
                <a:cubicBezTo>
                  <a:pt x="50" y="9"/>
                  <a:pt x="48" y="11"/>
                  <a:pt x="46" y="14"/>
                </a:cubicBezTo>
                <a:cubicBezTo>
                  <a:pt x="46" y="14"/>
                  <a:pt x="46" y="15"/>
                  <a:pt x="46" y="15"/>
                </a:cubicBezTo>
                <a:cubicBezTo>
                  <a:pt x="46" y="16"/>
                  <a:pt x="45" y="17"/>
                  <a:pt x="45" y="19"/>
                </a:cubicBezTo>
                <a:cubicBezTo>
                  <a:pt x="44" y="19"/>
                  <a:pt x="44" y="19"/>
                  <a:pt x="44" y="19"/>
                </a:cubicBezTo>
                <a:cubicBezTo>
                  <a:pt x="44" y="20"/>
                  <a:pt x="43" y="21"/>
                  <a:pt x="42" y="23"/>
                </a:cubicBezTo>
                <a:cubicBezTo>
                  <a:pt x="41" y="24"/>
                  <a:pt x="42" y="25"/>
                  <a:pt x="43" y="26"/>
                </a:cubicBezTo>
                <a:cubicBezTo>
                  <a:pt x="61" y="45"/>
                  <a:pt x="61" y="45"/>
                  <a:pt x="61" y="45"/>
                </a:cubicBezTo>
                <a:cubicBezTo>
                  <a:pt x="53" y="54"/>
                  <a:pt x="53" y="54"/>
                  <a:pt x="53" y="54"/>
                </a:cubicBezTo>
                <a:cubicBezTo>
                  <a:pt x="34" y="35"/>
                  <a:pt x="34" y="35"/>
                  <a:pt x="34" y="35"/>
                </a:cubicBezTo>
                <a:close/>
                <a:moveTo>
                  <a:pt x="27" y="105"/>
                </a:moveTo>
                <a:cubicBezTo>
                  <a:pt x="27" y="105"/>
                  <a:pt x="27" y="105"/>
                  <a:pt x="27" y="105"/>
                </a:cubicBezTo>
                <a:cubicBezTo>
                  <a:pt x="19" y="96"/>
                  <a:pt x="19" y="96"/>
                  <a:pt x="19" y="96"/>
                </a:cubicBezTo>
                <a:cubicBezTo>
                  <a:pt x="55" y="60"/>
                  <a:pt x="55" y="60"/>
                  <a:pt x="55" y="60"/>
                </a:cubicBezTo>
                <a:cubicBezTo>
                  <a:pt x="77" y="38"/>
                  <a:pt x="77" y="38"/>
                  <a:pt x="77" y="38"/>
                </a:cubicBezTo>
                <a:cubicBezTo>
                  <a:pt x="78" y="37"/>
                  <a:pt x="78" y="36"/>
                  <a:pt x="78" y="35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33"/>
                  <a:pt x="77" y="33"/>
                  <a:pt x="77" y="33"/>
                </a:cubicBezTo>
                <a:cubicBezTo>
                  <a:pt x="76" y="28"/>
                  <a:pt x="76" y="22"/>
                  <a:pt x="79" y="17"/>
                </a:cubicBezTo>
                <a:cubicBezTo>
                  <a:pt x="82" y="13"/>
                  <a:pt x="86" y="9"/>
                  <a:pt x="92" y="7"/>
                </a:cubicBezTo>
                <a:cubicBezTo>
                  <a:pt x="95" y="7"/>
                  <a:pt x="99" y="6"/>
                  <a:pt x="102" y="7"/>
                </a:cubicBezTo>
                <a:cubicBezTo>
                  <a:pt x="103" y="7"/>
                  <a:pt x="104" y="8"/>
                  <a:pt x="105" y="8"/>
                </a:cubicBezTo>
                <a:cubicBezTo>
                  <a:pt x="104" y="8"/>
                  <a:pt x="104" y="8"/>
                  <a:pt x="104" y="8"/>
                </a:cubicBezTo>
                <a:cubicBezTo>
                  <a:pt x="96" y="10"/>
                  <a:pt x="96" y="10"/>
                  <a:pt x="96" y="10"/>
                </a:cubicBezTo>
                <a:cubicBezTo>
                  <a:pt x="95" y="11"/>
                  <a:pt x="94" y="11"/>
                  <a:pt x="94" y="12"/>
                </a:cubicBezTo>
                <a:cubicBezTo>
                  <a:pt x="90" y="28"/>
                  <a:pt x="90" y="28"/>
                  <a:pt x="90" y="28"/>
                </a:cubicBezTo>
                <a:cubicBezTo>
                  <a:pt x="89" y="29"/>
                  <a:pt x="90" y="30"/>
                  <a:pt x="90" y="31"/>
                </a:cubicBezTo>
                <a:cubicBezTo>
                  <a:pt x="96" y="37"/>
                  <a:pt x="96" y="37"/>
                  <a:pt x="96" y="37"/>
                </a:cubicBezTo>
                <a:cubicBezTo>
                  <a:pt x="102" y="43"/>
                  <a:pt x="102" y="43"/>
                  <a:pt x="102" y="43"/>
                </a:cubicBezTo>
                <a:cubicBezTo>
                  <a:pt x="102" y="43"/>
                  <a:pt x="104" y="44"/>
                  <a:pt x="105" y="43"/>
                </a:cubicBezTo>
                <a:cubicBezTo>
                  <a:pt x="113" y="41"/>
                  <a:pt x="113" y="41"/>
                  <a:pt x="113" y="41"/>
                </a:cubicBezTo>
                <a:cubicBezTo>
                  <a:pt x="114" y="41"/>
                  <a:pt x="114" y="41"/>
                  <a:pt x="114" y="41"/>
                </a:cubicBezTo>
                <a:cubicBezTo>
                  <a:pt x="113" y="42"/>
                  <a:pt x="112" y="43"/>
                  <a:pt x="111" y="43"/>
                </a:cubicBezTo>
                <a:cubicBezTo>
                  <a:pt x="109" y="46"/>
                  <a:pt x="106" y="47"/>
                  <a:pt x="103" y="48"/>
                </a:cubicBezTo>
                <a:cubicBezTo>
                  <a:pt x="100" y="49"/>
                  <a:pt x="98" y="49"/>
                  <a:pt x="95" y="49"/>
                </a:cubicBezTo>
                <a:cubicBezTo>
                  <a:pt x="93" y="48"/>
                  <a:pt x="91" y="48"/>
                  <a:pt x="88" y="47"/>
                </a:cubicBezTo>
                <a:cubicBezTo>
                  <a:pt x="87" y="46"/>
                  <a:pt x="86" y="46"/>
                  <a:pt x="85" y="47"/>
                </a:cubicBezTo>
                <a:cubicBezTo>
                  <a:pt x="27" y="105"/>
                  <a:pt x="27" y="105"/>
                  <a:pt x="27" y="105"/>
                </a:cubicBezTo>
                <a:close/>
                <a:moveTo>
                  <a:pt x="105" y="106"/>
                </a:moveTo>
                <a:cubicBezTo>
                  <a:pt x="105" y="106"/>
                  <a:pt x="105" y="106"/>
                  <a:pt x="105" y="106"/>
                </a:cubicBezTo>
                <a:cubicBezTo>
                  <a:pt x="70" y="71"/>
                  <a:pt x="70" y="71"/>
                  <a:pt x="70" y="71"/>
                </a:cubicBezTo>
                <a:cubicBezTo>
                  <a:pt x="78" y="62"/>
                  <a:pt x="78" y="62"/>
                  <a:pt x="78" y="62"/>
                </a:cubicBezTo>
                <a:cubicBezTo>
                  <a:pt x="113" y="97"/>
                  <a:pt x="113" y="97"/>
                  <a:pt x="113" y="97"/>
                </a:cubicBezTo>
                <a:cubicBezTo>
                  <a:pt x="105" y="106"/>
                  <a:pt x="105" y="106"/>
                  <a:pt x="105" y="1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9" name="PA_任意多边形 21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5903588" y="3619872"/>
            <a:ext cx="348461" cy="384941"/>
          </a:xfrm>
          <a:custGeom>
            <a:avLst/>
            <a:gdLst>
              <a:gd name="T0" fmla="*/ 47 w 115"/>
              <a:gd name="T1" fmla="*/ 61 h 126"/>
              <a:gd name="T2" fmla="*/ 47 w 115"/>
              <a:gd name="T3" fmla="*/ 58 h 126"/>
              <a:gd name="T4" fmla="*/ 50 w 115"/>
              <a:gd name="T5" fmla="*/ 55 h 126"/>
              <a:gd name="T6" fmla="*/ 54 w 115"/>
              <a:gd name="T7" fmla="*/ 55 h 126"/>
              <a:gd name="T8" fmla="*/ 62 w 115"/>
              <a:gd name="T9" fmla="*/ 55 h 126"/>
              <a:gd name="T10" fmla="*/ 66 w 115"/>
              <a:gd name="T11" fmla="*/ 56 h 126"/>
              <a:gd name="T12" fmla="*/ 70 w 115"/>
              <a:gd name="T13" fmla="*/ 61 h 126"/>
              <a:gd name="T14" fmla="*/ 70 w 115"/>
              <a:gd name="T15" fmla="*/ 52 h 126"/>
              <a:gd name="T16" fmla="*/ 60 w 115"/>
              <a:gd name="T17" fmla="*/ 49 h 126"/>
              <a:gd name="T18" fmla="*/ 57 w 115"/>
              <a:gd name="T19" fmla="*/ 44 h 126"/>
              <a:gd name="T20" fmla="*/ 54 w 115"/>
              <a:gd name="T21" fmla="*/ 49 h 126"/>
              <a:gd name="T22" fmla="*/ 43 w 115"/>
              <a:gd name="T23" fmla="*/ 52 h 126"/>
              <a:gd name="T24" fmla="*/ 41 w 115"/>
              <a:gd name="T25" fmla="*/ 61 h 126"/>
              <a:gd name="T26" fmla="*/ 41 w 115"/>
              <a:gd name="T27" fmla="*/ 64 h 126"/>
              <a:gd name="T28" fmla="*/ 41 w 115"/>
              <a:gd name="T29" fmla="*/ 68 h 126"/>
              <a:gd name="T30" fmla="*/ 49 w 115"/>
              <a:gd name="T31" fmla="*/ 76 h 126"/>
              <a:gd name="T32" fmla="*/ 52 w 115"/>
              <a:gd name="T33" fmla="*/ 76 h 126"/>
              <a:gd name="T34" fmla="*/ 60 w 115"/>
              <a:gd name="T35" fmla="*/ 76 h 126"/>
              <a:gd name="T36" fmla="*/ 64 w 115"/>
              <a:gd name="T37" fmla="*/ 76 h 126"/>
              <a:gd name="T38" fmla="*/ 67 w 115"/>
              <a:gd name="T39" fmla="*/ 79 h 126"/>
              <a:gd name="T40" fmla="*/ 66 w 115"/>
              <a:gd name="T41" fmla="*/ 91 h 126"/>
              <a:gd name="T42" fmla="*/ 63 w 115"/>
              <a:gd name="T43" fmla="*/ 92 h 126"/>
              <a:gd name="T44" fmla="*/ 54 w 115"/>
              <a:gd name="T45" fmla="*/ 92 h 126"/>
              <a:gd name="T46" fmla="*/ 50 w 115"/>
              <a:gd name="T47" fmla="*/ 92 h 126"/>
              <a:gd name="T48" fmla="*/ 47 w 115"/>
              <a:gd name="T49" fmla="*/ 89 h 126"/>
              <a:gd name="T50" fmla="*/ 41 w 115"/>
              <a:gd name="T51" fmla="*/ 89 h 126"/>
              <a:gd name="T52" fmla="*/ 50 w 115"/>
              <a:gd name="T53" fmla="*/ 98 h 126"/>
              <a:gd name="T54" fmla="*/ 54 w 115"/>
              <a:gd name="T55" fmla="*/ 100 h 126"/>
              <a:gd name="T56" fmla="*/ 60 w 115"/>
              <a:gd name="T57" fmla="*/ 100 h 126"/>
              <a:gd name="T58" fmla="*/ 64 w 115"/>
              <a:gd name="T59" fmla="*/ 98 h 126"/>
              <a:gd name="T60" fmla="*/ 73 w 115"/>
              <a:gd name="T61" fmla="*/ 89 h 126"/>
              <a:gd name="T62" fmla="*/ 73 w 115"/>
              <a:gd name="T63" fmla="*/ 82 h 126"/>
              <a:gd name="T64" fmla="*/ 70 w 115"/>
              <a:gd name="T65" fmla="*/ 73 h 126"/>
              <a:gd name="T66" fmla="*/ 64 w 115"/>
              <a:gd name="T67" fmla="*/ 70 h 126"/>
              <a:gd name="T68" fmla="*/ 60 w 115"/>
              <a:gd name="T69" fmla="*/ 70 h 126"/>
              <a:gd name="T70" fmla="*/ 52 w 115"/>
              <a:gd name="T71" fmla="*/ 70 h 126"/>
              <a:gd name="T72" fmla="*/ 48 w 115"/>
              <a:gd name="T73" fmla="*/ 70 h 126"/>
              <a:gd name="T74" fmla="*/ 47 w 115"/>
              <a:gd name="T75" fmla="*/ 65 h 126"/>
              <a:gd name="T76" fmla="*/ 113 w 115"/>
              <a:gd name="T77" fmla="*/ 118 h 126"/>
              <a:gd name="T78" fmla="*/ 107 w 115"/>
              <a:gd name="T79" fmla="*/ 105 h 126"/>
              <a:gd name="T80" fmla="*/ 104 w 115"/>
              <a:gd name="T81" fmla="*/ 67 h 126"/>
              <a:gd name="T82" fmla="*/ 75 w 115"/>
              <a:gd name="T83" fmla="*/ 24 h 126"/>
              <a:gd name="T84" fmla="*/ 80 w 115"/>
              <a:gd name="T85" fmla="*/ 8 h 126"/>
              <a:gd name="T86" fmla="*/ 76 w 115"/>
              <a:gd name="T87" fmla="*/ 0 h 126"/>
              <a:gd name="T88" fmla="*/ 34 w 115"/>
              <a:gd name="T89" fmla="*/ 1 h 126"/>
              <a:gd name="T90" fmla="*/ 47 w 115"/>
              <a:gd name="T91" fmla="*/ 21 h 126"/>
              <a:gd name="T92" fmla="*/ 24 w 115"/>
              <a:gd name="T93" fmla="*/ 34 h 126"/>
              <a:gd name="T94" fmla="*/ 10 w 115"/>
              <a:gd name="T95" fmla="*/ 67 h 126"/>
              <a:gd name="T96" fmla="*/ 7 w 115"/>
              <a:gd name="T97" fmla="*/ 105 h 126"/>
              <a:gd name="T98" fmla="*/ 0 w 115"/>
              <a:gd name="T99" fmla="*/ 121 h 126"/>
              <a:gd name="T100" fmla="*/ 109 w 115"/>
              <a:gd name="T101" fmla="*/ 126 h 126"/>
              <a:gd name="T102" fmla="*/ 112 w 115"/>
              <a:gd name="T103" fmla="*/ 125 h 126"/>
              <a:gd name="T104" fmla="*/ 65 w 115"/>
              <a:gd name="T105" fmla="*/ 9 h 126"/>
              <a:gd name="T106" fmla="*/ 57 w 115"/>
              <a:gd name="T107" fmla="*/ 17 h 126"/>
              <a:gd name="T108" fmla="*/ 65 w 115"/>
              <a:gd name="T109" fmla="*/ 9 h 126"/>
              <a:gd name="T110" fmla="*/ 13 w 115"/>
              <a:gd name="T111" fmla="*/ 116 h 126"/>
              <a:gd name="T112" fmla="*/ 20 w 115"/>
              <a:gd name="T113" fmla="*/ 90 h 126"/>
              <a:gd name="T114" fmla="*/ 22 w 115"/>
              <a:gd name="T115" fmla="*/ 53 h 126"/>
              <a:gd name="T116" fmla="*/ 43 w 115"/>
              <a:gd name="T117" fmla="*/ 33 h 126"/>
              <a:gd name="T118" fmla="*/ 57 w 115"/>
              <a:gd name="T119" fmla="*/ 30 h 126"/>
              <a:gd name="T120" fmla="*/ 83 w 115"/>
              <a:gd name="T121" fmla="*/ 41 h 126"/>
              <a:gd name="T122" fmla="*/ 94 w 115"/>
              <a:gd name="T123" fmla="*/ 90 h 126"/>
              <a:gd name="T124" fmla="*/ 101 w 115"/>
              <a:gd name="T125" fmla="*/ 11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5" h="126">
                <a:moveTo>
                  <a:pt x="47" y="64"/>
                </a:moveTo>
                <a:cubicBezTo>
                  <a:pt x="47" y="61"/>
                  <a:pt x="47" y="61"/>
                  <a:pt x="47" y="61"/>
                </a:cubicBezTo>
                <a:cubicBezTo>
                  <a:pt x="47" y="61"/>
                  <a:pt x="47" y="61"/>
                  <a:pt x="47" y="61"/>
                </a:cubicBezTo>
                <a:cubicBezTo>
                  <a:pt x="47" y="58"/>
                  <a:pt x="47" y="58"/>
                  <a:pt x="47" y="58"/>
                </a:cubicBezTo>
                <a:cubicBezTo>
                  <a:pt x="47" y="57"/>
                  <a:pt x="47" y="56"/>
                  <a:pt x="47" y="56"/>
                </a:cubicBezTo>
                <a:cubicBezTo>
                  <a:pt x="48" y="55"/>
                  <a:pt x="49" y="55"/>
                  <a:pt x="50" y="55"/>
                </a:cubicBezTo>
                <a:cubicBezTo>
                  <a:pt x="52" y="55"/>
                  <a:pt x="52" y="55"/>
                  <a:pt x="52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60" y="55"/>
                  <a:pt x="60" y="55"/>
                  <a:pt x="60" y="55"/>
                </a:cubicBezTo>
                <a:cubicBezTo>
                  <a:pt x="62" y="55"/>
                  <a:pt x="62" y="55"/>
                  <a:pt x="62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5" y="55"/>
                  <a:pt x="66" y="55"/>
                  <a:pt x="66" y="56"/>
                </a:cubicBezTo>
                <a:cubicBezTo>
                  <a:pt x="67" y="56"/>
                  <a:pt x="67" y="57"/>
                  <a:pt x="67" y="58"/>
                </a:cubicBezTo>
                <a:cubicBezTo>
                  <a:pt x="67" y="60"/>
                  <a:pt x="68" y="61"/>
                  <a:pt x="70" y="61"/>
                </a:cubicBezTo>
                <a:cubicBezTo>
                  <a:pt x="72" y="61"/>
                  <a:pt x="73" y="60"/>
                  <a:pt x="73" y="58"/>
                </a:cubicBezTo>
                <a:cubicBezTo>
                  <a:pt x="73" y="56"/>
                  <a:pt x="72" y="53"/>
                  <a:pt x="70" y="52"/>
                </a:cubicBezTo>
                <a:cubicBezTo>
                  <a:pt x="69" y="50"/>
                  <a:pt x="66" y="49"/>
                  <a:pt x="64" y="49"/>
                </a:cubicBezTo>
                <a:cubicBezTo>
                  <a:pt x="60" y="49"/>
                  <a:pt x="60" y="49"/>
                  <a:pt x="60" y="49"/>
                </a:cubicBezTo>
                <a:cubicBezTo>
                  <a:pt x="60" y="47"/>
                  <a:pt x="60" y="47"/>
                  <a:pt x="60" y="47"/>
                </a:cubicBezTo>
                <a:cubicBezTo>
                  <a:pt x="60" y="45"/>
                  <a:pt x="58" y="44"/>
                  <a:pt x="57" y="44"/>
                </a:cubicBezTo>
                <a:cubicBezTo>
                  <a:pt x="55" y="44"/>
                  <a:pt x="54" y="45"/>
                  <a:pt x="54" y="47"/>
                </a:cubicBezTo>
                <a:cubicBezTo>
                  <a:pt x="54" y="49"/>
                  <a:pt x="54" y="49"/>
                  <a:pt x="54" y="49"/>
                </a:cubicBezTo>
                <a:cubicBezTo>
                  <a:pt x="50" y="49"/>
                  <a:pt x="50" y="49"/>
                  <a:pt x="50" y="49"/>
                </a:cubicBezTo>
                <a:cubicBezTo>
                  <a:pt x="47" y="49"/>
                  <a:pt x="45" y="50"/>
                  <a:pt x="43" y="52"/>
                </a:cubicBezTo>
                <a:cubicBezTo>
                  <a:pt x="42" y="53"/>
                  <a:pt x="41" y="56"/>
                  <a:pt x="41" y="58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4"/>
                  <a:pt x="41" y="64"/>
                  <a:pt x="41" y="64"/>
                </a:cubicBezTo>
                <a:cubicBezTo>
                  <a:pt x="41" y="65"/>
                  <a:pt x="41" y="65"/>
                  <a:pt x="41" y="65"/>
                </a:cubicBezTo>
                <a:cubicBezTo>
                  <a:pt x="41" y="68"/>
                  <a:pt x="41" y="68"/>
                  <a:pt x="41" y="68"/>
                </a:cubicBezTo>
                <a:cubicBezTo>
                  <a:pt x="41" y="70"/>
                  <a:pt x="42" y="72"/>
                  <a:pt x="43" y="74"/>
                </a:cubicBezTo>
                <a:cubicBezTo>
                  <a:pt x="45" y="75"/>
                  <a:pt x="47" y="76"/>
                  <a:pt x="49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52" y="76"/>
                  <a:pt x="52" y="76"/>
                  <a:pt x="52" y="76"/>
                </a:cubicBezTo>
                <a:cubicBezTo>
                  <a:pt x="54" y="76"/>
                  <a:pt x="54" y="76"/>
                  <a:pt x="54" y="76"/>
                </a:cubicBezTo>
                <a:cubicBezTo>
                  <a:pt x="60" y="76"/>
                  <a:pt x="60" y="76"/>
                  <a:pt x="60" y="76"/>
                </a:cubicBezTo>
                <a:cubicBezTo>
                  <a:pt x="63" y="76"/>
                  <a:pt x="63" y="76"/>
                  <a:pt x="63" y="76"/>
                </a:cubicBezTo>
                <a:cubicBezTo>
                  <a:pt x="64" y="76"/>
                  <a:pt x="64" y="76"/>
                  <a:pt x="64" y="76"/>
                </a:cubicBezTo>
                <a:cubicBezTo>
                  <a:pt x="65" y="76"/>
                  <a:pt x="66" y="77"/>
                  <a:pt x="66" y="77"/>
                </a:cubicBezTo>
                <a:cubicBezTo>
                  <a:pt x="67" y="78"/>
                  <a:pt x="67" y="79"/>
                  <a:pt x="67" y="79"/>
                </a:cubicBezTo>
                <a:cubicBezTo>
                  <a:pt x="67" y="83"/>
                  <a:pt x="67" y="86"/>
                  <a:pt x="67" y="89"/>
                </a:cubicBezTo>
                <a:cubicBezTo>
                  <a:pt x="67" y="90"/>
                  <a:pt x="67" y="90"/>
                  <a:pt x="66" y="91"/>
                </a:cubicBezTo>
                <a:cubicBezTo>
                  <a:pt x="66" y="92"/>
                  <a:pt x="65" y="92"/>
                  <a:pt x="64" y="92"/>
                </a:cubicBezTo>
                <a:cubicBezTo>
                  <a:pt x="63" y="92"/>
                  <a:pt x="63" y="92"/>
                  <a:pt x="63" y="92"/>
                </a:cubicBezTo>
                <a:cubicBezTo>
                  <a:pt x="60" y="92"/>
                  <a:pt x="60" y="92"/>
                  <a:pt x="60" y="92"/>
                </a:cubicBezTo>
                <a:cubicBezTo>
                  <a:pt x="54" y="92"/>
                  <a:pt x="54" y="92"/>
                  <a:pt x="54" y="92"/>
                </a:cubicBezTo>
                <a:cubicBezTo>
                  <a:pt x="52" y="92"/>
                  <a:pt x="52" y="92"/>
                  <a:pt x="52" y="92"/>
                </a:cubicBezTo>
                <a:cubicBezTo>
                  <a:pt x="50" y="92"/>
                  <a:pt x="50" y="92"/>
                  <a:pt x="50" y="92"/>
                </a:cubicBezTo>
                <a:cubicBezTo>
                  <a:pt x="49" y="92"/>
                  <a:pt x="48" y="92"/>
                  <a:pt x="47" y="91"/>
                </a:cubicBezTo>
                <a:cubicBezTo>
                  <a:pt x="47" y="90"/>
                  <a:pt x="47" y="90"/>
                  <a:pt x="47" y="89"/>
                </a:cubicBezTo>
                <a:cubicBezTo>
                  <a:pt x="47" y="87"/>
                  <a:pt x="45" y="86"/>
                  <a:pt x="44" y="86"/>
                </a:cubicBezTo>
                <a:cubicBezTo>
                  <a:pt x="42" y="86"/>
                  <a:pt x="41" y="87"/>
                  <a:pt x="41" y="89"/>
                </a:cubicBezTo>
                <a:cubicBezTo>
                  <a:pt x="41" y="91"/>
                  <a:pt x="42" y="94"/>
                  <a:pt x="43" y="95"/>
                </a:cubicBezTo>
                <a:cubicBezTo>
                  <a:pt x="45" y="97"/>
                  <a:pt x="47" y="98"/>
                  <a:pt x="50" y="98"/>
                </a:cubicBezTo>
                <a:cubicBezTo>
                  <a:pt x="54" y="98"/>
                  <a:pt x="54" y="98"/>
                  <a:pt x="54" y="98"/>
                </a:cubicBezTo>
                <a:cubicBezTo>
                  <a:pt x="54" y="100"/>
                  <a:pt x="54" y="100"/>
                  <a:pt x="54" y="100"/>
                </a:cubicBezTo>
                <a:cubicBezTo>
                  <a:pt x="54" y="102"/>
                  <a:pt x="55" y="103"/>
                  <a:pt x="57" y="103"/>
                </a:cubicBezTo>
                <a:cubicBezTo>
                  <a:pt x="58" y="103"/>
                  <a:pt x="60" y="102"/>
                  <a:pt x="60" y="100"/>
                </a:cubicBezTo>
                <a:cubicBezTo>
                  <a:pt x="60" y="98"/>
                  <a:pt x="60" y="98"/>
                  <a:pt x="60" y="98"/>
                </a:cubicBezTo>
                <a:cubicBezTo>
                  <a:pt x="64" y="98"/>
                  <a:pt x="64" y="98"/>
                  <a:pt x="64" y="98"/>
                </a:cubicBezTo>
                <a:cubicBezTo>
                  <a:pt x="66" y="98"/>
                  <a:pt x="69" y="97"/>
                  <a:pt x="70" y="95"/>
                </a:cubicBezTo>
                <a:cubicBezTo>
                  <a:pt x="72" y="94"/>
                  <a:pt x="73" y="91"/>
                  <a:pt x="73" y="89"/>
                </a:cubicBezTo>
                <a:cubicBezTo>
                  <a:pt x="73" y="82"/>
                  <a:pt x="73" y="82"/>
                  <a:pt x="73" y="82"/>
                </a:cubicBezTo>
                <a:cubicBezTo>
                  <a:pt x="73" y="82"/>
                  <a:pt x="73" y="82"/>
                  <a:pt x="73" y="82"/>
                </a:cubicBezTo>
                <a:cubicBezTo>
                  <a:pt x="73" y="79"/>
                  <a:pt x="73" y="79"/>
                  <a:pt x="73" y="79"/>
                </a:cubicBezTo>
                <a:cubicBezTo>
                  <a:pt x="73" y="77"/>
                  <a:pt x="72" y="75"/>
                  <a:pt x="70" y="73"/>
                </a:cubicBezTo>
                <a:cubicBezTo>
                  <a:pt x="69" y="72"/>
                  <a:pt x="67" y="71"/>
                  <a:pt x="64" y="71"/>
                </a:cubicBezTo>
                <a:cubicBezTo>
                  <a:pt x="64" y="70"/>
                  <a:pt x="64" y="70"/>
                  <a:pt x="64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2" y="70"/>
                  <a:pt x="52" y="70"/>
                  <a:pt x="52" y="70"/>
                </a:cubicBezTo>
                <a:cubicBezTo>
                  <a:pt x="50" y="70"/>
                  <a:pt x="50" y="70"/>
                  <a:pt x="50" y="70"/>
                </a:cubicBezTo>
                <a:cubicBezTo>
                  <a:pt x="49" y="70"/>
                  <a:pt x="48" y="70"/>
                  <a:pt x="48" y="70"/>
                </a:cubicBezTo>
                <a:cubicBezTo>
                  <a:pt x="47" y="69"/>
                  <a:pt x="47" y="68"/>
                  <a:pt x="47" y="68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4"/>
                  <a:pt x="47" y="64"/>
                  <a:pt x="47" y="64"/>
                </a:cubicBezTo>
                <a:close/>
                <a:moveTo>
                  <a:pt x="113" y="118"/>
                </a:moveTo>
                <a:cubicBezTo>
                  <a:pt x="113" y="118"/>
                  <a:pt x="113" y="118"/>
                  <a:pt x="113" y="118"/>
                </a:cubicBezTo>
                <a:cubicBezTo>
                  <a:pt x="111" y="115"/>
                  <a:pt x="108" y="110"/>
                  <a:pt x="107" y="105"/>
                </a:cubicBezTo>
                <a:cubicBezTo>
                  <a:pt x="105" y="100"/>
                  <a:pt x="104" y="95"/>
                  <a:pt x="104" y="90"/>
                </a:cubicBezTo>
                <a:cubicBezTo>
                  <a:pt x="104" y="67"/>
                  <a:pt x="104" y="67"/>
                  <a:pt x="104" y="67"/>
                </a:cubicBezTo>
                <a:cubicBezTo>
                  <a:pt x="104" y="54"/>
                  <a:pt x="99" y="42"/>
                  <a:pt x="90" y="34"/>
                </a:cubicBezTo>
                <a:cubicBezTo>
                  <a:pt x="85" y="29"/>
                  <a:pt x="80" y="26"/>
                  <a:pt x="75" y="24"/>
                </a:cubicBezTo>
                <a:cubicBezTo>
                  <a:pt x="72" y="23"/>
                  <a:pt x="69" y="22"/>
                  <a:pt x="67" y="21"/>
                </a:cubicBezTo>
                <a:cubicBezTo>
                  <a:pt x="80" y="8"/>
                  <a:pt x="80" y="8"/>
                  <a:pt x="80" y="8"/>
                </a:cubicBezTo>
                <a:cubicBezTo>
                  <a:pt x="81" y="7"/>
                  <a:pt x="81" y="6"/>
                  <a:pt x="81" y="5"/>
                </a:cubicBezTo>
                <a:cubicBezTo>
                  <a:pt x="81" y="2"/>
                  <a:pt x="79" y="0"/>
                  <a:pt x="7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6" y="0"/>
                  <a:pt x="35" y="0"/>
                  <a:pt x="34" y="1"/>
                </a:cubicBezTo>
                <a:cubicBezTo>
                  <a:pt x="32" y="3"/>
                  <a:pt x="32" y="6"/>
                  <a:pt x="34" y="8"/>
                </a:cubicBezTo>
                <a:cubicBezTo>
                  <a:pt x="47" y="21"/>
                  <a:pt x="47" y="21"/>
                  <a:pt x="47" y="21"/>
                </a:cubicBezTo>
                <a:cubicBezTo>
                  <a:pt x="44" y="22"/>
                  <a:pt x="42" y="23"/>
                  <a:pt x="39" y="24"/>
                </a:cubicBezTo>
                <a:cubicBezTo>
                  <a:pt x="33" y="26"/>
                  <a:pt x="28" y="29"/>
                  <a:pt x="24" y="34"/>
                </a:cubicBezTo>
                <a:cubicBezTo>
                  <a:pt x="19" y="38"/>
                  <a:pt x="16" y="43"/>
                  <a:pt x="13" y="49"/>
                </a:cubicBezTo>
                <a:cubicBezTo>
                  <a:pt x="11" y="55"/>
                  <a:pt x="10" y="61"/>
                  <a:pt x="10" y="67"/>
                </a:cubicBezTo>
                <a:cubicBezTo>
                  <a:pt x="10" y="90"/>
                  <a:pt x="10" y="90"/>
                  <a:pt x="10" y="90"/>
                </a:cubicBezTo>
                <a:cubicBezTo>
                  <a:pt x="10" y="95"/>
                  <a:pt x="9" y="100"/>
                  <a:pt x="7" y="105"/>
                </a:cubicBezTo>
                <a:cubicBezTo>
                  <a:pt x="5" y="110"/>
                  <a:pt x="3" y="115"/>
                  <a:pt x="1" y="118"/>
                </a:cubicBezTo>
                <a:cubicBezTo>
                  <a:pt x="0" y="119"/>
                  <a:pt x="0" y="120"/>
                  <a:pt x="0" y="121"/>
                </a:cubicBezTo>
                <a:cubicBezTo>
                  <a:pt x="0" y="124"/>
                  <a:pt x="2" y="126"/>
                  <a:pt x="5" y="126"/>
                </a:cubicBezTo>
                <a:cubicBezTo>
                  <a:pt x="109" y="126"/>
                  <a:pt x="109" y="126"/>
                  <a:pt x="109" y="126"/>
                </a:cubicBezTo>
                <a:cubicBezTo>
                  <a:pt x="109" y="126"/>
                  <a:pt x="109" y="126"/>
                  <a:pt x="109" y="126"/>
                </a:cubicBezTo>
                <a:cubicBezTo>
                  <a:pt x="110" y="126"/>
                  <a:pt x="111" y="126"/>
                  <a:pt x="112" y="125"/>
                </a:cubicBezTo>
                <a:cubicBezTo>
                  <a:pt x="114" y="123"/>
                  <a:pt x="115" y="120"/>
                  <a:pt x="113" y="118"/>
                </a:cubicBezTo>
                <a:close/>
                <a:moveTo>
                  <a:pt x="65" y="9"/>
                </a:moveTo>
                <a:cubicBezTo>
                  <a:pt x="65" y="9"/>
                  <a:pt x="65" y="9"/>
                  <a:pt x="65" y="9"/>
                </a:cubicBezTo>
                <a:cubicBezTo>
                  <a:pt x="57" y="17"/>
                  <a:pt x="57" y="17"/>
                  <a:pt x="57" y="17"/>
                </a:cubicBezTo>
                <a:cubicBezTo>
                  <a:pt x="49" y="9"/>
                  <a:pt x="49" y="9"/>
                  <a:pt x="49" y="9"/>
                </a:cubicBezTo>
                <a:cubicBezTo>
                  <a:pt x="65" y="9"/>
                  <a:pt x="65" y="9"/>
                  <a:pt x="65" y="9"/>
                </a:cubicBezTo>
                <a:close/>
                <a:moveTo>
                  <a:pt x="13" y="116"/>
                </a:moveTo>
                <a:cubicBezTo>
                  <a:pt x="13" y="116"/>
                  <a:pt x="13" y="116"/>
                  <a:pt x="13" y="116"/>
                </a:cubicBezTo>
                <a:cubicBezTo>
                  <a:pt x="14" y="114"/>
                  <a:pt x="15" y="111"/>
                  <a:pt x="16" y="108"/>
                </a:cubicBezTo>
                <a:cubicBezTo>
                  <a:pt x="18" y="102"/>
                  <a:pt x="20" y="96"/>
                  <a:pt x="20" y="90"/>
                </a:cubicBezTo>
                <a:cubicBezTo>
                  <a:pt x="20" y="67"/>
                  <a:pt x="20" y="67"/>
                  <a:pt x="20" y="67"/>
                </a:cubicBezTo>
                <a:cubicBezTo>
                  <a:pt x="20" y="62"/>
                  <a:pt x="21" y="57"/>
                  <a:pt x="22" y="53"/>
                </a:cubicBezTo>
                <a:cubicBezTo>
                  <a:pt x="24" y="48"/>
                  <a:pt x="27" y="44"/>
                  <a:pt x="30" y="41"/>
                </a:cubicBezTo>
                <a:cubicBezTo>
                  <a:pt x="34" y="37"/>
                  <a:pt x="38" y="34"/>
                  <a:pt x="43" y="33"/>
                </a:cubicBezTo>
                <a:cubicBezTo>
                  <a:pt x="47" y="31"/>
                  <a:pt x="52" y="30"/>
                  <a:pt x="57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62" y="30"/>
                  <a:pt x="67" y="31"/>
                  <a:pt x="71" y="33"/>
                </a:cubicBezTo>
                <a:cubicBezTo>
                  <a:pt x="75" y="34"/>
                  <a:pt x="79" y="37"/>
                  <a:pt x="83" y="41"/>
                </a:cubicBezTo>
                <a:cubicBezTo>
                  <a:pt x="90" y="48"/>
                  <a:pt x="94" y="57"/>
                  <a:pt x="94" y="67"/>
                </a:cubicBezTo>
                <a:cubicBezTo>
                  <a:pt x="94" y="90"/>
                  <a:pt x="94" y="90"/>
                  <a:pt x="94" y="90"/>
                </a:cubicBezTo>
                <a:cubicBezTo>
                  <a:pt x="94" y="96"/>
                  <a:pt x="95" y="102"/>
                  <a:pt x="97" y="108"/>
                </a:cubicBezTo>
                <a:cubicBezTo>
                  <a:pt x="98" y="111"/>
                  <a:pt x="99" y="114"/>
                  <a:pt x="101" y="116"/>
                </a:cubicBezTo>
                <a:cubicBezTo>
                  <a:pt x="13" y="116"/>
                  <a:pt x="13" y="116"/>
                  <a:pt x="13" y="1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0" name="PA_任意多边形 22"/>
          <p:cNvSpPr>
            <a:spLocks noEditPoints="1"/>
          </p:cNvSpPr>
          <p:nvPr>
            <p:custDataLst>
              <p:tags r:id="rId17"/>
            </p:custDataLst>
          </p:nvPr>
        </p:nvSpPr>
        <p:spPr bwMode="auto">
          <a:xfrm>
            <a:off x="4287028" y="3619872"/>
            <a:ext cx="334827" cy="384941"/>
          </a:xfrm>
          <a:custGeom>
            <a:avLst/>
            <a:gdLst>
              <a:gd name="T0" fmla="*/ 27 w 110"/>
              <a:gd name="T1" fmla="*/ 90 h 126"/>
              <a:gd name="T2" fmla="*/ 27 w 110"/>
              <a:gd name="T3" fmla="*/ 96 h 126"/>
              <a:gd name="T4" fmla="*/ 86 w 110"/>
              <a:gd name="T5" fmla="*/ 93 h 126"/>
              <a:gd name="T6" fmla="*/ 24 w 110"/>
              <a:gd name="T7" fmla="*/ 52 h 126"/>
              <a:gd name="T8" fmla="*/ 27 w 110"/>
              <a:gd name="T9" fmla="*/ 55 h 126"/>
              <a:gd name="T10" fmla="*/ 86 w 110"/>
              <a:gd name="T11" fmla="*/ 52 h 126"/>
              <a:gd name="T12" fmla="*/ 27 w 110"/>
              <a:gd name="T13" fmla="*/ 49 h 126"/>
              <a:gd name="T14" fmla="*/ 109 w 110"/>
              <a:gd name="T15" fmla="*/ 36 h 126"/>
              <a:gd name="T16" fmla="*/ 74 w 110"/>
              <a:gd name="T17" fmla="*/ 1 h 126"/>
              <a:gd name="T18" fmla="*/ 13 w 110"/>
              <a:gd name="T19" fmla="*/ 0 h 126"/>
              <a:gd name="T20" fmla="*/ 0 w 110"/>
              <a:gd name="T21" fmla="*/ 13 h 126"/>
              <a:gd name="T22" fmla="*/ 4 w 110"/>
              <a:gd name="T23" fmla="*/ 122 h 126"/>
              <a:gd name="T24" fmla="*/ 13 w 110"/>
              <a:gd name="T25" fmla="*/ 126 h 126"/>
              <a:gd name="T26" fmla="*/ 106 w 110"/>
              <a:gd name="T27" fmla="*/ 122 h 126"/>
              <a:gd name="T28" fmla="*/ 110 w 110"/>
              <a:gd name="T29" fmla="*/ 113 h 126"/>
              <a:gd name="T30" fmla="*/ 109 w 110"/>
              <a:gd name="T31" fmla="*/ 36 h 126"/>
              <a:gd name="T32" fmla="*/ 73 w 110"/>
              <a:gd name="T33" fmla="*/ 14 h 126"/>
              <a:gd name="T34" fmla="*/ 79 w 110"/>
              <a:gd name="T35" fmla="*/ 37 h 126"/>
              <a:gd name="T36" fmla="*/ 75 w 110"/>
              <a:gd name="T37" fmla="*/ 35 h 126"/>
              <a:gd name="T38" fmla="*/ 73 w 110"/>
              <a:gd name="T39" fmla="*/ 14 h 126"/>
              <a:gd name="T40" fmla="*/ 101 w 110"/>
              <a:gd name="T41" fmla="*/ 113 h 126"/>
              <a:gd name="T42" fmla="*/ 100 w 110"/>
              <a:gd name="T43" fmla="*/ 115 h 126"/>
              <a:gd name="T44" fmla="*/ 13 w 110"/>
              <a:gd name="T45" fmla="*/ 116 h 126"/>
              <a:gd name="T46" fmla="*/ 10 w 110"/>
              <a:gd name="T47" fmla="*/ 113 h 126"/>
              <a:gd name="T48" fmla="*/ 11 w 110"/>
              <a:gd name="T49" fmla="*/ 10 h 126"/>
              <a:gd name="T50" fmla="*/ 68 w 110"/>
              <a:gd name="T51" fmla="*/ 9 h 126"/>
              <a:gd name="T52" fmla="*/ 71 w 110"/>
              <a:gd name="T53" fmla="*/ 39 h 126"/>
              <a:gd name="T54" fmla="*/ 79 w 110"/>
              <a:gd name="T55" fmla="*/ 43 h 126"/>
              <a:gd name="T56" fmla="*/ 101 w 110"/>
              <a:gd name="T57" fmla="*/ 113 h 126"/>
              <a:gd name="T58" fmla="*/ 83 w 110"/>
              <a:gd name="T59" fmla="*/ 70 h 126"/>
              <a:gd name="T60" fmla="*/ 24 w 110"/>
              <a:gd name="T61" fmla="*/ 73 h 126"/>
              <a:gd name="T62" fmla="*/ 83 w 110"/>
              <a:gd name="T63" fmla="*/ 76 h 126"/>
              <a:gd name="T64" fmla="*/ 83 w 110"/>
              <a:gd name="T65" fmla="*/ 7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0" h="126">
                <a:moveTo>
                  <a:pt x="83" y="90"/>
                </a:moveTo>
                <a:cubicBezTo>
                  <a:pt x="27" y="90"/>
                  <a:pt x="27" y="90"/>
                  <a:pt x="27" y="90"/>
                </a:cubicBezTo>
                <a:cubicBezTo>
                  <a:pt x="25" y="90"/>
                  <a:pt x="24" y="92"/>
                  <a:pt x="24" y="93"/>
                </a:cubicBezTo>
                <a:cubicBezTo>
                  <a:pt x="24" y="95"/>
                  <a:pt x="25" y="96"/>
                  <a:pt x="27" y="96"/>
                </a:cubicBezTo>
                <a:cubicBezTo>
                  <a:pt x="83" y="96"/>
                  <a:pt x="83" y="96"/>
                  <a:pt x="83" y="96"/>
                </a:cubicBezTo>
                <a:cubicBezTo>
                  <a:pt x="85" y="96"/>
                  <a:pt x="86" y="95"/>
                  <a:pt x="86" y="93"/>
                </a:cubicBezTo>
                <a:cubicBezTo>
                  <a:pt x="86" y="92"/>
                  <a:pt x="85" y="90"/>
                  <a:pt x="83" y="90"/>
                </a:cubicBezTo>
                <a:close/>
                <a:moveTo>
                  <a:pt x="24" y="52"/>
                </a:moveTo>
                <a:cubicBezTo>
                  <a:pt x="24" y="52"/>
                  <a:pt x="24" y="52"/>
                  <a:pt x="24" y="52"/>
                </a:cubicBezTo>
                <a:cubicBezTo>
                  <a:pt x="24" y="54"/>
                  <a:pt x="25" y="55"/>
                  <a:pt x="27" y="55"/>
                </a:cubicBezTo>
                <a:cubicBezTo>
                  <a:pt x="83" y="55"/>
                  <a:pt x="83" y="55"/>
                  <a:pt x="83" y="55"/>
                </a:cubicBezTo>
                <a:cubicBezTo>
                  <a:pt x="85" y="55"/>
                  <a:pt x="86" y="54"/>
                  <a:pt x="86" y="52"/>
                </a:cubicBezTo>
                <a:cubicBezTo>
                  <a:pt x="86" y="51"/>
                  <a:pt x="85" y="49"/>
                  <a:pt x="83" y="49"/>
                </a:cubicBezTo>
                <a:cubicBezTo>
                  <a:pt x="27" y="49"/>
                  <a:pt x="27" y="49"/>
                  <a:pt x="27" y="49"/>
                </a:cubicBezTo>
                <a:cubicBezTo>
                  <a:pt x="25" y="49"/>
                  <a:pt x="24" y="51"/>
                  <a:pt x="24" y="52"/>
                </a:cubicBezTo>
                <a:close/>
                <a:moveTo>
                  <a:pt x="109" y="36"/>
                </a:moveTo>
                <a:cubicBezTo>
                  <a:pt x="109" y="36"/>
                  <a:pt x="109" y="36"/>
                  <a:pt x="109" y="36"/>
                </a:cubicBezTo>
                <a:cubicBezTo>
                  <a:pt x="74" y="1"/>
                  <a:pt x="74" y="1"/>
                  <a:pt x="74" y="1"/>
                </a:cubicBezTo>
                <a:cubicBezTo>
                  <a:pt x="73" y="0"/>
                  <a:pt x="72" y="0"/>
                  <a:pt x="7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9" y="0"/>
                  <a:pt x="6" y="1"/>
                  <a:pt x="4" y="3"/>
                </a:cubicBezTo>
                <a:cubicBezTo>
                  <a:pt x="1" y="6"/>
                  <a:pt x="0" y="9"/>
                  <a:pt x="0" y="13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16"/>
                  <a:pt x="1" y="120"/>
                  <a:pt x="4" y="122"/>
                </a:cubicBezTo>
                <a:cubicBezTo>
                  <a:pt x="4" y="122"/>
                  <a:pt x="4" y="122"/>
                  <a:pt x="4" y="122"/>
                </a:cubicBezTo>
                <a:cubicBezTo>
                  <a:pt x="6" y="124"/>
                  <a:pt x="9" y="126"/>
                  <a:pt x="13" y="126"/>
                </a:cubicBezTo>
                <a:cubicBezTo>
                  <a:pt x="97" y="126"/>
                  <a:pt x="97" y="126"/>
                  <a:pt x="97" y="126"/>
                </a:cubicBezTo>
                <a:cubicBezTo>
                  <a:pt x="101" y="126"/>
                  <a:pt x="104" y="124"/>
                  <a:pt x="106" y="122"/>
                </a:cubicBezTo>
                <a:cubicBezTo>
                  <a:pt x="107" y="122"/>
                  <a:pt x="107" y="122"/>
                  <a:pt x="107" y="122"/>
                </a:cubicBezTo>
                <a:cubicBezTo>
                  <a:pt x="109" y="120"/>
                  <a:pt x="110" y="116"/>
                  <a:pt x="110" y="113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10" y="38"/>
                  <a:pt x="110" y="37"/>
                  <a:pt x="109" y="36"/>
                </a:cubicBezTo>
                <a:close/>
                <a:moveTo>
                  <a:pt x="73" y="14"/>
                </a:moveTo>
                <a:cubicBezTo>
                  <a:pt x="73" y="14"/>
                  <a:pt x="73" y="14"/>
                  <a:pt x="73" y="14"/>
                </a:cubicBezTo>
                <a:cubicBezTo>
                  <a:pt x="96" y="37"/>
                  <a:pt x="96" y="37"/>
                  <a:pt x="96" y="37"/>
                </a:cubicBezTo>
                <a:cubicBezTo>
                  <a:pt x="79" y="37"/>
                  <a:pt x="79" y="37"/>
                  <a:pt x="79" y="37"/>
                </a:cubicBezTo>
                <a:cubicBezTo>
                  <a:pt x="77" y="37"/>
                  <a:pt x="76" y="36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4" y="34"/>
                  <a:pt x="73" y="33"/>
                  <a:pt x="73" y="31"/>
                </a:cubicBezTo>
                <a:cubicBezTo>
                  <a:pt x="73" y="14"/>
                  <a:pt x="73" y="14"/>
                  <a:pt x="73" y="14"/>
                </a:cubicBezTo>
                <a:close/>
                <a:moveTo>
                  <a:pt x="101" y="113"/>
                </a:moveTo>
                <a:cubicBezTo>
                  <a:pt x="101" y="113"/>
                  <a:pt x="101" y="113"/>
                  <a:pt x="101" y="113"/>
                </a:cubicBezTo>
                <a:cubicBezTo>
                  <a:pt x="101" y="114"/>
                  <a:pt x="100" y="115"/>
                  <a:pt x="100" y="115"/>
                </a:cubicBezTo>
                <a:cubicBezTo>
                  <a:pt x="100" y="115"/>
                  <a:pt x="100" y="115"/>
                  <a:pt x="100" y="115"/>
                </a:cubicBezTo>
                <a:cubicBezTo>
                  <a:pt x="99" y="116"/>
                  <a:pt x="98" y="116"/>
                  <a:pt x="97" y="116"/>
                </a:cubicBezTo>
                <a:cubicBezTo>
                  <a:pt x="13" y="116"/>
                  <a:pt x="13" y="116"/>
                  <a:pt x="13" y="116"/>
                </a:cubicBezTo>
                <a:cubicBezTo>
                  <a:pt x="12" y="116"/>
                  <a:pt x="11" y="116"/>
                  <a:pt x="11" y="115"/>
                </a:cubicBezTo>
                <a:cubicBezTo>
                  <a:pt x="10" y="115"/>
                  <a:pt x="10" y="114"/>
                  <a:pt x="10" y="1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0"/>
                </a:cubicBezTo>
                <a:cubicBezTo>
                  <a:pt x="11" y="10"/>
                  <a:pt x="12" y="9"/>
                  <a:pt x="13" y="9"/>
                </a:cubicBezTo>
                <a:cubicBezTo>
                  <a:pt x="68" y="9"/>
                  <a:pt x="68" y="9"/>
                  <a:pt x="68" y="9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34"/>
                  <a:pt x="69" y="37"/>
                  <a:pt x="71" y="39"/>
                </a:cubicBezTo>
                <a:cubicBezTo>
                  <a:pt x="71" y="39"/>
                  <a:pt x="71" y="39"/>
                  <a:pt x="71" y="39"/>
                </a:cubicBezTo>
                <a:cubicBezTo>
                  <a:pt x="73" y="41"/>
                  <a:pt x="75" y="43"/>
                  <a:pt x="79" y="43"/>
                </a:cubicBezTo>
                <a:cubicBezTo>
                  <a:pt x="101" y="43"/>
                  <a:pt x="101" y="43"/>
                  <a:pt x="101" y="43"/>
                </a:cubicBezTo>
                <a:cubicBezTo>
                  <a:pt x="101" y="113"/>
                  <a:pt x="101" y="113"/>
                  <a:pt x="101" y="113"/>
                </a:cubicBezTo>
                <a:close/>
                <a:moveTo>
                  <a:pt x="83" y="70"/>
                </a:moveTo>
                <a:cubicBezTo>
                  <a:pt x="83" y="70"/>
                  <a:pt x="83" y="70"/>
                  <a:pt x="83" y="70"/>
                </a:cubicBezTo>
                <a:cubicBezTo>
                  <a:pt x="27" y="70"/>
                  <a:pt x="27" y="70"/>
                  <a:pt x="27" y="70"/>
                </a:cubicBezTo>
                <a:cubicBezTo>
                  <a:pt x="25" y="70"/>
                  <a:pt x="24" y="71"/>
                  <a:pt x="24" y="73"/>
                </a:cubicBezTo>
                <a:cubicBezTo>
                  <a:pt x="24" y="74"/>
                  <a:pt x="25" y="76"/>
                  <a:pt x="27" y="76"/>
                </a:cubicBezTo>
                <a:cubicBezTo>
                  <a:pt x="83" y="76"/>
                  <a:pt x="83" y="76"/>
                  <a:pt x="83" y="76"/>
                </a:cubicBezTo>
                <a:cubicBezTo>
                  <a:pt x="85" y="76"/>
                  <a:pt x="86" y="74"/>
                  <a:pt x="86" y="73"/>
                </a:cubicBezTo>
                <a:cubicBezTo>
                  <a:pt x="86" y="71"/>
                  <a:pt x="85" y="70"/>
                  <a:pt x="83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3" name="PA_矩形 24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093461" y="4762799"/>
            <a:ext cx="1519142" cy="70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170">
              <a:lnSpc>
                <a:spcPct val="120000"/>
              </a:lnSpc>
              <a:spcBef>
                <a:spcPts val="400"/>
              </a:spcBef>
            </a:pPr>
            <a:r>
              <a:rPr lang="zh-CN" altLang="en-US" sz="20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/>
                <a:ea typeface="宋体" panose="02010600030101010101" pitchFamily="2" charset="-122"/>
              </a:rPr>
              <a:t>暂停、气泡放在更新步</a:t>
            </a:r>
            <a:endParaRPr lang="zh-CN" altLang="en-US" sz="2000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4" name="PA_矩形 24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792374" y="2044125"/>
            <a:ext cx="1366557" cy="70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170">
              <a:lnSpc>
                <a:spcPct val="120000"/>
              </a:lnSpc>
              <a:spcBef>
                <a:spcPts val="400"/>
              </a:spcBef>
            </a:pPr>
            <a:r>
              <a:rPr lang="zh-CN" altLang="en-US" sz="20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/>
                <a:ea typeface="宋体" panose="02010600030101010101" pitchFamily="2" charset="-122"/>
              </a:rPr>
              <a:t>硬件定义在组件之下</a:t>
            </a:r>
            <a:endParaRPr lang="zh-CN" altLang="en-US" sz="2000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5" name="PA_矩形 24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193029" y="4751968"/>
            <a:ext cx="1808971" cy="70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170">
              <a:lnSpc>
                <a:spcPct val="120000"/>
              </a:lnSpc>
              <a:spcBef>
                <a:spcPts val="400"/>
              </a:spcBef>
            </a:pPr>
            <a:r>
              <a:rPr lang="zh-CN" altLang="en-US" sz="20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/>
                <a:ea typeface="宋体" panose="02010600030101010101" pitchFamily="2" charset="-122"/>
              </a:rPr>
              <a:t>大小写区别线路和寄存器</a:t>
            </a:r>
            <a:endParaRPr lang="zh-CN" altLang="en-US" sz="2000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6" name="PA_矩形 24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8662928" y="4710045"/>
            <a:ext cx="1493969" cy="71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170">
              <a:lnSpc>
                <a:spcPct val="120000"/>
              </a:lnSpc>
              <a:spcBef>
                <a:spcPts val="400"/>
              </a:spcBef>
            </a:pPr>
            <a:r>
              <a:rPr lang="zh-CN" altLang="en-US" sz="20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/>
                <a:ea typeface="宋体" panose="02010600030101010101" pitchFamily="2" charset="-122"/>
              </a:rPr>
              <a:t>按标号规则定义字符串</a:t>
            </a:r>
            <a:endParaRPr lang="zh-CN" altLang="en-US" sz="2000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7" name="PA_矩形 24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7025975" y="2009356"/>
            <a:ext cx="1386806" cy="70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170">
              <a:lnSpc>
                <a:spcPct val="120000"/>
              </a:lnSpc>
              <a:spcBef>
                <a:spcPts val="400"/>
              </a:spcBef>
            </a:pPr>
            <a:r>
              <a:rPr lang="en-US" altLang="zh-CN" sz="20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/>
                <a:ea typeface="宋体" panose="02010600030101010101" pitchFamily="2" charset="-122"/>
              </a:rPr>
              <a:t>namespace</a:t>
            </a:r>
            <a:r>
              <a:rPr lang="zh-CN" altLang="en-US" sz="20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/>
                <a:ea typeface="宋体" panose="02010600030101010101" pitchFamily="2" charset="-122"/>
              </a:rPr>
              <a:t>的使用</a:t>
            </a:r>
            <a:endParaRPr lang="zh-CN" altLang="en-US" sz="2000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1" name="PA_矩形 39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54879" y="371042"/>
            <a:ext cx="37040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800" dirty="0"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编程细节</a:t>
            </a:r>
            <a:endParaRPr lang="en-US" altLang="zh-CN" sz="2800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PA_组合 31"/>
          <p:cNvGrpSpPr/>
          <p:nvPr>
            <p:custDataLst>
              <p:tags r:id="rId24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4643681"/>
      </p:ext>
    </p:extLst>
  </p:cSld>
  <p:clrMapOvr>
    <a:masterClrMapping/>
  </p:clrMapOvr>
  <p:transition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>
            <a:off x="6098094" y="3569059"/>
            <a:ext cx="1441420" cy="1415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594" indent="-228594" defTabSz="121917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功能展示</a:t>
            </a:r>
            <a:endParaRPr lang="en-US" altLang="zh-CN" sz="20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marL="228594" indent="-228594" defTabSz="121917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设计理念</a:t>
            </a:r>
          </a:p>
          <a:p>
            <a:pPr marL="228594" indent="-228594" defTabSz="1219170">
              <a:lnSpc>
                <a:spcPct val="150000"/>
              </a:lnSpc>
              <a:buFont typeface="Wingdings" pitchFamily="2" charset="2"/>
              <a:buChar char="ü"/>
            </a:pPr>
            <a:endParaRPr lang="zh-CN" altLang="en-US" sz="20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>
            <a:off x="7152116" y="2707407"/>
            <a:ext cx="18810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zh-CN" altLang="en-US" sz="3000" b="1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Impact" pitchFamily="34" charset="0"/>
                <a:ea typeface="微软雅黑" pitchFamily="34" charset="-122"/>
              </a:rPr>
              <a:t>前端展示</a:t>
            </a:r>
          </a:p>
        </p:txBody>
      </p:sp>
      <p:sp>
        <p:nvSpPr>
          <p:cNvPr id="41" name="PA_矩形 40"/>
          <p:cNvSpPr/>
          <p:nvPr>
            <p:custDataLst>
              <p:tags r:id="rId3"/>
            </p:custDataLst>
          </p:nvPr>
        </p:nvSpPr>
        <p:spPr>
          <a:xfrm>
            <a:off x="6098093" y="2316340"/>
            <a:ext cx="105402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6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02</a:t>
            </a:r>
            <a:endParaRPr lang="zh-CN" altLang="en-US" sz="6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4"/>
            </p:custDataLst>
          </p:nvPr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2466555"/>
      </p:ext>
    </p:extLst>
  </p:cSld>
  <p:clrMapOvr>
    <a:masterClrMapping/>
  </p:clrMapOvr>
  <p:transition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800" dirty="0"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功能展示</a:t>
            </a:r>
            <a:endParaRPr lang="en-US" altLang="zh-CN" sz="2800" dirty="0">
              <a:solidFill>
                <a:srgbClr val="FFFFFF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PA_组合 15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B785558C-9D3E-4489-B046-71D078CAC0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834" t="3609" r="8005"/>
          <a:stretch/>
        </p:blipFill>
        <p:spPr>
          <a:xfrm>
            <a:off x="1809259" y="1161761"/>
            <a:ext cx="8573481" cy="552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70349"/>
      </p:ext>
    </p:extLst>
  </p:cSld>
  <p:clrMapOvr>
    <a:masterClrMapping/>
  </p:clrMapOvr>
  <p:transition>
    <p:wheel spokes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288</Words>
  <Application>Microsoft Office PowerPoint</Application>
  <PresentationFormat>宽屏</PresentationFormat>
  <Paragraphs>90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Calibri</vt:lpstr>
      <vt:lpstr>Impact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keywords>锐旗设计; https:/9ppt.taobao.com</cp:keywords>
  <cp:lastModifiedBy>孙 若诗</cp:lastModifiedBy>
  <cp:revision>71</cp:revision>
  <dcterms:created xsi:type="dcterms:W3CDTF">2016-08-30T15:34:45Z</dcterms:created>
  <dcterms:modified xsi:type="dcterms:W3CDTF">2020-12-28T16:18:45Z</dcterms:modified>
  <cp:category>锐旗设计; https://9ppt.taobao.com</cp:category>
</cp:coreProperties>
</file>