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80" r:id="rId12"/>
    <p:sldId id="283" r:id="rId13"/>
    <p:sldId id="264" r:id="rId14"/>
    <p:sldId id="265" r:id="rId15"/>
    <p:sldId id="267" r:id="rId16"/>
    <p:sldId id="268" r:id="rId17"/>
    <p:sldId id="269" r:id="rId18"/>
    <p:sldId id="281" r:id="rId19"/>
    <p:sldId id="270" r:id="rId20"/>
    <p:sldId id="271" r:id="rId21"/>
    <p:sldId id="272" r:id="rId22"/>
    <p:sldId id="273" r:id="rId23"/>
    <p:sldId id="274" r:id="rId24"/>
    <p:sldId id="282" r:id="rId25"/>
    <p:sldId id="275" r:id="rId26"/>
    <p:sldId id="276" r:id="rId27"/>
    <p:sldId id="277" r:id="rId28"/>
    <p:sldId id="278" r:id="rId29"/>
    <p:sldId id="279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18"/>
  </p:normalViewPr>
  <p:slideViewPr>
    <p:cSldViewPr snapToGrid="0">
      <p:cViewPr varScale="1">
        <p:scale>
          <a:sx n="99" d="100"/>
          <a:sy n="99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B71E-D5BD-7D48-2EA0-22AFC165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77F7-42D5-64A0-B11F-F003D54E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 figures displaying progress</a:t>
            </a:r>
          </a:p>
          <a:p>
            <a:pPr>
              <a:buFontTx/>
              <a:buChar char="-"/>
            </a:pPr>
            <a:r>
              <a:rPr lang="en-US" dirty="0"/>
              <a:t>Backgrounds </a:t>
            </a:r>
          </a:p>
          <a:p>
            <a:pPr>
              <a:buFontTx/>
              <a:buChar char="-"/>
            </a:pPr>
            <a:r>
              <a:rPr lang="en-US" dirty="0"/>
              <a:t>Player Sprites</a:t>
            </a:r>
          </a:p>
          <a:p>
            <a:pPr>
              <a:buFontTx/>
              <a:buChar char="-"/>
            </a:pPr>
            <a:r>
              <a:rPr lang="en-US" dirty="0"/>
              <a:t>Enemy Sprites</a:t>
            </a:r>
          </a:p>
          <a:p>
            <a:pPr>
              <a:buFontTx/>
              <a:buChar char="-"/>
            </a:pPr>
            <a:r>
              <a:rPr lang="en-US"/>
              <a:t>Boss 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72" y="1273733"/>
            <a:ext cx="4506272" cy="11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37D4C0B-485B-279E-F589-03495BB4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450"/>
          <a:stretch/>
        </p:blipFill>
        <p:spPr>
          <a:xfrm>
            <a:off x="558048" y="3623985"/>
            <a:ext cx="11075904" cy="1320800"/>
          </a:xfrm>
          <a:prstGeom prst="rect">
            <a:avLst/>
          </a:prstGeom>
        </p:spPr>
      </p:pic>
      <p:pic>
        <p:nvPicPr>
          <p:cNvPr id="5" name="Picture 4" descr="A pixel art of a knife&#10;&#10;AI-generated content may be incorrect.">
            <a:extLst>
              <a:ext uri="{FF2B5EF4-FFF2-40B4-BE49-F238E27FC236}">
                <a16:creationId xmlns:a16="http://schemas.microsoft.com/office/drawing/2014/main" id="{E4CEB174-29F4-0B86-9DDF-B7E7B996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878" b="31482"/>
          <a:stretch/>
        </p:blipFill>
        <p:spPr>
          <a:xfrm>
            <a:off x="1116711" y="786648"/>
            <a:ext cx="4736374" cy="2114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30B21-D8EC-E272-9E93-44F9A8B507FC}"/>
              </a:ext>
            </a:extLst>
          </p:cNvPr>
          <p:cNvSpPr txBox="1"/>
          <p:nvPr/>
        </p:nvSpPr>
        <p:spPr>
          <a:xfrm>
            <a:off x="558048" y="4944785"/>
            <a:ext cx="11075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8D9DB-9883-26E8-0B03-ED99D4B7FC78}"/>
              </a:ext>
            </a:extLst>
          </p:cNvPr>
          <p:cNvSpPr txBox="1"/>
          <p:nvPr/>
        </p:nvSpPr>
        <p:spPr>
          <a:xfrm>
            <a:off x="6706372" y="2392464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Fire on Right of Flow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D460D-C83B-F2F7-5ECB-1FEE3A6630B5}"/>
              </a:ext>
            </a:extLst>
          </p:cNvPr>
          <p:cNvSpPr txBox="1"/>
          <p:nvPr/>
        </p:nvSpPr>
        <p:spPr>
          <a:xfrm>
            <a:off x="1229965" y="2814659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Bar</a:t>
            </a:r>
          </a:p>
        </p:txBody>
      </p:sp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841F5BA6-31F4-3DCD-2F8B-0E7461C4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FDDE3-3D72-4229-4BA5-66FBE23E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38"/>
          <a:stretch/>
        </p:blipFill>
        <p:spPr>
          <a:xfrm>
            <a:off x="10659" y="2380510"/>
            <a:ext cx="12191980" cy="4476208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6C4FABEF-3E46-12C6-FB5E-0B5C3716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0" y="3073400"/>
            <a:ext cx="2953177" cy="2794000"/>
          </a:xfrm>
          <a:prstGeom prst="rect">
            <a:avLst/>
          </a:prstGeom>
        </p:spPr>
      </p:pic>
      <p:pic>
        <p:nvPicPr>
          <p:cNvPr id="8" name="Picture 7" descr="A tree with pink flowers&#10;&#10;AI-generated content may be incorrect.">
            <a:extLst>
              <a:ext uri="{FF2B5EF4-FFF2-40B4-BE49-F238E27FC236}">
                <a16:creationId xmlns:a16="http://schemas.microsoft.com/office/drawing/2014/main" id="{1DACD867-47B4-FE58-C369-1354F566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9139672" y="3073400"/>
            <a:ext cx="2953177" cy="2794000"/>
          </a:xfrm>
          <a:prstGeom prst="rect">
            <a:avLst/>
          </a:prstGeom>
        </p:spPr>
      </p:pic>
      <p:pic>
        <p:nvPicPr>
          <p:cNvPr id="9" name="Picture 8" descr="A tree with pink flowers&#10;&#10;AI-generated content may be incorrect.">
            <a:extLst>
              <a:ext uri="{FF2B5EF4-FFF2-40B4-BE49-F238E27FC236}">
                <a16:creationId xmlns:a16="http://schemas.microsoft.com/office/drawing/2014/main" id="{CC636671-E788-5902-2493-FC0302CC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3065029" y="2959100"/>
            <a:ext cx="2070100" cy="1828248"/>
          </a:xfrm>
          <a:prstGeom prst="rect">
            <a:avLst/>
          </a:prstGeom>
        </p:spPr>
      </p:pic>
      <p:pic>
        <p:nvPicPr>
          <p:cNvPr id="11" name="Picture 10" descr="A tree with pink flowers&#10;&#10;AI-generated content may be incorrect.">
            <a:extLst>
              <a:ext uri="{FF2B5EF4-FFF2-40B4-BE49-F238E27FC236}">
                <a16:creationId xmlns:a16="http://schemas.microsoft.com/office/drawing/2014/main" id="{922B9E47-F927-25FE-D4CD-C29EA918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7627752" y="2790366"/>
            <a:ext cx="2070100" cy="1828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5C7BE-7F25-7D68-2365-653DCF2D4EA0}"/>
              </a:ext>
            </a:extLst>
          </p:cNvPr>
          <p:cNvSpPr txBox="1"/>
          <p:nvPr/>
        </p:nvSpPr>
        <p:spPr>
          <a:xfrm>
            <a:off x="1092200" y="1039672"/>
            <a:ext cx="96139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Reap 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Kurt Kimura, Amanda Nitta, Lloyd Sanderson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https://ics485-project-reap.github.io/</a:t>
            </a:r>
          </a:p>
        </p:txBody>
      </p:sp>
      <p:pic>
        <p:nvPicPr>
          <p:cNvPr id="13" name="Picture 12" descr="A pixel art of two people&#10;&#10;AI-generated content may be incorrect.">
            <a:extLst>
              <a:ext uri="{FF2B5EF4-FFF2-40B4-BE49-F238E27FC236}">
                <a16:creationId xmlns:a16="http://schemas.microsoft.com/office/drawing/2014/main" id="{8E23DB02-E58F-5BA0-1D16-E0C35E84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35795" r="59485"/>
          <a:stretch/>
        </p:blipFill>
        <p:spPr>
          <a:xfrm>
            <a:off x="3236538" y="4225402"/>
            <a:ext cx="2209262" cy="17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159</Words>
  <Application>Microsoft Macintosh PowerPoint</Application>
  <PresentationFormat>Widescreen</PresentationFormat>
  <Paragraphs>64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Menlo</vt:lpstr>
      <vt:lpstr>Office Theme</vt:lpstr>
      <vt:lpstr>How to load GIFs </vt:lpstr>
      <vt:lpstr>ReadMe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14</cp:revision>
  <dcterms:created xsi:type="dcterms:W3CDTF">2025-04-01T09:24:06Z</dcterms:created>
  <dcterms:modified xsi:type="dcterms:W3CDTF">2025-05-07T00:32:57Z</dcterms:modified>
</cp:coreProperties>
</file>