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0" r:id="rId11"/>
    <p:sldId id="283" r:id="rId12"/>
    <p:sldId id="264" r:id="rId13"/>
    <p:sldId id="265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10"/>
    <p:restoredTop sz="94697"/>
  </p:normalViewPr>
  <p:slideViewPr>
    <p:cSldViewPr snapToGrid="0">
      <p:cViewPr varScale="1">
        <p:scale>
          <a:sx n="84" d="100"/>
          <a:sy n="84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115</Words>
  <Application>Microsoft Macintosh PowerPoint</Application>
  <PresentationFormat>Widescreen</PresentationFormat>
  <Paragraphs>49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8</cp:revision>
  <dcterms:created xsi:type="dcterms:W3CDTF">2025-04-01T09:24:06Z</dcterms:created>
  <dcterms:modified xsi:type="dcterms:W3CDTF">2025-05-04T09:33:06Z</dcterms:modified>
</cp:coreProperties>
</file>