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6"/>
    <p:restoredTop sz="94697"/>
  </p:normalViewPr>
  <p:slideViewPr>
    <p:cSldViewPr snapToGrid="0">
      <p:cViewPr varScale="1">
        <p:scale>
          <a:sx n="74" d="100"/>
          <a:sy n="74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281" y="230518"/>
            <a:ext cx="31496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119</Words>
  <Application>Microsoft Macintosh PowerPoint</Application>
  <PresentationFormat>Widescreen</PresentationFormat>
  <Paragraphs>52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10</cp:revision>
  <dcterms:created xsi:type="dcterms:W3CDTF">2025-04-01T09:24:06Z</dcterms:created>
  <dcterms:modified xsi:type="dcterms:W3CDTF">2025-05-05T19:19:30Z</dcterms:modified>
</cp:coreProperties>
</file>