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8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6" r:id="rId11"/>
    <p:sldId id="280" r:id="rId12"/>
    <p:sldId id="283" r:id="rId13"/>
    <p:sldId id="264" r:id="rId14"/>
    <p:sldId id="265" r:id="rId15"/>
    <p:sldId id="267" r:id="rId16"/>
    <p:sldId id="268" r:id="rId17"/>
    <p:sldId id="269" r:id="rId18"/>
    <p:sldId id="281" r:id="rId19"/>
    <p:sldId id="270" r:id="rId20"/>
    <p:sldId id="271" r:id="rId21"/>
    <p:sldId id="272" r:id="rId22"/>
    <p:sldId id="273" r:id="rId23"/>
    <p:sldId id="274" r:id="rId24"/>
    <p:sldId id="282" r:id="rId25"/>
    <p:sldId id="275" r:id="rId26"/>
    <p:sldId id="276" r:id="rId27"/>
    <p:sldId id="277" r:id="rId28"/>
    <p:sldId id="278" r:id="rId29"/>
    <p:sldId id="279" r:id="rId30"/>
    <p:sldId id="284" r:id="rId31"/>
    <p:sldId id="285" r:id="rId32"/>
    <p:sldId id="286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557"/>
    <p:restoredTop sz="94718"/>
  </p:normalViewPr>
  <p:slideViewPr>
    <p:cSldViewPr snapToGrid="0">
      <p:cViewPr varScale="1">
        <p:scale>
          <a:sx n="99" d="100"/>
          <a:sy n="99" d="100"/>
        </p:scale>
        <p:origin x="176" y="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02169C4-2CE8-3045-BD4E-B2C95498600D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4FAE4-3B6F-E147-8637-30AB6E87A6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931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Running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Walk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3066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641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31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277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Enemy </a:t>
            </a:r>
            <a:r>
              <a:rPr lang="en-US" dirty="0" err="1"/>
              <a:t>Atttack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773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Land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774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Jump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445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30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Hurt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596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7207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Flow State Activate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444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Dead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19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Player Attack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E4FAE4-3B6F-E147-8637-30AB6E87A68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139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7B003-7AFF-494E-A383-51102B70D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8949D5-0977-FF62-45CD-51F33FD918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DDCDC8-2973-1DAD-B130-19F6015DD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76BBD-BD16-4F2E-118B-8F1D1B616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EC3B87-86B6-4BB8-7304-765276C53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949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757A-D62D-3869-F602-3CE223ECB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5844F0-4B10-9704-E618-F7E0AF9F7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F717A-1C2B-B17E-5A3C-67558F089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C076E-36AA-62DB-5591-53BD6FF84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3215F-3AF0-3030-664F-B5FE483C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576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298A0A-46EA-2896-6A3C-6CB0293F1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2ACD7-6AF8-F3FC-4B5B-06F7ABF7DE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7C65C-EE26-9DCC-87BE-864DDAEB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304CB-38FE-D93C-FDA7-8E9F40AC6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320F8-D615-E9B2-DAA4-A5974C4F6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58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78AC-0311-366C-C077-968AAE961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48186-3954-0433-C39F-D1A6BCB07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779FF-D22B-B909-792B-B92DB9D9F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A09942-F12E-C7B5-EE95-7BD69ADB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419F-2346-F23E-D4DF-27D6153F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499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CEFB8-CC8A-E6FC-8009-C48597AB0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84515-D018-342B-C1AF-A521BD8CDC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90C1C-EC08-0E1E-C16C-40CBA99F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25EEB-5A9B-1FA0-A6E0-63C31C3F1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43634-5CD8-200A-7741-4D2DD133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67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7486-C8ED-4A3F-2EC7-86E072671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6671-2540-F3A5-9AAF-576C9F620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D7161-7AE2-1EC7-5D09-B93F8E445A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81642F-E865-5013-373B-4E39AB73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4582B6-2D51-08C9-78D2-F0725151F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4666F2-09C3-AB7C-53C4-1410AF693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387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8796-965E-E926-1FCB-031D4EDE9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0CB95-4B04-231C-49BD-27460506E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AD431D-FF38-8C51-D95A-A1208D6CC4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F309EB-E169-0C66-AF41-4FBDE07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985977-99B1-EEA0-AD19-0E5A92BADD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7D6295-9FF5-D55F-3140-436A5504A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FDFD09-997E-3FCC-75D9-C97B55192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93EC2C5-D530-B523-3F51-B170DE2BB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24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0435-F297-331E-C5FC-5ADF5B672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D8E37F-AB80-19CE-A99B-A99080DC5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953114-4174-7144-4488-99EFC133D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F0BA2C-67DF-A955-7B35-0416EF1D3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77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414A04-3F94-B140-37C4-BEE24B42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F8FF-CC6D-7604-46C7-28FBB803E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2BF49-970F-7AA8-E9E1-F417B090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182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D7A3E-4F31-8BB5-6C0A-18B388C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D1056-EB3F-3E09-AC53-331B10BF8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CEF1AD-E7F2-12CE-89D9-0DFE6EE023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EFBEFC-B964-9A47-FB75-618A3F456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53CD35-3E33-EC42-E793-60EDAFA03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0D9D4-754C-FE2E-4C66-03C28352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90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5F2D8-66BC-7AF1-8228-56030F49E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EFD507-557D-1DFF-EFCA-1FC5654D15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F22C3-8F96-89EF-164F-01935007F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3EA71-1ED7-09A9-3F85-9A208876F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BD1472-C2AD-63A1-B3FC-89A394A21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FB02E-F0EC-E588-B1F4-17377625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1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14692C-2498-E094-A8D6-6336311E9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94451-25A7-4E09-FBF4-72DB82FDF0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3D1-0334-8BD5-B1A1-877FC5B769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BFE26-3A45-154B-ADFD-2E8DA00B338B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51AC57-FABA-84F8-C3CF-02ED78E0C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DC850-7D77-61A5-4256-349B4C422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04775-062C-B741-A019-EE7453F2DE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9635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5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3C676-4846-F731-E51D-19FF2CABF9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1200" y="899319"/>
            <a:ext cx="11094720" cy="2356643"/>
          </a:xfrm>
        </p:spPr>
        <p:txBody>
          <a:bodyPr>
            <a:normAutofit/>
          </a:bodyPr>
          <a:lstStyle/>
          <a:p>
            <a:pPr>
              <a:lnSpc>
                <a:spcPts val="1350"/>
              </a:lnSpc>
            </a:pPr>
            <a:r>
              <a:rPr lang="en-US" sz="2000" dirty="0"/>
              <a:t>How to load GIFs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4B754-1EF8-33FB-DF33-3B3CF0DD7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&lt;!-- &lt;span&gt;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src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="/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progress_pics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/playerAttackTest2.gif" width="300" height="300" style="</a:t>
            </a:r>
            <a:r>
              <a:rPr lang="en-US" sz="2400" b="0" dirty="0" err="1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display:inline-block</a:t>
            </a: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; vertical-align: middle;" /&gt;</a:t>
            </a:r>
            <a:br>
              <a:rPr lang="en-US" sz="2400" b="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r>
              <a:rPr lang="en-US" sz="2400" b="0" dirty="0">
                <a:solidFill>
                  <a:srgbClr val="008000"/>
                </a:solidFill>
                <a:effectLst/>
                <a:latin typeface="Menlo" panose="020B0609030804020204" pitchFamily="49" charset="0"/>
              </a:rPr>
              <a:t>&lt;/span&gt; --&gt;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0160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2ED90-812E-898F-8A8E-D1657D3C04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PLAYER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D40BF7-86BE-3517-B91D-E84D7E18EB7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9587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xel art of two people&#10;&#10;AI-generated content may be incorrect.">
            <a:extLst>
              <a:ext uri="{FF2B5EF4-FFF2-40B4-BE49-F238E27FC236}">
                <a16:creationId xmlns:a16="http://schemas.microsoft.com/office/drawing/2014/main" id="{10E47884-0AD5-F1B6-C129-87D132F36F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6597"/>
          <a:stretch/>
        </p:blipFill>
        <p:spPr>
          <a:xfrm>
            <a:off x="670560" y="365758"/>
            <a:ext cx="10850880" cy="8599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5F06125-3D8A-16FB-873B-F5D8A45639D4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Running</a:t>
            </a:r>
          </a:p>
        </p:txBody>
      </p:sp>
      <p:pic>
        <p:nvPicPr>
          <p:cNvPr id="6" name="Picture 5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6332A71B-3234-9601-7B80-DC50501F6AC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491" t="41083" r="19519"/>
          <a:stretch/>
        </p:blipFill>
        <p:spPr>
          <a:xfrm>
            <a:off x="2485671" y="1923408"/>
            <a:ext cx="1424702" cy="10776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9B42A6-1191-337F-8751-AD33E5030987}"/>
              </a:ext>
            </a:extLst>
          </p:cNvPr>
          <p:cNvSpPr txBox="1"/>
          <p:nvPr/>
        </p:nvSpPr>
        <p:spPr>
          <a:xfrm>
            <a:off x="2485671" y="3066685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Land</a:t>
            </a:r>
          </a:p>
        </p:txBody>
      </p:sp>
      <p:pic>
        <p:nvPicPr>
          <p:cNvPr id="8" name="Picture 7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920250D5-55BC-0D7C-6919-8BA927BD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3786" r="17728"/>
          <a:stretch/>
        </p:blipFill>
        <p:spPr>
          <a:xfrm>
            <a:off x="756978" y="1858498"/>
            <a:ext cx="1661993" cy="11355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9538CB-F898-6738-EDEB-A79B2DE25586}"/>
              </a:ext>
            </a:extLst>
          </p:cNvPr>
          <p:cNvSpPr txBox="1"/>
          <p:nvPr/>
        </p:nvSpPr>
        <p:spPr>
          <a:xfrm>
            <a:off x="924424" y="3059668"/>
            <a:ext cx="116989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Jump</a:t>
            </a:r>
          </a:p>
        </p:txBody>
      </p:sp>
      <p:pic>
        <p:nvPicPr>
          <p:cNvPr id="10" name="Picture 9" descr="A pixel art of two people&#10;&#10;AI-generated content may be incorrect.">
            <a:extLst>
              <a:ext uri="{FF2B5EF4-FFF2-40B4-BE49-F238E27FC236}">
                <a16:creationId xmlns:a16="http://schemas.microsoft.com/office/drawing/2014/main" id="{F7729513-E450-8E22-2B09-A5613C9ABE0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5795" r="12637"/>
          <a:stretch/>
        </p:blipFill>
        <p:spPr>
          <a:xfrm>
            <a:off x="3979011" y="1923408"/>
            <a:ext cx="2932802" cy="107768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0B1E03-DBD3-7CD0-B5AA-D3EEDED517BF}"/>
              </a:ext>
            </a:extLst>
          </p:cNvPr>
          <p:cNvSpPr txBox="1"/>
          <p:nvPr/>
        </p:nvSpPr>
        <p:spPr>
          <a:xfrm>
            <a:off x="4046918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</a:t>
            </a:r>
          </a:p>
        </p:txBody>
      </p:sp>
      <p:pic>
        <p:nvPicPr>
          <p:cNvPr id="12" name="Picture 11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5BE0ABE5-4711-1370-3841-012AF14C134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0558" r="16762"/>
          <a:stretch/>
        </p:blipFill>
        <p:spPr>
          <a:xfrm>
            <a:off x="7235259" y="1858498"/>
            <a:ext cx="1514075" cy="10812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F2EAF88-C5D9-A361-92E4-7B06458B7741}"/>
              </a:ext>
            </a:extLst>
          </p:cNvPr>
          <p:cNvSpPr txBox="1"/>
          <p:nvPr/>
        </p:nvSpPr>
        <p:spPr>
          <a:xfrm>
            <a:off x="7235259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pic>
        <p:nvPicPr>
          <p:cNvPr id="15" name="Picture 1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163CE739-45C6-B975-2888-20B1269FEB0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47527" b="-1"/>
          <a:stretch/>
        </p:blipFill>
        <p:spPr>
          <a:xfrm>
            <a:off x="9073610" y="1858263"/>
            <a:ext cx="2060555" cy="108124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19EBFCF-F779-AE5B-36A7-297D75EEC66C}"/>
              </a:ext>
            </a:extLst>
          </p:cNvPr>
          <p:cNvSpPr txBox="1"/>
          <p:nvPr/>
        </p:nvSpPr>
        <p:spPr>
          <a:xfrm>
            <a:off x="9398287" y="3066685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</p:spTree>
    <p:extLst>
      <p:ext uri="{BB962C8B-B14F-4D97-AF65-F5344CB8AC3E}">
        <p14:creationId xmlns:p14="http://schemas.microsoft.com/office/powerpoint/2010/main" val="2651322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AD921-9A54-F88F-FD65-11CF5E0AD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EDCE232B-6017-4F37-C204-7CED039E0E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300"/>
          <a:stretch/>
        </p:blipFill>
        <p:spPr>
          <a:xfrm>
            <a:off x="3023554" y="3617567"/>
            <a:ext cx="5851505" cy="90259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6FF78441-0514-8227-0F8E-C09957A51FF2}"/>
              </a:ext>
            </a:extLst>
          </p:cNvPr>
          <p:cNvSpPr txBox="1"/>
          <p:nvPr/>
        </p:nvSpPr>
        <p:spPr>
          <a:xfrm>
            <a:off x="3023553" y="4647252"/>
            <a:ext cx="5724207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</p:spTree>
    <p:extLst>
      <p:ext uri="{BB962C8B-B14F-4D97-AF65-F5344CB8AC3E}">
        <p14:creationId xmlns:p14="http://schemas.microsoft.com/office/powerpoint/2010/main" val="2386851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FD663610-213C-2D70-12FD-FB156236A7D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6597"/>
          <a:stretch/>
        </p:blipFill>
        <p:spPr>
          <a:xfrm>
            <a:off x="670560" y="2063930"/>
            <a:ext cx="10850880" cy="859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3918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a sword&#10;&#10;AI-generated content may be incorrect.">
            <a:extLst>
              <a:ext uri="{FF2B5EF4-FFF2-40B4-BE49-F238E27FC236}">
                <a16:creationId xmlns:a16="http://schemas.microsoft.com/office/drawing/2014/main" id="{B7737339-6691-B51F-2F02-80968048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4606" y="1097281"/>
            <a:ext cx="4274759" cy="37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188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in a hat&#10;&#10;AI-generated content may be incorrect.">
            <a:extLst>
              <a:ext uri="{FF2B5EF4-FFF2-40B4-BE49-F238E27FC236}">
                <a16:creationId xmlns:a16="http://schemas.microsoft.com/office/drawing/2014/main" id="{5226F2BF-8C70-03DC-A0B5-2D1805E69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724" y="1550850"/>
            <a:ext cx="3201851" cy="320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1932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&#10;&#10;AI-generated content may be incorrect.">
            <a:extLst>
              <a:ext uri="{FF2B5EF4-FFF2-40B4-BE49-F238E27FC236}">
                <a16:creationId xmlns:a16="http://schemas.microsoft.com/office/drawing/2014/main" id="{DA30E99C-4CAC-F7C3-BA5D-F9651A9A39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1223" y="1161868"/>
            <a:ext cx="6820262" cy="3410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210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hat and sword&#10;&#10;AI-generated content may be incorrect.">
            <a:extLst>
              <a:ext uri="{FF2B5EF4-FFF2-40B4-BE49-F238E27FC236}">
                <a16:creationId xmlns:a16="http://schemas.microsoft.com/office/drawing/2014/main" id="{D5C6D850-62E8-2261-1005-79476DFA8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977" y="271074"/>
            <a:ext cx="5448663" cy="5448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396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11496-478A-7CA9-D238-310463A2C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9B1EB2A-F203-2FB3-1A60-45CC19973867}"/>
              </a:ext>
            </a:extLst>
          </p:cNvPr>
          <p:cNvSpPr txBox="1"/>
          <p:nvPr/>
        </p:nvSpPr>
        <p:spPr>
          <a:xfrm>
            <a:off x="933960" y="1642584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pic>
        <p:nvPicPr>
          <p:cNvPr id="2" name="Picture 1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ADE20925-D366-CCF2-E19F-DDED9539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424" y="2109156"/>
            <a:ext cx="3904129" cy="976032"/>
          </a:xfrm>
          <a:prstGeom prst="rect">
            <a:avLst/>
          </a:prstGeom>
        </p:spPr>
      </p:pic>
      <p:pic>
        <p:nvPicPr>
          <p:cNvPr id="3" name="Picture 2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4BE1944B-1DED-E942-9291-7462ADF0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078" y="332476"/>
            <a:ext cx="6447861" cy="107464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BE3EA3-4F57-7E0E-89DE-3A7A395B7086}"/>
              </a:ext>
            </a:extLst>
          </p:cNvPr>
          <p:cNvSpPr txBox="1"/>
          <p:nvPr/>
        </p:nvSpPr>
        <p:spPr>
          <a:xfrm>
            <a:off x="945947" y="3182428"/>
            <a:ext cx="577612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</a:t>
            </a:r>
          </a:p>
        </p:txBody>
      </p:sp>
    </p:spTree>
    <p:extLst>
      <p:ext uri="{BB962C8B-B14F-4D97-AF65-F5344CB8AC3E}">
        <p14:creationId xmlns:p14="http://schemas.microsoft.com/office/powerpoint/2010/main" val="226052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couple of faces&#10;&#10;AI-generated content may be incorrect.">
            <a:extLst>
              <a:ext uri="{FF2B5EF4-FFF2-40B4-BE49-F238E27FC236}">
                <a16:creationId xmlns:a16="http://schemas.microsoft.com/office/drawing/2014/main" id="{7E0429B7-FB2A-3145-9A54-609226872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4514" y="2014946"/>
            <a:ext cx="7772400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568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FB71E-D5BD-7D48-2EA0-22AFC1655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277F7-42D5-64A0-B11F-F003D54E92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Includes figures displaying progress</a:t>
            </a:r>
          </a:p>
          <a:p>
            <a:pPr>
              <a:buFontTx/>
              <a:buChar char="-"/>
            </a:pPr>
            <a:r>
              <a:rPr lang="en-US" dirty="0"/>
              <a:t>Backgrounds </a:t>
            </a:r>
          </a:p>
          <a:p>
            <a:pPr>
              <a:buFontTx/>
              <a:buChar char="-"/>
            </a:pPr>
            <a:r>
              <a:rPr lang="en-US" dirty="0"/>
              <a:t>Player Sprites</a:t>
            </a:r>
          </a:p>
          <a:p>
            <a:pPr>
              <a:buFontTx/>
              <a:buChar char="-"/>
            </a:pPr>
            <a:r>
              <a:rPr lang="en-US" dirty="0"/>
              <a:t>Enemy Sprites</a:t>
            </a:r>
          </a:p>
          <a:p>
            <a:pPr>
              <a:buFontTx/>
              <a:buChar char="-"/>
            </a:pPr>
            <a:r>
              <a:rPr lang="en-US"/>
              <a:t>Boss Sprites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199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with a sword&#10;&#10;AI-generated content may be incorrect.">
            <a:extLst>
              <a:ext uri="{FF2B5EF4-FFF2-40B4-BE49-F238E27FC236}">
                <a16:creationId xmlns:a16="http://schemas.microsoft.com/office/drawing/2014/main" id="{38A27494-9D8E-D6D9-2008-C52D5ECD00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771" y="2497183"/>
            <a:ext cx="11181804" cy="186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08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video game of a person lying on the ground&#10;&#10;AI-generated content may be incorrect.">
            <a:extLst>
              <a:ext uri="{FF2B5EF4-FFF2-40B4-BE49-F238E27FC236}">
                <a16:creationId xmlns:a16="http://schemas.microsoft.com/office/drawing/2014/main" id="{C9EE4E8C-506D-EF3A-014F-2211801C0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088" y="375193"/>
            <a:ext cx="4823824" cy="4823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418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2CE74E9C-16F4-0C03-D68D-B79FBE15E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9211" y="1785983"/>
            <a:ext cx="9933577" cy="2483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492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4A843-7F29-DFE9-643B-43BC849903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Enemy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77E605-0588-069D-DAD7-7804B64C6B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4480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3556E-8FD8-2934-8988-58709A936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12F9FF4-BB60-4131-7035-9A6F508640B2}"/>
              </a:ext>
            </a:extLst>
          </p:cNvPr>
          <p:cNvSpPr txBox="1"/>
          <p:nvPr/>
        </p:nvSpPr>
        <p:spPr>
          <a:xfrm>
            <a:off x="860613" y="141741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Walking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B19238-038C-4AF9-F3F5-0AA91BBCF2DB}"/>
              </a:ext>
            </a:extLst>
          </p:cNvPr>
          <p:cNvSpPr txBox="1"/>
          <p:nvPr/>
        </p:nvSpPr>
        <p:spPr>
          <a:xfrm>
            <a:off x="2863582" y="3066685"/>
            <a:ext cx="279698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9F616C-0A6D-F816-6A2C-F00C701BD208}"/>
              </a:ext>
            </a:extLst>
          </p:cNvPr>
          <p:cNvSpPr txBox="1"/>
          <p:nvPr/>
        </p:nvSpPr>
        <p:spPr>
          <a:xfrm>
            <a:off x="6051923" y="3039089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Hurt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96F1D-1172-6D60-7BDA-A7ACFC1A698E}"/>
              </a:ext>
            </a:extLst>
          </p:cNvPr>
          <p:cNvSpPr txBox="1"/>
          <p:nvPr/>
        </p:nvSpPr>
        <p:spPr>
          <a:xfrm>
            <a:off x="8214951" y="2986003"/>
            <a:ext cx="141120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Dead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E2925A6-111F-C1A2-8ADC-D2A84FD58CBA}"/>
              </a:ext>
            </a:extLst>
          </p:cNvPr>
          <p:cNvSpPr txBox="1"/>
          <p:nvPr/>
        </p:nvSpPr>
        <p:spPr>
          <a:xfrm>
            <a:off x="860613" y="4647252"/>
            <a:ext cx="10273552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  <p:pic>
        <p:nvPicPr>
          <p:cNvPr id="2" name="Picture 1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5A215DBC-E670-261F-7FA3-620A0BB2DFA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4980"/>
          <a:stretch/>
        </p:blipFill>
        <p:spPr>
          <a:xfrm>
            <a:off x="756978" y="343531"/>
            <a:ext cx="10273552" cy="963405"/>
          </a:xfrm>
          <a:prstGeom prst="rect">
            <a:avLst/>
          </a:prstGeom>
        </p:spPr>
      </p:pic>
      <p:pic>
        <p:nvPicPr>
          <p:cNvPr id="3" name="Picture 2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0034D495-C855-B644-DC88-6DE1EA9E129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t="35435" r="5123" b="-1"/>
          <a:stretch/>
        </p:blipFill>
        <p:spPr>
          <a:xfrm>
            <a:off x="2798219" y="1913833"/>
            <a:ext cx="2999918" cy="1089308"/>
          </a:xfrm>
          <a:prstGeom prst="rect">
            <a:avLst/>
          </a:prstGeom>
        </p:spPr>
      </p:pic>
      <p:pic>
        <p:nvPicPr>
          <p:cNvPr id="14" name="Picture 13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5B8840EC-63A9-D944-EB5A-48BA026A7C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5327" t="39185" r="20743"/>
          <a:stretch/>
        </p:blipFill>
        <p:spPr>
          <a:xfrm>
            <a:off x="6346831" y="1979085"/>
            <a:ext cx="906313" cy="102201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DDCE61A-A4CF-57CA-E2E8-C9DA4F17B25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003" t="80259" r="19672"/>
          <a:stretch/>
        </p:blipFill>
        <p:spPr>
          <a:xfrm>
            <a:off x="8161163" y="2245924"/>
            <a:ext cx="1537987" cy="520541"/>
          </a:xfrm>
          <a:prstGeom prst="rect">
            <a:avLst/>
          </a:prstGeom>
        </p:spPr>
      </p:pic>
      <p:pic>
        <p:nvPicPr>
          <p:cNvPr id="20" name="Picture 19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1F1749AB-4667-27C1-5785-24FA75E9839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1938"/>
          <a:stretch/>
        </p:blipFill>
        <p:spPr>
          <a:xfrm>
            <a:off x="3307977" y="3451256"/>
            <a:ext cx="5947542" cy="116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41464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6D587F5D-7D1E-1C00-57A8-80292A9A3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928" y="1987732"/>
            <a:ext cx="11530144" cy="1441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6177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 art of soldiers holding guns&#10;&#10;AI-generated content may be incorrect.">
            <a:extLst>
              <a:ext uri="{FF2B5EF4-FFF2-40B4-BE49-F238E27FC236}">
                <a16:creationId xmlns:a16="http://schemas.microsoft.com/office/drawing/2014/main" id="{42126500-5C60-3BC1-4838-53A9CB3FC3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70" r="5123" b="-1"/>
          <a:stretch/>
        </p:blipFill>
        <p:spPr>
          <a:xfrm>
            <a:off x="1541416" y="307203"/>
            <a:ext cx="9604030" cy="5401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8128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a person holding a bow and arrow&#10;&#10;AI-generated content may be incorrect.">
            <a:extLst>
              <a:ext uri="{FF2B5EF4-FFF2-40B4-BE49-F238E27FC236}">
                <a16:creationId xmlns:a16="http://schemas.microsoft.com/office/drawing/2014/main" id="{2BC5DB08-F1E9-ECE6-B409-22AF4D640C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209006"/>
            <a:ext cx="55626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7263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037ABE9-EE43-1687-80A3-F74AAF7A1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215" y="992777"/>
            <a:ext cx="4389120" cy="438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49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 art of two people holding a sword&#10;&#10;AI-generated content may be incorrect.">
            <a:extLst>
              <a:ext uri="{FF2B5EF4-FFF2-40B4-BE49-F238E27FC236}">
                <a16:creationId xmlns:a16="http://schemas.microsoft.com/office/drawing/2014/main" id="{A1E222EC-2C1F-4FCF-C884-E3577C32AA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4981" y="1485899"/>
            <a:ext cx="9829075" cy="245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396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grass and black sky&#10;&#10;AI-generated content may be incorrect.">
            <a:extLst>
              <a:ext uri="{FF2B5EF4-FFF2-40B4-BE49-F238E27FC236}">
                <a16:creationId xmlns:a16="http://schemas.microsoft.com/office/drawing/2014/main" id="{033B831B-31A4-0FDD-857F-9DEC128D4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1700" y="2654300"/>
            <a:ext cx="2768600" cy="1549400"/>
          </a:xfrm>
          <a:prstGeom prst="rect">
            <a:avLst/>
          </a:prstGeom>
        </p:spPr>
      </p:pic>
      <p:pic>
        <p:nvPicPr>
          <p:cNvPr id="7" name="Picture 6" descr="A sunset over a beach&#10;&#10;AI-generated content may be incorrect.">
            <a:extLst>
              <a:ext uri="{FF2B5EF4-FFF2-40B4-BE49-F238E27FC236}">
                <a16:creationId xmlns:a16="http://schemas.microsoft.com/office/drawing/2014/main" id="{C51E8054-B9CC-65AE-3B89-97630F46A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250" y="2654300"/>
            <a:ext cx="3873500" cy="1549400"/>
          </a:xfrm>
          <a:prstGeom prst="rect">
            <a:avLst/>
          </a:prstGeom>
        </p:spPr>
      </p:pic>
      <p:pic>
        <p:nvPicPr>
          <p:cNvPr id="9" name="Picture 8" descr="A drawing of a wall and grass&#10;&#10;AI-generated content may be incorrect.">
            <a:extLst>
              <a:ext uri="{FF2B5EF4-FFF2-40B4-BE49-F238E27FC236}">
                <a16:creationId xmlns:a16="http://schemas.microsoft.com/office/drawing/2014/main" id="{1BD325F3-8F79-A7D8-2CE1-C92ABA0973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0" y="2654300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mountains with blue sky&#10;&#10;AI-generated content may be incorrect.">
            <a:extLst>
              <a:ext uri="{FF2B5EF4-FFF2-40B4-BE49-F238E27FC236}">
                <a16:creationId xmlns:a16="http://schemas.microsoft.com/office/drawing/2014/main" id="{E51B1948-ED02-418C-49B0-26742191C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03700"/>
            <a:ext cx="3873500" cy="1549400"/>
          </a:xfrm>
          <a:prstGeom prst="rect">
            <a:avLst/>
          </a:prstGeom>
        </p:spPr>
      </p:pic>
      <p:pic>
        <p:nvPicPr>
          <p:cNvPr id="13" name="Picture 12" descr="A green grass field with white dots and black sky&#10;&#10;AI-generated content may be incorrect.">
            <a:extLst>
              <a:ext uri="{FF2B5EF4-FFF2-40B4-BE49-F238E27FC236}">
                <a16:creationId xmlns:a16="http://schemas.microsoft.com/office/drawing/2014/main" id="{DD03E9AA-7BE5-015F-8F8F-88CB2D7FDE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4203700"/>
            <a:ext cx="2768600" cy="1549400"/>
          </a:xfrm>
          <a:prstGeom prst="rect">
            <a:avLst/>
          </a:prstGeom>
        </p:spPr>
      </p:pic>
      <p:pic>
        <p:nvPicPr>
          <p:cNvPr id="15" name="Picture 14" descr="A green and brown grass&#10;&#10;AI-generated content may be incorrect.">
            <a:extLst>
              <a:ext uri="{FF2B5EF4-FFF2-40B4-BE49-F238E27FC236}">
                <a16:creationId xmlns:a16="http://schemas.microsoft.com/office/drawing/2014/main" id="{0982CCEC-DCCF-236B-47B1-1A0F73405AE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85750" y="2654300"/>
            <a:ext cx="3873500" cy="1549400"/>
          </a:xfrm>
          <a:prstGeom prst="rect">
            <a:avLst/>
          </a:prstGeom>
        </p:spPr>
      </p:pic>
      <p:pic>
        <p:nvPicPr>
          <p:cNvPr id="17" name="Picture 16" descr="A drawing of trees and flowers&#10;&#10;AI-generated content may be incorrect.">
            <a:extLst>
              <a:ext uri="{FF2B5EF4-FFF2-40B4-BE49-F238E27FC236}">
                <a16:creationId xmlns:a16="http://schemas.microsoft.com/office/drawing/2014/main" id="{F6B25DF6-537E-753F-3B3B-3673F4721A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59250" y="1104900"/>
            <a:ext cx="3873500" cy="1549400"/>
          </a:xfrm>
          <a:prstGeom prst="rect">
            <a:avLst/>
          </a:prstGeom>
        </p:spPr>
      </p:pic>
      <p:pic>
        <p:nvPicPr>
          <p:cNvPr id="19" name="Picture 18" descr="A field of flowers and rocks&#10;&#10;AI-generated content may be incorrect.">
            <a:extLst>
              <a:ext uri="{FF2B5EF4-FFF2-40B4-BE49-F238E27FC236}">
                <a16:creationId xmlns:a16="http://schemas.microsoft.com/office/drawing/2014/main" id="{1AEC06AD-E480-DC36-FB6F-AE3FD314A31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5750" y="1104900"/>
            <a:ext cx="3873500" cy="1549400"/>
          </a:xfrm>
          <a:prstGeom prst="rect">
            <a:avLst/>
          </a:prstGeom>
        </p:spPr>
      </p:pic>
      <p:pic>
        <p:nvPicPr>
          <p:cNvPr id="21" name="Picture 20" descr="A drawing of fireworks on a black background&#10;&#10;AI-generated content may be incorrect.">
            <a:extLst>
              <a:ext uri="{FF2B5EF4-FFF2-40B4-BE49-F238E27FC236}">
                <a16:creationId xmlns:a16="http://schemas.microsoft.com/office/drawing/2014/main" id="{BD799648-44DC-FF8D-FAA9-A3ECFF5659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032750" y="1104900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64353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953D05-7C6C-642A-B2B4-6DE7BEC7AB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438"/>
          <a:stretch/>
        </p:blipFill>
        <p:spPr>
          <a:xfrm>
            <a:off x="886987" y="896730"/>
            <a:ext cx="5245858" cy="1925983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B23B2697-2CE3-A8F5-30AB-3B483943E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023" y="3429000"/>
            <a:ext cx="6589644" cy="2196548"/>
          </a:xfrm>
          <a:prstGeom prst="rect">
            <a:avLst/>
          </a:prstGeom>
        </p:spPr>
      </p:pic>
      <p:pic>
        <p:nvPicPr>
          <p:cNvPr id="9" name="Picture 8" descr="A pixelated image of a beach&#10;&#10;AI-generated content may be incorrect.">
            <a:extLst>
              <a:ext uri="{FF2B5EF4-FFF2-40B4-BE49-F238E27FC236}">
                <a16:creationId xmlns:a16="http://schemas.microsoft.com/office/drawing/2014/main" id="{5E783867-FCFB-4880-C442-42648349D8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662" y="896730"/>
            <a:ext cx="3667538" cy="20538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AB50995-4D1B-2C41-8754-B64E8745A4A6}"/>
              </a:ext>
            </a:extLst>
          </p:cNvPr>
          <p:cNvSpPr txBox="1"/>
          <p:nvPr/>
        </p:nvSpPr>
        <p:spPr>
          <a:xfrm>
            <a:off x="850142" y="3003345"/>
            <a:ext cx="524585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Mountains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C18466-DAB1-280B-00F2-E50FD90D36D0}"/>
              </a:ext>
            </a:extLst>
          </p:cNvPr>
          <p:cNvSpPr txBox="1"/>
          <p:nvPr/>
        </p:nvSpPr>
        <p:spPr>
          <a:xfrm>
            <a:off x="7330662" y="3039262"/>
            <a:ext cx="3667538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Sky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F93C03-036F-83C4-2448-3FD98D3CB0E6}"/>
              </a:ext>
            </a:extLst>
          </p:cNvPr>
          <p:cNvSpPr txBox="1"/>
          <p:nvPr/>
        </p:nvSpPr>
        <p:spPr>
          <a:xfrm>
            <a:off x="3308627" y="5776604"/>
            <a:ext cx="5782363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Cherry Blossoms</a:t>
            </a:r>
          </a:p>
        </p:txBody>
      </p:sp>
    </p:spTree>
    <p:extLst>
      <p:ext uri="{BB962C8B-B14F-4D97-AF65-F5344CB8AC3E}">
        <p14:creationId xmlns:p14="http://schemas.microsoft.com/office/powerpoint/2010/main" val="2980248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BA8A61E-C486-EF8C-00C8-9E901815C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6372" y="1273733"/>
            <a:ext cx="4506272" cy="1126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437D4C0B-485B-279E-F589-03495BB4C19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8450"/>
          <a:stretch/>
        </p:blipFill>
        <p:spPr>
          <a:xfrm>
            <a:off x="558048" y="3623985"/>
            <a:ext cx="11075904" cy="1320800"/>
          </a:xfrm>
          <a:prstGeom prst="rect">
            <a:avLst/>
          </a:prstGeom>
        </p:spPr>
      </p:pic>
      <p:pic>
        <p:nvPicPr>
          <p:cNvPr id="5" name="Picture 4" descr="A pixel art of a knife&#10;&#10;AI-generated content may be incorrect.">
            <a:extLst>
              <a:ext uri="{FF2B5EF4-FFF2-40B4-BE49-F238E27FC236}">
                <a16:creationId xmlns:a16="http://schemas.microsoft.com/office/drawing/2014/main" id="{E4CEB174-29F4-0B86-9DDF-B7E7B996959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878" b="31482"/>
          <a:stretch/>
        </p:blipFill>
        <p:spPr>
          <a:xfrm>
            <a:off x="1116711" y="786648"/>
            <a:ext cx="4736374" cy="21143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E630B21-D8EC-E272-9E93-44F9A8B507FC}"/>
              </a:ext>
            </a:extLst>
          </p:cNvPr>
          <p:cNvSpPr txBox="1"/>
          <p:nvPr/>
        </p:nvSpPr>
        <p:spPr>
          <a:xfrm>
            <a:off x="558048" y="4944785"/>
            <a:ext cx="11075904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State Activate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58D9DB-9883-26E8-0B03-ED99D4B7FC78}"/>
              </a:ext>
            </a:extLst>
          </p:cNvPr>
          <p:cNvSpPr txBox="1"/>
          <p:nvPr/>
        </p:nvSpPr>
        <p:spPr>
          <a:xfrm>
            <a:off x="6706372" y="2392464"/>
            <a:ext cx="49275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Fire on Right of Flow Bar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CD460D-C83B-F2F7-5ECB-1FEE3A6630B5}"/>
              </a:ext>
            </a:extLst>
          </p:cNvPr>
          <p:cNvSpPr txBox="1"/>
          <p:nvPr/>
        </p:nvSpPr>
        <p:spPr>
          <a:xfrm>
            <a:off x="1229965" y="2814659"/>
            <a:ext cx="4927580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Flow Bar</a:t>
            </a:r>
          </a:p>
        </p:txBody>
      </p:sp>
    </p:spTree>
    <p:extLst>
      <p:ext uri="{BB962C8B-B14F-4D97-AF65-F5344CB8AC3E}">
        <p14:creationId xmlns:p14="http://schemas.microsoft.com/office/powerpoint/2010/main" val="37038329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Picture 4" descr="A pixelated image of a beach&#10;&#10;AI-generated content may be incorrect.">
            <a:extLst>
              <a:ext uri="{FF2B5EF4-FFF2-40B4-BE49-F238E27FC236}">
                <a16:creationId xmlns:a16="http://schemas.microsoft.com/office/drawing/2014/main" id="{841F5BA6-31F4-3DCD-2F8B-0E7461C41CB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" b="-1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CAFDDE3-3D72-4229-4BA5-66FBE23E11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4438"/>
          <a:stretch/>
        </p:blipFill>
        <p:spPr>
          <a:xfrm>
            <a:off x="10659" y="2380510"/>
            <a:ext cx="12191980" cy="4476208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6C4FABEF-3E46-12C6-FB5E-0B5C3716D52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4768"/>
          <a:stretch/>
        </p:blipFill>
        <p:spPr>
          <a:xfrm>
            <a:off x="0" y="3073400"/>
            <a:ext cx="2953177" cy="2794000"/>
          </a:xfrm>
          <a:prstGeom prst="rect">
            <a:avLst/>
          </a:prstGeom>
        </p:spPr>
      </p:pic>
      <p:pic>
        <p:nvPicPr>
          <p:cNvPr id="8" name="Picture 7" descr="A tree with pink flowers&#10;&#10;AI-generated content may be incorrect.">
            <a:extLst>
              <a:ext uri="{FF2B5EF4-FFF2-40B4-BE49-F238E27FC236}">
                <a16:creationId xmlns:a16="http://schemas.microsoft.com/office/drawing/2014/main" id="{1DACD867-47B4-FE58-C369-1354F56618E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64768"/>
          <a:stretch/>
        </p:blipFill>
        <p:spPr>
          <a:xfrm>
            <a:off x="9139672" y="3073400"/>
            <a:ext cx="2953177" cy="2794000"/>
          </a:xfrm>
          <a:prstGeom prst="rect">
            <a:avLst/>
          </a:prstGeom>
        </p:spPr>
      </p:pic>
      <p:pic>
        <p:nvPicPr>
          <p:cNvPr id="9" name="Picture 8" descr="A tree with pink flowers&#10;&#10;AI-generated content may be incorrect.">
            <a:extLst>
              <a:ext uri="{FF2B5EF4-FFF2-40B4-BE49-F238E27FC236}">
                <a16:creationId xmlns:a16="http://schemas.microsoft.com/office/drawing/2014/main" id="{CC636671-E788-5902-2493-FC0302CCFA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179" t="16767" r="33406"/>
          <a:stretch/>
        </p:blipFill>
        <p:spPr>
          <a:xfrm>
            <a:off x="3065029" y="2959100"/>
            <a:ext cx="2070100" cy="1828248"/>
          </a:xfrm>
          <a:prstGeom prst="rect">
            <a:avLst/>
          </a:prstGeom>
        </p:spPr>
      </p:pic>
      <p:pic>
        <p:nvPicPr>
          <p:cNvPr id="11" name="Picture 10" descr="A tree with pink flowers&#10;&#10;AI-generated content may be incorrect.">
            <a:extLst>
              <a:ext uri="{FF2B5EF4-FFF2-40B4-BE49-F238E27FC236}">
                <a16:creationId xmlns:a16="http://schemas.microsoft.com/office/drawing/2014/main" id="{922B9E47-F927-25FE-D4CD-C29EA918B83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179" t="16767" r="33406"/>
          <a:stretch/>
        </p:blipFill>
        <p:spPr>
          <a:xfrm>
            <a:off x="7627752" y="2790366"/>
            <a:ext cx="2070100" cy="18282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9A5C7BE-7F25-7D68-2365-653DCF2D4EA0}"/>
              </a:ext>
            </a:extLst>
          </p:cNvPr>
          <p:cNvSpPr txBox="1"/>
          <p:nvPr/>
        </p:nvSpPr>
        <p:spPr>
          <a:xfrm>
            <a:off x="1092200" y="1039672"/>
            <a:ext cx="9613900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tx2"/>
                </a:solidFill>
              </a:rPr>
              <a:t>Reap 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Kurt Kimura, Amanda Nitta, Lloyd Sanderson</a:t>
            </a:r>
          </a:p>
          <a:p>
            <a:pPr algn="ctr"/>
            <a:r>
              <a:rPr lang="en-US" sz="2000" b="1" dirty="0">
                <a:solidFill>
                  <a:schemeClr val="tx2"/>
                </a:solidFill>
              </a:rPr>
              <a:t>https://ics485-project-reap.github.io/</a:t>
            </a:r>
          </a:p>
        </p:txBody>
      </p:sp>
      <p:pic>
        <p:nvPicPr>
          <p:cNvPr id="13" name="Picture 12" descr="A pixel art of two people&#10;&#10;AI-generated content may be incorrect.">
            <a:extLst>
              <a:ext uri="{FF2B5EF4-FFF2-40B4-BE49-F238E27FC236}">
                <a16:creationId xmlns:a16="http://schemas.microsoft.com/office/drawing/2014/main" id="{8E23DB02-E58F-5BA0-1D16-E0C35E84C70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" t="35795" r="59485"/>
          <a:stretch/>
        </p:blipFill>
        <p:spPr>
          <a:xfrm>
            <a:off x="3236538" y="4225402"/>
            <a:ext cx="2209262" cy="1750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1082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3807020-7658-EC44-E33D-147FBC75EE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80"/>
          <a:stretch/>
        </p:blipFill>
        <p:spPr bwMode="auto">
          <a:xfrm>
            <a:off x="480809" y="2397080"/>
            <a:ext cx="5098692" cy="121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608121A-9D23-E0B9-7965-4A51596D9B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60"/>
          <a:stretch/>
        </p:blipFill>
        <p:spPr bwMode="auto">
          <a:xfrm>
            <a:off x="648234" y="515155"/>
            <a:ext cx="10895532" cy="967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504F9A1-0508-9FFE-3D8E-0B0BC983EF95}"/>
              </a:ext>
            </a:extLst>
          </p:cNvPr>
          <p:cNvSpPr txBox="1"/>
          <p:nvPr/>
        </p:nvSpPr>
        <p:spPr>
          <a:xfrm>
            <a:off x="648233" y="1821686"/>
            <a:ext cx="11037199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Attack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9CB90-F5B8-0C80-9614-750EC8C5D8E9}"/>
              </a:ext>
            </a:extLst>
          </p:cNvPr>
          <p:cNvSpPr txBox="1"/>
          <p:nvPr/>
        </p:nvSpPr>
        <p:spPr>
          <a:xfrm>
            <a:off x="648234" y="3816976"/>
            <a:ext cx="4735136" cy="369332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Idle</a:t>
            </a:r>
          </a:p>
        </p:txBody>
      </p:sp>
    </p:spTree>
    <p:extLst>
      <p:ext uri="{BB962C8B-B14F-4D97-AF65-F5344CB8AC3E}">
        <p14:creationId xmlns:p14="http://schemas.microsoft.com/office/powerpoint/2010/main" val="802376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C1C84A4-96DB-0179-78AF-5F7D33BF3F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8261" y="256290"/>
            <a:ext cx="2946003" cy="1178401"/>
          </a:xfrm>
          <a:prstGeom prst="rect">
            <a:avLst/>
          </a:prstGeom>
        </p:spPr>
      </p:pic>
      <p:pic>
        <p:nvPicPr>
          <p:cNvPr id="7" name="Picture 6" descr="A green and grey landscape&#10;&#10;AI-generated content may be incorrect.">
            <a:extLst>
              <a:ext uri="{FF2B5EF4-FFF2-40B4-BE49-F238E27FC236}">
                <a16:creationId xmlns:a16="http://schemas.microsoft.com/office/drawing/2014/main" id="{FF7E820D-2F91-E73A-CF77-51DC15A7F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699" y="2891236"/>
            <a:ext cx="3519365" cy="1407746"/>
          </a:xfrm>
          <a:prstGeom prst="rect">
            <a:avLst/>
          </a:prstGeom>
        </p:spPr>
      </p:pic>
      <p:pic>
        <p:nvPicPr>
          <p:cNvPr id="9" name="Picture 8" descr="A green and blue landscape&#10;&#10;AI-generated content may be incorrect.">
            <a:extLst>
              <a:ext uri="{FF2B5EF4-FFF2-40B4-BE49-F238E27FC236}">
                <a16:creationId xmlns:a16="http://schemas.microsoft.com/office/drawing/2014/main" id="{2F8FDCB9-97E1-648F-8E5D-3E534B6053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1262" y="2820409"/>
            <a:ext cx="3873500" cy="1549400"/>
          </a:xfrm>
          <a:prstGeom prst="rect">
            <a:avLst/>
          </a:prstGeom>
        </p:spPr>
      </p:pic>
      <p:pic>
        <p:nvPicPr>
          <p:cNvPr id="11" name="Picture 10" descr="A green and blue landscape&#10;&#10;AI-generated content may be incorrect.">
            <a:extLst>
              <a:ext uri="{FF2B5EF4-FFF2-40B4-BE49-F238E27FC236}">
                <a16:creationId xmlns:a16="http://schemas.microsoft.com/office/drawing/2014/main" id="{B1893EDA-2B63-64D2-F91A-6BD991BD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1169" y="4515581"/>
            <a:ext cx="3873500" cy="1549400"/>
          </a:xfrm>
          <a:prstGeom prst="rect">
            <a:avLst/>
          </a:prstGeom>
        </p:spPr>
      </p:pic>
      <p:pic>
        <p:nvPicPr>
          <p:cNvPr id="13" name="Picture 12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30481321-1A73-6E30-785E-E93F9219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7730" y="981639"/>
            <a:ext cx="2510773" cy="1004309"/>
          </a:xfrm>
          <a:prstGeom prst="rect">
            <a:avLst/>
          </a:prstGeom>
        </p:spPr>
      </p:pic>
      <p:pic>
        <p:nvPicPr>
          <p:cNvPr id="15" name="Picture 14" descr="A drawing of a landscape with trees and mountains&#10;&#10;AI-generated content may be incorrect.">
            <a:extLst>
              <a:ext uri="{FF2B5EF4-FFF2-40B4-BE49-F238E27FC236}">
                <a16:creationId xmlns:a16="http://schemas.microsoft.com/office/drawing/2014/main" id="{CA0CDEE1-3FD0-8FB6-C8A4-90F6C3106B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600" y="1521802"/>
            <a:ext cx="2946003" cy="1178401"/>
          </a:xfrm>
          <a:prstGeom prst="rect">
            <a:avLst/>
          </a:prstGeom>
        </p:spPr>
      </p:pic>
      <p:pic>
        <p:nvPicPr>
          <p:cNvPr id="17" name="Picture 16" descr="A green and grey mountains&#10;&#10;AI-generated content may be incorrect.">
            <a:extLst>
              <a:ext uri="{FF2B5EF4-FFF2-40B4-BE49-F238E27FC236}">
                <a16:creationId xmlns:a16="http://schemas.microsoft.com/office/drawing/2014/main" id="{1C57569B-AD50-4A4F-BA53-F1127AC31B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99401" y="4489511"/>
            <a:ext cx="3519364" cy="1407746"/>
          </a:xfrm>
          <a:prstGeom prst="rect">
            <a:avLst/>
          </a:prstGeom>
        </p:spPr>
      </p:pic>
      <p:pic>
        <p:nvPicPr>
          <p:cNvPr id="19" name="Picture 18" descr="A green and grey mountains&#10;&#10;AI-generated content may be incorrect.">
            <a:extLst>
              <a:ext uri="{FF2B5EF4-FFF2-40B4-BE49-F238E27FC236}">
                <a16:creationId xmlns:a16="http://schemas.microsoft.com/office/drawing/2014/main" id="{763B6504-84F6-9CC0-D4B6-33685D86A0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789" y="1504449"/>
            <a:ext cx="2989385" cy="1195754"/>
          </a:xfrm>
          <a:prstGeom prst="rect">
            <a:avLst/>
          </a:prstGeom>
        </p:spPr>
      </p:pic>
      <p:pic>
        <p:nvPicPr>
          <p:cNvPr id="21" name="Picture 20" descr="A green and grey landscape&#10;&#10;AI-generated content may be incorrect.">
            <a:extLst>
              <a:ext uri="{FF2B5EF4-FFF2-40B4-BE49-F238E27FC236}">
                <a16:creationId xmlns:a16="http://schemas.microsoft.com/office/drawing/2014/main" id="{84E958D1-4D72-9E66-2FF3-CF7EE54F418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9699" y="4489511"/>
            <a:ext cx="3873500" cy="1549400"/>
          </a:xfrm>
          <a:prstGeom prst="rect">
            <a:avLst/>
          </a:prstGeom>
        </p:spPr>
      </p:pic>
      <p:pic>
        <p:nvPicPr>
          <p:cNvPr id="23" name="Picture 22" descr="A green and grey landscape&#10;&#10;AI-generated content may be incorrect.">
            <a:extLst>
              <a:ext uri="{FF2B5EF4-FFF2-40B4-BE49-F238E27FC236}">
                <a16:creationId xmlns:a16="http://schemas.microsoft.com/office/drawing/2014/main" id="{DF6FBD12-69DA-3391-89C8-3EBFAF755E6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5634" y="2820409"/>
            <a:ext cx="3873500" cy="1549400"/>
          </a:xfrm>
          <a:prstGeom prst="rect">
            <a:avLst/>
          </a:prstGeom>
        </p:spPr>
      </p:pic>
      <p:pic>
        <p:nvPicPr>
          <p:cNvPr id="25" name="Picture 24" descr="A drawing of a landscape&#10;&#10;AI-generated content may be incorrect.">
            <a:extLst>
              <a:ext uri="{FF2B5EF4-FFF2-40B4-BE49-F238E27FC236}">
                <a16:creationId xmlns:a16="http://schemas.microsoft.com/office/drawing/2014/main" id="{10E9CC11-A8D4-BDEA-7903-91F83292B09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385884" y="1500377"/>
            <a:ext cx="2946003" cy="1178401"/>
          </a:xfrm>
          <a:prstGeom prst="rect">
            <a:avLst/>
          </a:prstGeom>
        </p:spPr>
      </p:pic>
      <p:pic>
        <p:nvPicPr>
          <p:cNvPr id="27" name="Picture 26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6F9C5057-D209-1FFA-C895-4234976AA4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375237" y="268618"/>
            <a:ext cx="2953366" cy="1181346"/>
          </a:xfrm>
          <a:prstGeom prst="rect">
            <a:avLst/>
          </a:prstGeom>
        </p:spPr>
      </p:pic>
      <p:pic>
        <p:nvPicPr>
          <p:cNvPr id="29" name="Picture 28" descr="A drawing of trees and mountains&#10;&#10;AI-generated content may be incorrect.">
            <a:extLst>
              <a:ext uri="{FF2B5EF4-FFF2-40B4-BE49-F238E27FC236}">
                <a16:creationId xmlns:a16="http://schemas.microsoft.com/office/drawing/2014/main" id="{77D12A4B-A9AA-CE91-2E76-C337E137A3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6819" y="256290"/>
            <a:ext cx="3068760" cy="1227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656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tree with pink flowers&#10;&#10;AI-generated content may be incorrect.">
            <a:extLst>
              <a:ext uri="{FF2B5EF4-FFF2-40B4-BE49-F238E27FC236}">
                <a16:creationId xmlns:a16="http://schemas.microsoft.com/office/drawing/2014/main" id="{A323C376-344A-C5B3-6AB6-978B6D96F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7188" y="2016858"/>
            <a:ext cx="3873500" cy="1549400"/>
          </a:xfrm>
          <a:prstGeom prst="rect">
            <a:avLst/>
          </a:prstGeom>
        </p:spPr>
      </p:pic>
      <p:pic>
        <p:nvPicPr>
          <p:cNvPr id="7" name="Picture 6" descr="A tree with pink flowers&#10;&#10;AI-generated content may be incorrect.">
            <a:extLst>
              <a:ext uri="{FF2B5EF4-FFF2-40B4-BE49-F238E27FC236}">
                <a16:creationId xmlns:a16="http://schemas.microsoft.com/office/drawing/2014/main" id="{5A3FE8E8-E17C-1915-D591-86C3AE423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7188" y="3744547"/>
            <a:ext cx="3873500" cy="1549400"/>
          </a:xfrm>
          <a:prstGeom prst="rect">
            <a:avLst/>
          </a:prstGeom>
        </p:spPr>
      </p:pic>
      <p:pic>
        <p:nvPicPr>
          <p:cNvPr id="9" name="Picture 8" descr="A group of trees with pink spots&#10;&#10;AI-generated content may be incorrect.">
            <a:extLst>
              <a:ext uri="{FF2B5EF4-FFF2-40B4-BE49-F238E27FC236}">
                <a16:creationId xmlns:a16="http://schemas.microsoft.com/office/drawing/2014/main" id="{CA4B2934-730C-40D3-384A-84F765FE52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2751" y="2021254"/>
            <a:ext cx="3873500" cy="1549400"/>
          </a:xfrm>
          <a:prstGeom prst="rect">
            <a:avLst/>
          </a:prstGeom>
        </p:spPr>
      </p:pic>
      <p:pic>
        <p:nvPicPr>
          <p:cNvPr id="11" name="Picture 10" descr="A drawing of trees with pink flowers&#10;&#10;AI-generated content may be incorrect.">
            <a:extLst>
              <a:ext uri="{FF2B5EF4-FFF2-40B4-BE49-F238E27FC236}">
                <a16:creationId xmlns:a16="http://schemas.microsoft.com/office/drawing/2014/main" id="{11C0E5B4-B834-755A-7129-7F8C65D207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2751" y="3744547"/>
            <a:ext cx="3873500" cy="1549400"/>
          </a:xfrm>
          <a:prstGeom prst="rect">
            <a:avLst/>
          </a:prstGeom>
        </p:spPr>
      </p:pic>
      <p:pic>
        <p:nvPicPr>
          <p:cNvPr id="13" name="Picture 12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E6BF121E-5A2F-8C6A-A4D6-2072A06B1D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046" y="3744547"/>
            <a:ext cx="3873500" cy="1549400"/>
          </a:xfrm>
          <a:prstGeom prst="rect">
            <a:avLst/>
          </a:prstGeom>
        </p:spPr>
      </p:pic>
      <p:pic>
        <p:nvPicPr>
          <p:cNvPr id="15" name="Picture 14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6BA4A803-42C1-7FEC-7195-E223A921AA8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579" y="2021254"/>
            <a:ext cx="3873500" cy="1549400"/>
          </a:xfrm>
          <a:prstGeom prst="rect">
            <a:avLst/>
          </a:prstGeom>
        </p:spPr>
      </p:pic>
      <p:pic>
        <p:nvPicPr>
          <p:cNvPr id="17" name="Picture 16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0A433662-E0C4-4CFB-ACA2-154AB39D4B4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2750" y="297961"/>
            <a:ext cx="3873501" cy="1549400"/>
          </a:xfrm>
          <a:prstGeom prst="rect">
            <a:avLst/>
          </a:prstGeom>
        </p:spPr>
      </p:pic>
      <p:pic>
        <p:nvPicPr>
          <p:cNvPr id="19" name="Picture 18" descr="A group of trees with pink flowers&#10;&#10;AI-generated content may be incorrect.">
            <a:extLst>
              <a:ext uri="{FF2B5EF4-FFF2-40B4-BE49-F238E27FC236}">
                <a16:creationId xmlns:a16="http://schemas.microsoft.com/office/drawing/2014/main" id="{D5A0CDB9-D245-CE01-4531-9D2E8F4AA32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077188" y="303823"/>
            <a:ext cx="3873500" cy="1549400"/>
          </a:xfrm>
          <a:prstGeom prst="rect">
            <a:avLst/>
          </a:prstGeom>
        </p:spPr>
      </p:pic>
      <p:pic>
        <p:nvPicPr>
          <p:cNvPr id="21" name="Picture 20" descr="A tree with pink flowers&#10;&#10;AI-generated content may be incorrect.">
            <a:extLst>
              <a:ext uri="{FF2B5EF4-FFF2-40B4-BE49-F238E27FC236}">
                <a16:creationId xmlns:a16="http://schemas.microsoft.com/office/drawing/2014/main" id="{9088EFA8-6571-69CA-B6B1-088E734DA7A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2579" y="297961"/>
            <a:ext cx="38735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7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rtoon of a green creature with a yellow hat&#10;&#10;AI-generated content may be incorrect.">
            <a:extLst>
              <a:ext uri="{FF2B5EF4-FFF2-40B4-BE49-F238E27FC236}">
                <a16:creationId xmlns:a16="http://schemas.microsoft.com/office/drawing/2014/main" id="{199A0CAA-A91E-5384-5F07-0929EB805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2719" y="544840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blue ghost&#10;&#10;AI-generated content may be incorrect.">
            <a:extLst>
              <a:ext uri="{FF2B5EF4-FFF2-40B4-BE49-F238E27FC236}">
                <a16:creationId xmlns:a16="http://schemas.microsoft.com/office/drawing/2014/main" id="{A599EF02-04EB-849F-E026-777ED72F82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914" y="728835"/>
            <a:ext cx="2768600" cy="1549400"/>
          </a:xfrm>
          <a:prstGeom prst="rect">
            <a:avLst/>
          </a:prstGeom>
        </p:spPr>
      </p:pic>
      <p:pic>
        <p:nvPicPr>
          <p:cNvPr id="9" name="Picture 8" descr="A drawing of a triangle with pink flowers&#10;&#10;AI-generated content may be incorrect.">
            <a:extLst>
              <a:ext uri="{FF2B5EF4-FFF2-40B4-BE49-F238E27FC236}">
                <a16:creationId xmlns:a16="http://schemas.microsoft.com/office/drawing/2014/main" id="{F9986131-FF00-9D45-51BC-2D9CBFBD6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082" y="2568362"/>
            <a:ext cx="2768600" cy="1549400"/>
          </a:xfrm>
          <a:prstGeom prst="rect">
            <a:avLst/>
          </a:prstGeom>
        </p:spPr>
      </p:pic>
      <p:pic>
        <p:nvPicPr>
          <p:cNvPr id="11" name="Picture 10" descr="A green and pink cartoon&#10;&#10;AI-generated content may be incorrect.">
            <a:extLst>
              <a:ext uri="{FF2B5EF4-FFF2-40B4-BE49-F238E27FC236}">
                <a16:creationId xmlns:a16="http://schemas.microsoft.com/office/drawing/2014/main" id="{4AA0DA96-1AF2-6728-0B1E-BCAECE257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77682" y="1984607"/>
            <a:ext cx="3470972" cy="2423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18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5E58EAD-1826-1040-7282-9F66FE290E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656" y="1081978"/>
            <a:ext cx="2768600" cy="1549400"/>
          </a:xfrm>
          <a:prstGeom prst="rect">
            <a:avLst/>
          </a:prstGeom>
        </p:spPr>
      </p:pic>
      <p:pic>
        <p:nvPicPr>
          <p:cNvPr id="7" name="Picture 6" descr="A drawing of a hat with flowers&#10;&#10;AI-generated content may be incorrect.">
            <a:extLst>
              <a:ext uri="{FF2B5EF4-FFF2-40B4-BE49-F238E27FC236}">
                <a16:creationId xmlns:a16="http://schemas.microsoft.com/office/drawing/2014/main" id="{8AAEF16F-B0F0-7F6D-E174-65D5636601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8334" y="1081978"/>
            <a:ext cx="27686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8091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xelated image of a person in a bow and arrow&#10;&#10;AI-generated content may be incorrect.">
            <a:extLst>
              <a:ext uri="{FF2B5EF4-FFF2-40B4-BE49-F238E27FC236}">
                <a16:creationId xmlns:a16="http://schemas.microsoft.com/office/drawing/2014/main" id="{BDCF6973-78EE-D03D-DD0D-850C8BB91C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82612"/>
            <a:ext cx="5737085" cy="1147417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5164E13-88AB-75C8-4695-6873607E2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542722" cy="3898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000" dirty="0"/>
              <a:t>Option 1</a:t>
            </a:r>
          </a:p>
        </p:txBody>
      </p:sp>
      <p:pic>
        <p:nvPicPr>
          <p:cNvPr id="14" name="Picture 13" descr="A pixelated image of a person in a red dress&#10;&#10;AI-generated content may be incorrect.">
            <a:extLst>
              <a:ext uri="{FF2B5EF4-FFF2-40B4-BE49-F238E27FC236}">
                <a16:creationId xmlns:a16="http://schemas.microsoft.com/office/drawing/2014/main" id="{BEDF0253-9878-6268-5D88-15D3A95FEF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170" y="1869804"/>
            <a:ext cx="5361610" cy="1072322"/>
          </a:xfrm>
          <a:prstGeom prst="rect">
            <a:avLst/>
          </a:prstGeom>
        </p:spPr>
      </p:pic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F2E5A2-FE92-6516-9C36-CA39C5FFE43C}"/>
              </a:ext>
            </a:extLst>
          </p:cNvPr>
          <p:cNvSpPr txBox="1">
            <a:spLocks/>
          </p:cNvSpPr>
          <p:nvPr/>
        </p:nvSpPr>
        <p:spPr>
          <a:xfrm>
            <a:off x="844825" y="3099421"/>
            <a:ext cx="5542722" cy="3295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2</a:t>
            </a:r>
          </a:p>
        </p:txBody>
      </p:sp>
      <p:pic>
        <p:nvPicPr>
          <p:cNvPr id="17" name="Picture 16" descr="A pixelated image of a person with a sword&#10;&#10;AI-generated content may be incorrect.">
            <a:extLst>
              <a:ext uri="{FF2B5EF4-FFF2-40B4-BE49-F238E27FC236}">
                <a16:creationId xmlns:a16="http://schemas.microsoft.com/office/drawing/2014/main" id="{A052A9C1-D662-115F-1B0D-D9A0BDBE9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482" y="3154360"/>
            <a:ext cx="5792985" cy="1158597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DEB876D4-6159-95C4-9CBB-4BA7FA0B0260}"/>
              </a:ext>
            </a:extLst>
          </p:cNvPr>
          <p:cNvSpPr txBox="1">
            <a:spLocks/>
          </p:cNvSpPr>
          <p:nvPr/>
        </p:nvSpPr>
        <p:spPr>
          <a:xfrm>
            <a:off x="838199" y="4488413"/>
            <a:ext cx="5542722" cy="4941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Option 3</a:t>
            </a:r>
          </a:p>
        </p:txBody>
      </p:sp>
    </p:spTree>
    <p:extLst>
      <p:ext uri="{BB962C8B-B14F-4D97-AF65-F5344CB8AC3E}">
        <p14:creationId xmlns:p14="http://schemas.microsoft.com/office/powerpoint/2010/main" val="17657201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xelated image of a bird&#10;&#10;AI-generated content may be incorrect.">
            <a:extLst>
              <a:ext uri="{FF2B5EF4-FFF2-40B4-BE49-F238E27FC236}">
                <a16:creationId xmlns:a16="http://schemas.microsoft.com/office/drawing/2014/main" id="{2624B870-BF75-FB96-35DB-DB73F25873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34" y="855133"/>
            <a:ext cx="6815665" cy="136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224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161</Words>
  <Application>Microsoft Macintosh PowerPoint</Application>
  <PresentationFormat>Widescreen</PresentationFormat>
  <Paragraphs>66</Paragraphs>
  <Slides>33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Menlo</vt:lpstr>
      <vt:lpstr>Office Theme</vt:lpstr>
      <vt:lpstr>How to load GIFs </vt:lpstr>
      <vt:lpstr>ReadMe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PLAYER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Enemy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Amanda Nitta</dc:creator>
  <cp:lastModifiedBy>Amanda Nitta</cp:lastModifiedBy>
  <cp:revision>15</cp:revision>
  <dcterms:created xsi:type="dcterms:W3CDTF">2025-04-01T09:24:06Z</dcterms:created>
  <dcterms:modified xsi:type="dcterms:W3CDTF">2025-05-07T08:44:22Z</dcterms:modified>
</cp:coreProperties>
</file>