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/>
    <p:restoredTop sz="94697"/>
  </p:normalViewPr>
  <p:slideViewPr>
    <p:cSldViewPr snapToGrid="0">
      <p:cViewPr varScale="1">
        <p:scale>
          <a:sx n="119" d="100"/>
          <a:sy n="119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2A20-B7B7-D8A1-D08D-7B2038F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91B3-64E1-5B13-B6CA-7F526421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4</cp:revision>
  <dcterms:created xsi:type="dcterms:W3CDTF">2025-04-01T09:24:06Z</dcterms:created>
  <dcterms:modified xsi:type="dcterms:W3CDTF">2025-04-17T08:10:07Z</dcterms:modified>
</cp:coreProperties>
</file>