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7"/>
    <p:restoredTop sz="94697"/>
  </p:normalViewPr>
  <p:slideViewPr>
    <p:cSldViewPr snapToGrid="0">
      <p:cViewPr varScale="1">
        <p:scale>
          <a:sx n="114" d="100"/>
          <a:sy n="114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003-7AFF-494E-A383-51102B70D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949D5-0977-FF62-45CD-51F33FD9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DC8-2973-1DAD-B130-19F6015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6BBD-BD16-4F2E-118B-8F1D1B61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3B87-86B6-4BB8-7304-765276C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57A-D62D-3869-F602-3CE223E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844F0-4B10-9704-E618-F7E0AF9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717A-1C2B-B17E-5A3C-67558F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076E-36AA-62DB-5591-53BD6FF8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215F-3AF0-3030-664F-B5FE483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8A0A-46EA-2896-6A3C-6CB0293F1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ACD7-6AF8-F3FC-4B5B-06F7ABF7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C65C-EE26-9DCC-87BE-864DDAE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4CB-38FE-D93C-FDA7-8E9F40AC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0F8-D615-E9B2-DAA4-A5974C4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78AC-0311-366C-C077-968AAE96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8186-3954-0433-C39F-D1A6BCB0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9FF-D22B-B909-792B-B92DB9D9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9942-F12E-C7B5-EE95-7BD69AD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419F-2346-F23E-D4DF-27D6153F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EFB8-CC8A-E6FC-8009-C48597AB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84515-D018-342B-C1AF-A521BD8C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0C1C-EC08-0E1E-C16C-40CBA99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5EEB-5A9B-1FA0-A6E0-63C31C3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3634-5CD8-200A-7741-4D2DD13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486-C8ED-4A3F-2EC7-86E0726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671-2540-F3A5-9AAF-576C9F6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7161-7AE2-1EC7-5D09-B93F8E44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642F-E865-5013-373B-4E39AB7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82B6-2D51-08C9-78D2-F0725151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6F2-09C3-AB7C-53C4-1410AF69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796-965E-E926-1FCB-031D4EDE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CB95-4B04-231C-49BD-27460506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D431D-FF38-8C51-D95A-A1208D6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09EB-E169-0C66-AF41-4FBDE07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85977-99B1-EEA0-AD19-0E5A92BA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D6295-9FF5-D55F-3140-436A5504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DFD09-997E-3FCC-75D9-C97B5519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C2C5-D530-B523-3F51-B170DE2B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0435-F297-331E-C5FC-5ADF5B67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8E37F-AB80-19CE-A99B-A99080D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3114-4174-7144-4488-99EFC133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BA2C-67DF-A955-7B35-0416EF1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14A04-3F94-B140-37C4-BEE24B4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F8FF-CC6D-7604-46C7-28FBB803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BF49-970F-7AA8-E9E1-F417B09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7A3E-4F31-8BB5-6C0A-18B388C2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056-EB3F-3E09-AC53-331B10B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F1AD-E7F2-12CE-89D9-0DFE6EE0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BEFC-B964-9A47-FB75-618A3F4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CD35-3E33-EC42-E793-60EDAFA0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0D9D4-754C-FE2E-4C66-03C2835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F2D8-66BC-7AF1-8228-56030F4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FD507-557D-1DFF-EFCA-1FC5654D1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22C3-8F96-89EF-164F-01935007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3EA71-1ED7-09A9-3F85-9A208876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1472-C2AD-63A1-B3FC-89A394A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02E-F0EC-E588-B1F4-1737762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4692C-2498-E094-A8D6-6336311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94451-25A7-4E09-FBF4-72DB82FD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3D1-0334-8BD5-B1A1-877FC5B7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FE26-3A45-154B-ADFD-2E8DA00B33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AC57-FABA-84F8-C3CF-02ED78E0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C850-7D77-61A5-4256-349B4C42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676-4846-F731-E51D-19FF2CABF9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B754-1EF8-33FB-DF33-3B3CF0DD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grass and black sky&#10;&#10;AI-generated content may be incorrect.">
            <a:extLst>
              <a:ext uri="{FF2B5EF4-FFF2-40B4-BE49-F238E27FC236}">
                <a16:creationId xmlns:a16="http://schemas.microsoft.com/office/drawing/2014/main" id="{033B831B-31A4-0FDD-857F-9DEC128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2654300"/>
            <a:ext cx="2768600" cy="1549400"/>
          </a:xfrm>
          <a:prstGeom prst="rect">
            <a:avLst/>
          </a:prstGeom>
        </p:spPr>
      </p:pic>
      <p:pic>
        <p:nvPicPr>
          <p:cNvPr id="7" name="Picture 6" descr="A sunset over a beach&#10;&#10;AI-generated content may be incorrect.">
            <a:extLst>
              <a:ext uri="{FF2B5EF4-FFF2-40B4-BE49-F238E27FC236}">
                <a16:creationId xmlns:a16="http://schemas.microsoft.com/office/drawing/2014/main" id="{C51E8054-B9CC-65AE-3B89-97630F46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2654300"/>
            <a:ext cx="3873500" cy="1549400"/>
          </a:xfrm>
          <a:prstGeom prst="rect">
            <a:avLst/>
          </a:prstGeom>
        </p:spPr>
      </p:pic>
      <p:pic>
        <p:nvPicPr>
          <p:cNvPr id="9" name="Picture 8" descr="A drawing of a wall and grass&#10;&#10;AI-generated content may be incorrect.">
            <a:extLst>
              <a:ext uri="{FF2B5EF4-FFF2-40B4-BE49-F238E27FC236}">
                <a16:creationId xmlns:a16="http://schemas.microsoft.com/office/drawing/2014/main" id="{1BD325F3-8F79-A7D8-2CE1-C92ABA09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2654300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mountains with blue sky&#10;&#10;AI-generated content may be incorrect.">
            <a:extLst>
              <a:ext uri="{FF2B5EF4-FFF2-40B4-BE49-F238E27FC236}">
                <a16:creationId xmlns:a16="http://schemas.microsoft.com/office/drawing/2014/main" id="{E51B1948-ED02-418C-49B0-26742191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3700"/>
            <a:ext cx="3873500" cy="1549400"/>
          </a:xfrm>
          <a:prstGeom prst="rect">
            <a:avLst/>
          </a:prstGeom>
        </p:spPr>
      </p:pic>
      <p:pic>
        <p:nvPicPr>
          <p:cNvPr id="13" name="Picture 12" descr="A green grass field with white dots and black sky&#10;&#10;AI-generated content may be incorrect.">
            <a:extLst>
              <a:ext uri="{FF2B5EF4-FFF2-40B4-BE49-F238E27FC236}">
                <a16:creationId xmlns:a16="http://schemas.microsoft.com/office/drawing/2014/main" id="{DD03E9AA-7BE5-015F-8F8F-88CB2D7F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4203700"/>
            <a:ext cx="2768600" cy="1549400"/>
          </a:xfrm>
          <a:prstGeom prst="rect">
            <a:avLst/>
          </a:prstGeom>
        </p:spPr>
      </p:pic>
      <p:pic>
        <p:nvPicPr>
          <p:cNvPr id="15" name="Picture 14" descr="A green and brown grass&#10;&#10;AI-generated content may be incorrect.">
            <a:extLst>
              <a:ext uri="{FF2B5EF4-FFF2-40B4-BE49-F238E27FC236}">
                <a16:creationId xmlns:a16="http://schemas.microsoft.com/office/drawing/2014/main" id="{0982CCEC-DCCF-236B-47B1-1A0F7340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654300"/>
            <a:ext cx="3873500" cy="1549400"/>
          </a:xfrm>
          <a:prstGeom prst="rect">
            <a:avLst/>
          </a:prstGeom>
        </p:spPr>
      </p:pic>
      <p:pic>
        <p:nvPicPr>
          <p:cNvPr id="17" name="Picture 16" descr="A drawing of trees and flowers&#10;&#10;AI-generated content may be incorrect.">
            <a:extLst>
              <a:ext uri="{FF2B5EF4-FFF2-40B4-BE49-F238E27FC236}">
                <a16:creationId xmlns:a16="http://schemas.microsoft.com/office/drawing/2014/main" id="{F6B25DF6-537E-753F-3B3B-3673F4721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250" y="1104900"/>
            <a:ext cx="3873500" cy="1549400"/>
          </a:xfrm>
          <a:prstGeom prst="rect">
            <a:avLst/>
          </a:prstGeom>
        </p:spPr>
      </p:pic>
      <p:pic>
        <p:nvPicPr>
          <p:cNvPr id="19" name="Picture 18" descr="A field of flowers and rocks&#10;&#10;AI-generated content may be incorrect.">
            <a:extLst>
              <a:ext uri="{FF2B5EF4-FFF2-40B4-BE49-F238E27FC236}">
                <a16:creationId xmlns:a16="http://schemas.microsoft.com/office/drawing/2014/main" id="{1AEC06AD-E480-DC36-FB6F-AE3FD314A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1104900"/>
            <a:ext cx="3873500" cy="1549400"/>
          </a:xfrm>
          <a:prstGeom prst="rect">
            <a:avLst/>
          </a:prstGeom>
        </p:spPr>
      </p:pic>
      <p:pic>
        <p:nvPicPr>
          <p:cNvPr id="21" name="Picture 20" descr="A drawing of fireworks on a black background&#10;&#10;AI-generated content may be incorrect.">
            <a:extLst>
              <a:ext uri="{FF2B5EF4-FFF2-40B4-BE49-F238E27FC236}">
                <a16:creationId xmlns:a16="http://schemas.microsoft.com/office/drawing/2014/main" id="{BD799648-44DC-FF8D-FAA9-A3ECFF565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750" y="1104900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C1C84A4-96DB-0179-78AF-5F7D33B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1" y="256290"/>
            <a:ext cx="2946003" cy="1178401"/>
          </a:xfrm>
          <a:prstGeom prst="rect">
            <a:avLst/>
          </a:prstGeom>
        </p:spPr>
      </p:pic>
      <p:pic>
        <p:nvPicPr>
          <p:cNvPr id="7" name="Picture 6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F7E820D-2F91-E73A-CF77-51DC15A7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99" y="2891236"/>
            <a:ext cx="3519365" cy="1407746"/>
          </a:xfrm>
          <a:prstGeom prst="rect">
            <a:avLst/>
          </a:prstGeom>
        </p:spPr>
      </p:pic>
      <p:pic>
        <p:nvPicPr>
          <p:cNvPr id="9" name="Picture 8" descr="A green and blue landscape&#10;&#10;AI-generated content may be incorrect.">
            <a:extLst>
              <a:ext uri="{FF2B5EF4-FFF2-40B4-BE49-F238E27FC236}">
                <a16:creationId xmlns:a16="http://schemas.microsoft.com/office/drawing/2014/main" id="{2F8FDCB9-97E1-648F-8E5D-3E534B60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62" y="2820409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and blue landscape&#10;&#10;AI-generated content may be incorrect.">
            <a:extLst>
              <a:ext uri="{FF2B5EF4-FFF2-40B4-BE49-F238E27FC236}">
                <a16:creationId xmlns:a16="http://schemas.microsoft.com/office/drawing/2014/main" id="{B1893EDA-2B63-64D2-F91A-6BD991BD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169" y="4515581"/>
            <a:ext cx="3873500" cy="1549400"/>
          </a:xfrm>
          <a:prstGeom prst="rect">
            <a:avLst/>
          </a:prstGeom>
        </p:spPr>
      </p:pic>
      <p:pic>
        <p:nvPicPr>
          <p:cNvPr id="13" name="Picture 12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30481321-1A73-6E30-785E-E93F92190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730" y="981639"/>
            <a:ext cx="2510773" cy="1004309"/>
          </a:xfrm>
          <a:prstGeom prst="rect">
            <a:avLst/>
          </a:prstGeom>
        </p:spPr>
      </p:pic>
      <p:pic>
        <p:nvPicPr>
          <p:cNvPr id="15" name="Picture 14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CA0CDEE1-3FD0-8FB6-C8A4-90F6C3106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600" y="1521802"/>
            <a:ext cx="2946003" cy="1178401"/>
          </a:xfrm>
          <a:prstGeom prst="rect">
            <a:avLst/>
          </a:prstGeom>
        </p:spPr>
      </p:pic>
      <p:pic>
        <p:nvPicPr>
          <p:cNvPr id="17" name="Picture 16" descr="A green and grey mountains&#10;&#10;AI-generated content may be incorrect.">
            <a:extLst>
              <a:ext uri="{FF2B5EF4-FFF2-40B4-BE49-F238E27FC236}">
                <a16:creationId xmlns:a16="http://schemas.microsoft.com/office/drawing/2014/main" id="{1C57569B-AD50-4A4F-BA53-F1127AC31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401" y="4489511"/>
            <a:ext cx="3519364" cy="1407746"/>
          </a:xfrm>
          <a:prstGeom prst="rect">
            <a:avLst/>
          </a:prstGeom>
        </p:spPr>
      </p:pic>
      <p:pic>
        <p:nvPicPr>
          <p:cNvPr id="19" name="Picture 18" descr="A green and grey mountains&#10;&#10;AI-generated content may be incorrect.">
            <a:extLst>
              <a:ext uri="{FF2B5EF4-FFF2-40B4-BE49-F238E27FC236}">
                <a16:creationId xmlns:a16="http://schemas.microsoft.com/office/drawing/2014/main" id="{763B6504-84F6-9CC0-D4B6-33685D86A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789" y="1504449"/>
            <a:ext cx="2989385" cy="1195754"/>
          </a:xfrm>
          <a:prstGeom prst="rect">
            <a:avLst/>
          </a:prstGeom>
        </p:spPr>
      </p:pic>
      <p:pic>
        <p:nvPicPr>
          <p:cNvPr id="21" name="Picture 20" descr="A green and grey landscape&#10;&#10;AI-generated content may be incorrect.">
            <a:extLst>
              <a:ext uri="{FF2B5EF4-FFF2-40B4-BE49-F238E27FC236}">
                <a16:creationId xmlns:a16="http://schemas.microsoft.com/office/drawing/2014/main" id="{84E958D1-4D72-9E66-2FF3-CF7EE54F4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99" y="4489511"/>
            <a:ext cx="3873500" cy="1549400"/>
          </a:xfrm>
          <a:prstGeom prst="rect">
            <a:avLst/>
          </a:prstGeom>
        </p:spPr>
      </p:pic>
      <p:pic>
        <p:nvPicPr>
          <p:cNvPr id="23" name="Picture 22" descr="A green and grey landscape&#10;&#10;AI-generated content may be incorrect.">
            <a:extLst>
              <a:ext uri="{FF2B5EF4-FFF2-40B4-BE49-F238E27FC236}">
                <a16:creationId xmlns:a16="http://schemas.microsoft.com/office/drawing/2014/main" id="{DF6FBD12-69DA-3391-89C8-3EBFAF755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34" y="2820409"/>
            <a:ext cx="3873500" cy="1549400"/>
          </a:xfrm>
          <a:prstGeom prst="rect">
            <a:avLst/>
          </a:prstGeom>
        </p:spPr>
      </p:pic>
      <p:pic>
        <p:nvPicPr>
          <p:cNvPr id="25" name="Picture 24" descr="A drawing of a landscape&#10;&#10;AI-generated content may be incorrect.">
            <a:extLst>
              <a:ext uri="{FF2B5EF4-FFF2-40B4-BE49-F238E27FC236}">
                <a16:creationId xmlns:a16="http://schemas.microsoft.com/office/drawing/2014/main" id="{10E9CC11-A8D4-BDEA-7903-91F83292B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884" y="1500377"/>
            <a:ext cx="2946003" cy="1178401"/>
          </a:xfrm>
          <a:prstGeom prst="rect">
            <a:avLst/>
          </a:prstGeom>
        </p:spPr>
      </p:pic>
      <p:pic>
        <p:nvPicPr>
          <p:cNvPr id="27" name="Picture 26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6F9C5057-D209-1FFA-C895-4234976AA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5237" y="268618"/>
            <a:ext cx="2953366" cy="1181346"/>
          </a:xfrm>
          <a:prstGeom prst="rect">
            <a:avLst/>
          </a:prstGeom>
        </p:spPr>
      </p:pic>
      <p:pic>
        <p:nvPicPr>
          <p:cNvPr id="29" name="Picture 28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77D12A4B-A9AA-CE91-2E76-C337E137A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819" y="256290"/>
            <a:ext cx="3068760" cy="12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with pink flowers&#10;&#10;AI-generated content may be incorrect.">
            <a:extLst>
              <a:ext uri="{FF2B5EF4-FFF2-40B4-BE49-F238E27FC236}">
                <a16:creationId xmlns:a16="http://schemas.microsoft.com/office/drawing/2014/main" id="{A323C376-344A-C5B3-6AB6-978B6D96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88" y="2016858"/>
            <a:ext cx="3873500" cy="1549400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5A3FE8E8-E17C-1915-D591-86C3AE42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88" y="3744547"/>
            <a:ext cx="3873500" cy="1549400"/>
          </a:xfrm>
          <a:prstGeom prst="rect">
            <a:avLst/>
          </a:prstGeom>
        </p:spPr>
      </p:pic>
      <p:pic>
        <p:nvPicPr>
          <p:cNvPr id="9" name="Picture 8" descr="A group of trees with pink spots&#10;&#10;AI-generated content may be incorrect.">
            <a:extLst>
              <a:ext uri="{FF2B5EF4-FFF2-40B4-BE49-F238E27FC236}">
                <a16:creationId xmlns:a16="http://schemas.microsoft.com/office/drawing/2014/main" id="{CA4B2934-730C-40D3-384A-84F765FE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1" y="2021254"/>
            <a:ext cx="3873500" cy="1549400"/>
          </a:xfrm>
          <a:prstGeom prst="rect">
            <a:avLst/>
          </a:prstGeom>
        </p:spPr>
      </p:pic>
      <p:pic>
        <p:nvPicPr>
          <p:cNvPr id="11" name="Picture 10" descr="A drawing of trees with pink flowers&#10;&#10;AI-generated content may be incorrect.">
            <a:extLst>
              <a:ext uri="{FF2B5EF4-FFF2-40B4-BE49-F238E27FC236}">
                <a16:creationId xmlns:a16="http://schemas.microsoft.com/office/drawing/2014/main" id="{11C0E5B4-B834-755A-7129-7F8C65D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51" y="3744547"/>
            <a:ext cx="3873500" cy="1549400"/>
          </a:xfrm>
          <a:prstGeom prst="rect">
            <a:avLst/>
          </a:prstGeom>
        </p:spPr>
      </p:pic>
      <p:pic>
        <p:nvPicPr>
          <p:cNvPr id="13" name="Picture 12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E6BF121E-5A2F-8C6A-A4D6-2072A06B1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6" y="3744547"/>
            <a:ext cx="3873500" cy="1549400"/>
          </a:xfrm>
          <a:prstGeom prst="rect">
            <a:avLst/>
          </a:prstGeom>
        </p:spPr>
      </p:pic>
      <p:pic>
        <p:nvPicPr>
          <p:cNvPr id="15" name="Picture 14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6BA4A803-42C1-7FEC-7195-E223A921A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9" y="2021254"/>
            <a:ext cx="3873500" cy="1549400"/>
          </a:xfrm>
          <a:prstGeom prst="rect">
            <a:avLst/>
          </a:prstGeom>
        </p:spPr>
      </p:pic>
      <p:pic>
        <p:nvPicPr>
          <p:cNvPr id="17" name="Picture 16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0A433662-E0C4-4CFB-ACA2-154AB39D4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750" y="297961"/>
            <a:ext cx="3873501" cy="1549400"/>
          </a:xfrm>
          <a:prstGeom prst="rect">
            <a:avLst/>
          </a:prstGeom>
        </p:spPr>
      </p:pic>
      <p:pic>
        <p:nvPicPr>
          <p:cNvPr id="19" name="Picture 18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D5A0CDB9-D245-CE01-4531-9D2E8F4AA3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7188" y="303823"/>
            <a:ext cx="3873500" cy="1549400"/>
          </a:xfrm>
          <a:prstGeom prst="rect">
            <a:avLst/>
          </a:prstGeom>
        </p:spPr>
      </p:pic>
      <p:pic>
        <p:nvPicPr>
          <p:cNvPr id="21" name="Picture 20" descr="A tree with pink flowers&#10;&#10;AI-generated content may be incorrect.">
            <a:extLst>
              <a:ext uri="{FF2B5EF4-FFF2-40B4-BE49-F238E27FC236}">
                <a16:creationId xmlns:a16="http://schemas.microsoft.com/office/drawing/2014/main" id="{9088EFA8-6571-69CA-B6B1-088E734DA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79" y="297961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green creature with a yellow hat&#10;&#10;AI-generated content may be incorrect.">
            <a:extLst>
              <a:ext uri="{FF2B5EF4-FFF2-40B4-BE49-F238E27FC236}">
                <a16:creationId xmlns:a16="http://schemas.microsoft.com/office/drawing/2014/main" id="{199A0CAA-A91E-5384-5F07-0929EB80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719" y="544840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blue ghost&#10;&#10;AI-generated content may be incorrect.">
            <a:extLst>
              <a:ext uri="{FF2B5EF4-FFF2-40B4-BE49-F238E27FC236}">
                <a16:creationId xmlns:a16="http://schemas.microsoft.com/office/drawing/2014/main" id="{A599EF02-04EB-849F-E026-777ED72F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14" y="728835"/>
            <a:ext cx="2768600" cy="1549400"/>
          </a:xfrm>
          <a:prstGeom prst="rect">
            <a:avLst/>
          </a:prstGeom>
        </p:spPr>
      </p:pic>
      <p:pic>
        <p:nvPicPr>
          <p:cNvPr id="9" name="Picture 8" descr="A drawing of a triangle with pink flowers&#10;&#10;AI-generated content may be incorrect.">
            <a:extLst>
              <a:ext uri="{FF2B5EF4-FFF2-40B4-BE49-F238E27FC236}">
                <a16:creationId xmlns:a16="http://schemas.microsoft.com/office/drawing/2014/main" id="{F9986131-FF00-9D45-51BC-2D9CBFBD6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82" y="2568362"/>
            <a:ext cx="2768600" cy="1549400"/>
          </a:xfrm>
          <a:prstGeom prst="rect">
            <a:avLst/>
          </a:prstGeom>
        </p:spPr>
      </p:pic>
      <p:pic>
        <p:nvPicPr>
          <p:cNvPr id="11" name="Picture 10" descr="A green and pink cartoon&#10;&#10;AI-generated content may be incorrect.">
            <a:extLst>
              <a:ext uri="{FF2B5EF4-FFF2-40B4-BE49-F238E27FC236}">
                <a16:creationId xmlns:a16="http://schemas.microsoft.com/office/drawing/2014/main" id="{4AA0DA96-1AF2-6728-0B1E-BCAECE25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682" y="1984607"/>
            <a:ext cx="3470972" cy="24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3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5E58EAD-1826-1040-7282-9F66FE29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56" y="1081978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AAEF16F-B0F0-7F6D-E174-65D56366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34" y="1081978"/>
            <a:ext cx="276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Nitta</dc:creator>
  <cp:lastModifiedBy>Amanda Nitta</cp:lastModifiedBy>
  <cp:revision>3</cp:revision>
  <dcterms:created xsi:type="dcterms:W3CDTF">2025-04-01T09:24:06Z</dcterms:created>
  <dcterms:modified xsi:type="dcterms:W3CDTF">2025-04-11T00:12:00Z</dcterms:modified>
</cp:coreProperties>
</file>