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80" r:id="rId11"/>
    <p:sldId id="283" r:id="rId12"/>
    <p:sldId id="264" r:id="rId13"/>
    <p:sldId id="265" r:id="rId14"/>
    <p:sldId id="267" r:id="rId15"/>
    <p:sldId id="268" r:id="rId16"/>
    <p:sldId id="269" r:id="rId17"/>
    <p:sldId id="281" r:id="rId18"/>
    <p:sldId id="270" r:id="rId19"/>
    <p:sldId id="271" r:id="rId20"/>
    <p:sldId id="272" r:id="rId21"/>
    <p:sldId id="273" r:id="rId22"/>
    <p:sldId id="274" r:id="rId23"/>
    <p:sldId id="282" r:id="rId24"/>
    <p:sldId id="275" r:id="rId25"/>
    <p:sldId id="276" r:id="rId26"/>
    <p:sldId id="277" r:id="rId27"/>
    <p:sldId id="278" r:id="rId28"/>
    <p:sldId id="279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18"/>
    <p:restoredTop sz="94718"/>
  </p:normalViewPr>
  <p:slideViewPr>
    <p:cSldViewPr snapToGrid="0">
      <p:cViewPr>
        <p:scale>
          <a:sx n="73" d="100"/>
          <a:sy n="73" d="100"/>
        </p:scale>
        <p:origin x="1240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169C4-2CE8-3045-BD4E-B2C95498600D}" type="datetimeFigureOut">
              <a:rPr lang="en-US" smtClean="0"/>
              <a:t>5/6/25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4FAE4-3B6F-E147-8637-30AB6E87A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31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Running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73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Enemy Walk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06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Enemy idle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41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Enemy hurt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31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Enemy dead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7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Enemy </a:t>
            </a:r>
            <a:r>
              <a:rPr lang="en-US" dirty="0" err="1"/>
              <a:t>Atttack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73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Land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74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Jump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44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Idle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30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Hurt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96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20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Flow State Activate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44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Dead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19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Attack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3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B003-7AFF-494E-A383-51102B70D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949D5-0977-FF62-45CD-51F33FD91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DCDC8-2973-1DAD-B130-19F6015D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76BBD-BD16-4F2E-118B-8F1D1B61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C3B87-86B6-4BB8-7304-765276C5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4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757A-D62D-3869-F602-3CE223EC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844F0-4B10-9704-E618-F7E0AF9F7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F717A-1C2B-B17E-5A3C-67558F08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C076E-36AA-62DB-5591-53BD6FF8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3215F-3AF0-3030-664F-B5FE483C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7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98A0A-46EA-2896-6A3C-6CB0293F1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2ACD7-6AF8-F3FC-4B5B-06F7ABF7D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7C65C-EE26-9DCC-87BE-864DDAEB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304CB-38FE-D93C-FDA7-8E9F40AC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0F8-D615-E9B2-DAA4-A5974C4F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5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78AC-0311-366C-C077-968AAE96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48186-3954-0433-C39F-D1A6BCB07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779FF-D22B-B909-792B-B92DB9D9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09942-F12E-C7B5-EE95-7BD69ADB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4419F-2346-F23E-D4DF-27D6153F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9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CEFB8-CC8A-E6FC-8009-C48597AB0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84515-D018-342B-C1AF-A521BD8CD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90C1C-EC08-0E1E-C16C-40CBA99F3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25EEB-5A9B-1FA0-A6E0-63C31C3F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43634-5CD8-200A-7741-4D2DD133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7486-C8ED-4A3F-2EC7-86E07267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86671-2540-F3A5-9AAF-576C9F620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D7161-7AE2-1EC7-5D09-B93F8E445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1642F-E865-5013-373B-4E39AB73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582B6-2D51-08C9-78D2-F0725151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666F2-09C3-AB7C-53C4-1410AF69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8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8796-965E-E926-1FCB-031D4EDE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0CB95-4B04-231C-49BD-27460506E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D431D-FF38-8C51-D95A-A1208D6CC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309EB-E169-0C66-AF41-4FBDE07EB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85977-99B1-EEA0-AD19-0E5A92BAD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D6295-9FF5-D55F-3140-436A5504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DFD09-997E-3FCC-75D9-C97B5519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EC2C5-D530-B523-3F51-B170DE2B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0435-F297-331E-C5FC-5ADF5B67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8E37F-AB80-19CE-A99B-A99080DC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53114-4174-7144-4488-99EFC133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0BA2C-67DF-A955-7B35-0416EF1D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7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14A04-3F94-B140-37C4-BEE24B42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CF8FF-CC6D-7604-46C7-28FBB803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2BF49-970F-7AA8-E9E1-F417B090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8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7A3E-4F31-8BB5-6C0A-18B388C2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D1056-EB3F-3E09-AC53-331B10BF8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EF1AD-E7F2-12CE-89D9-0DFE6EE02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FBEFC-B964-9A47-FB75-618A3F45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3CD35-3E33-EC42-E793-60EDAFA0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0D9D4-754C-FE2E-4C66-03C28352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F2D8-66BC-7AF1-8228-56030F49E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EFD507-557D-1DFF-EFCA-1FC5654D1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F22C3-8F96-89EF-164F-01935007F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3EA71-1ED7-09A9-3F85-9A208876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D1472-C2AD-63A1-B3FC-89A394A2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FB02E-F0EC-E588-B1F4-17377625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4692C-2498-E094-A8D6-6336311E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94451-25A7-4E09-FBF4-72DB82FDF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C43D1-0334-8BD5-B1A1-877FC5B76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6BFE26-3A45-154B-ADFD-2E8DA00B338B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1AC57-FABA-84F8-C3CF-02ED78E0C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DC850-7D77-61A5-4256-349B4C422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6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C676-4846-F731-E51D-19FF2CABF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0" y="899319"/>
            <a:ext cx="11094720" cy="2356643"/>
          </a:xfrm>
        </p:spPr>
        <p:txBody>
          <a:bodyPr>
            <a:normAutofit/>
          </a:bodyPr>
          <a:lstStyle/>
          <a:p>
            <a:pPr>
              <a:lnSpc>
                <a:spcPts val="1350"/>
              </a:lnSpc>
            </a:pPr>
            <a:r>
              <a:rPr lang="en-US" sz="2000" dirty="0"/>
              <a:t>How to load GIFs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4B754-1EF8-33FB-DF33-3B3CF0DD7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&lt;!-- &lt;span&gt;</a:t>
            </a:r>
            <a:br>
              <a:rPr lang="en-US" sz="2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="/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progress_pics</a:t>
            </a: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/playerAttackTest2.gif" width="300" height="300" style="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display:inline-block</a:t>
            </a: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; vertical-align: middle;" /&gt;</a:t>
            </a:r>
            <a:br>
              <a:rPr lang="en-US" sz="2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&lt;/span&gt; --&gt;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6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xel art of two people&#10;&#10;AI-generated content may be incorrect.">
            <a:extLst>
              <a:ext uri="{FF2B5EF4-FFF2-40B4-BE49-F238E27FC236}">
                <a16:creationId xmlns:a16="http://schemas.microsoft.com/office/drawing/2014/main" id="{10E47884-0AD5-F1B6-C129-87D132F36F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597"/>
          <a:stretch/>
        </p:blipFill>
        <p:spPr>
          <a:xfrm>
            <a:off x="670560" y="365758"/>
            <a:ext cx="10850880" cy="8599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F06125-3D8A-16FB-873B-F5D8A45639D4}"/>
              </a:ext>
            </a:extLst>
          </p:cNvPr>
          <p:cNvSpPr txBox="1"/>
          <p:nvPr/>
        </p:nvSpPr>
        <p:spPr>
          <a:xfrm>
            <a:off x="860613" y="1417412"/>
            <a:ext cx="1027355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Running</a:t>
            </a:r>
          </a:p>
        </p:txBody>
      </p:sp>
      <p:pic>
        <p:nvPicPr>
          <p:cNvPr id="6" name="Picture 5" descr="A pixel art of a person with a hat and a sword&#10;&#10;AI-generated content may be incorrect.">
            <a:extLst>
              <a:ext uri="{FF2B5EF4-FFF2-40B4-BE49-F238E27FC236}">
                <a16:creationId xmlns:a16="http://schemas.microsoft.com/office/drawing/2014/main" id="{6332A71B-3234-9601-7B80-DC50501F6A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491" t="41083" r="19519"/>
          <a:stretch/>
        </p:blipFill>
        <p:spPr>
          <a:xfrm>
            <a:off x="2485671" y="1923408"/>
            <a:ext cx="1424702" cy="1077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9B42A6-1191-337F-8751-AD33E5030987}"/>
              </a:ext>
            </a:extLst>
          </p:cNvPr>
          <p:cNvSpPr txBox="1"/>
          <p:nvPr/>
        </p:nvSpPr>
        <p:spPr>
          <a:xfrm>
            <a:off x="2485671" y="3066685"/>
            <a:ext cx="116989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Land</a:t>
            </a:r>
          </a:p>
        </p:txBody>
      </p:sp>
      <p:pic>
        <p:nvPicPr>
          <p:cNvPr id="8" name="Picture 7" descr="A pixel art of a person in a hat&#10;&#10;AI-generated content may be incorrect.">
            <a:extLst>
              <a:ext uri="{FF2B5EF4-FFF2-40B4-BE49-F238E27FC236}">
                <a16:creationId xmlns:a16="http://schemas.microsoft.com/office/drawing/2014/main" id="{920250D5-55BC-0D7C-6919-8BA927BDAA8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3786" r="17728"/>
          <a:stretch/>
        </p:blipFill>
        <p:spPr>
          <a:xfrm>
            <a:off x="756978" y="1858498"/>
            <a:ext cx="1661993" cy="1135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9538CB-F898-6738-EDEB-A79B2DE25586}"/>
              </a:ext>
            </a:extLst>
          </p:cNvPr>
          <p:cNvSpPr txBox="1"/>
          <p:nvPr/>
        </p:nvSpPr>
        <p:spPr>
          <a:xfrm>
            <a:off x="924424" y="3059668"/>
            <a:ext cx="116989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Jump</a:t>
            </a:r>
          </a:p>
        </p:txBody>
      </p:sp>
      <p:pic>
        <p:nvPicPr>
          <p:cNvPr id="10" name="Picture 9" descr="A pixel art of two people&#10;&#10;AI-generated content may be incorrect.">
            <a:extLst>
              <a:ext uri="{FF2B5EF4-FFF2-40B4-BE49-F238E27FC236}">
                <a16:creationId xmlns:a16="http://schemas.microsoft.com/office/drawing/2014/main" id="{F7729513-E450-8E22-2B09-A5613C9ABE0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5795" r="12637"/>
          <a:stretch/>
        </p:blipFill>
        <p:spPr>
          <a:xfrm>
            <a:off x="3979011" y="1923408"/>
            <a:ext cx="2932802" cy="1077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0B1E03-DBD3-7CD0-B5AA-D3EEDED517BF}"/>
              </a:ext>
            </a:extLst>
          </p:cNvPr>
          <p:cNvSpPr txBox="1"/>
          <p:nvPr/>
        </p:nvSpPr>
        <p:spPr>
          <a:xfrm>
            <a:off x="4046918" y="3066685"/>
            <a:ext cx="27969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Idle</a:t>
            </a:r>
          </a:p>
        </p:txBody>
      </p:sp>
      <p:pic>
        <p:nvPicPr>
          <p:cNvPr id="12" name="Picture 11" descr="A pixel art of a person with a hat and sword&#10;&#10;AI-generated content may be incorrect.">
            <a:extLst>
              <a:ext uri="{FF2B5EF4-FFF2-40B4-BE49-F238E27FC236}">
                <a16:creationId xmlns:a16="http://schemas.microsoft.com/office/drawing/2014/main" id="{5BE0ABE5-4711-1370-3841-012AF14C134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40558" r="16762"/>
          <a:stretch/>
        </p:blipFill>
        <p:spPr>
          <a:xfrm>
            <a:off x="7235259" y="1858498"/>
            <a:ext cx="1514075" cy="10812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2EAF88-C5D9-A361-92E4-7B06458B7741}"/>
              </a:ext>
            </a:extLst>
          </p:cNvPr>
          <p:cNvSpPr txBox="1"/>
          <p:nvPr/>
        </p:nvSpPr>
        <p:spPr>
          <a:xfrm>
            <a:off x="7235259" y="3039089"/>
            <a:ext cx="14112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Hurt</a:t>
            </a:r>
          </a:p>
        </p:txBody>
      </p:sp>
      <p:pic>
        <p:nvPicPr>
          <p:cNvPr id="15" name="Picture 14" descr="A pixelated video game of a person lying on the ground&#10;&#10;AI-generated content may be incorrect.">
            <a:extLst>
              <a:ext uri="{FF2B5EF4-FFF2-40B4-BE49-F238E27FC236}">
                <a16:creationId xmlns:a16="http://schemas.microsoft.com/office/drawing/2014/main" id="{163CE739-45C6-B975-2888-20B1269FEB0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47527" b="-1"/>
          <a:stretch/>
        </p:blipFill>
        <p:spPr>
          <a:xfrm>
            <a:off x="9073610" y="1858263"/>
            <a:ext cx="2060555" cy="10812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9EBFCF-F779-AE5B-36A7-297D75EEC66C}"/>
              </a:ext>
            </a:extLst>
          </p:cNvPr>
          <p:cNvSpPr txBox="1"/>
          <p:nvPr/>
        </p:nvSpPr>
        <p:spPr>
          <a:xfrm>
            <a:off x="9398287" y="3066685"/>
            <a:ext cx="14112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Dead</a:t>
            </a:r>
          </a:p>
        </p:txBody>
      </p:sp>
    </p:spTree>
    <p:extLst>
      <p:ext uri="{BB962C8B-B14F-4D97-AF65-F5344CB8AC3E}">
        <p14:creationId xmlns:p14="http://schemas.microsoft.com/office/powerpoint/2010/main" val="2651322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AD921-9A54-F88F-FD65-11CF5E0AD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EDCE232B-6017-4F37-C204-7CED039E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300"/>
          <a:stretch/>
        </p:blipFill>
        <p:spPr>
          <a:xfrm>
            <a:off x="3023554" y="3617567"/>
            <a:ext cx="5851505" cy="9025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FF78441-0514-8227-0F8E-C09957A51FF2}"/>
              </a:ext>
            </a:extLst>
          </p:cNvPr>
          <p:cNvSpPr txBox="1"/>
          <p:nvPr/>
        </p:nvSpPr>
        <p:spPr>
          <a:xfrm>
            <a:off x="3023553" y="4647252"/>
            <a:ext cx="572420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Attack</a:t>
            </a:r>
          </a:p>
        </p:txBody>
      </p:sp>
    </p:spTree>
    <p:extLst>
      <p:ext uri="{BB962C8B-B14F-4D97-AF65-F5344CB8AC3E}">
        <p14:creationId xmlns:p14="http://schemas.microsoft.com/office/powerpoint/2010/main" val="2386851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two people&#10;&#10;AI-generated content may be incorrect.">
            <a:extLst>
              <a:ext uri="{FF2B5EF4-FFF2-40B4-BE49-F238E27FC236}">
                <a16:creationId xmlns:a16="http://schemas.microsoft.com/office/drawing/2014/main" id="{FD663610-213C-2D70-12FD-FB156236A7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6597"/>
          <a:stretch/>
        </p:blipFill>
        <p:spPr>
          <a:xfrm>
            <a:off x="670560" y="2063930"/>
            <a:ext cx="10850880" cy="85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91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person with a hat and a sword&#10;&#10;AI-generated content may be incorrect.">
            <a:extLst>
              <a:ext uri="{FF2B5EF4-FFF2-40B4-BE49-F238E27FC236}">
                <a16:creationId xmlns:a16="http://schemas.microsoft.com/office/drawing/2014/main" id="{B7737339-6691-B51F-2F02-809680482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606" y="1097281"/>
            <a:ext cx="4274759" cy="37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88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person in a hat&#10;&#10;AI-generated content may be incorrect.">
            <a:extLst>
              <a:ext uri="{FF2B5EF4-FFF2-40B4-BE49-F238E27FC236}">
                <a16:creationId xmlns:a16="http://schemas.microsoft.com/office/drawing/2014/main" id="{5226F2BF-8C70-03DC-A0B5-2D1805E69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724" y="1550850"/>
            <a:ext cx="3201851" cy="320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93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two people&#10;&#10;AI-generated content may be incorrect.">
            <a:extLst>
              <a:ext uri="{FF2B5EF4-FFF2-40B4-BE49-F238E27FC236}">
                <a16:creationId xmlns:a16="http://schemas.microsoft.com/office/drawing/2014/main" id="{DA30E99C-4CAC-F7C3-BA5D-F9651A9A3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223" y="1161868"/>
            <a:ext cx="6820262" cy="341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21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person with a hat and sword&#10;&#10;AI-generated content may be incorrect.">
            <a:extLst>
              <a:ext uri="{FF2B5EF4-FFF2-40B4-BE49-F238E27FC236}">
                <a16:creationId xmlns:a16="http://schemas.microsoft.com/office/drawing/2014/main" id="{D5C6D850-62E8-2261-1005-79476DFA8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977" y="271074"/>
            <a:ext cx="5448663" cy="54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96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11496-478A-7CA9-D238-310463A2C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B1EB2A-F203-2FB3-1A60-45CC19973867}"/>
              </a:ext>
            </a:extLst>
          </p:cNvPr>
          <p:cNvSpPr txBox="1"/>
          <p:nvPr/>
        </p:nvSpPr>
        <p:spPr>
          <a:xfrm>
            <a:off x="933960" y="1642584"/>
            <a:ext cx="577612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Flow State Activate</a:t>
            </a:r>
          </a:p>
        </p:txBody>
      </p:sp>
      <p:pic>
        <p:nvPicPr>
          <p:cNvPr id="2" name="Picture 1" descr="A pixel art of a couple of faces&#10;&#10;AI-generated content may be incorrect.">
            <a:extLst>
              <a:ext uri="{FF2B5EF4-FFF2-40B4-BE49-F238E27FC236}">
                <a16:creationId xmlns:a16="http://schemas.microsoft.com/office/drawing/2014/main" id="{ADE20925-D366-CCF2-E19F-DDED95399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424" y="2109156"/>
            <a:ext cx="3904129" cy="976032"/>
          </a:xfrm>
          <a:prstGeom prst="rect">
            <a:avLst/>
          </a:prstGeom>
        </p:spPr>
      </p:pic>
      <p:pic>
        <p:nvPicPr>
          <p:cNvPr id="3" name="Picture 2" descr="A pixel art of a person with a sword&#10;&#10;AI-generated content may be incorrect.">
            <a:extLst>
              <a:ext uri="{FF2B5EF4-FFF2-40B4-BE49-F238E27FC236}">
                <a16:creationId xmlns:a16="http://schemas.microsoft.com/office/drawing/2014/main" id="{4BE1944B-1DED-E942-9291-7462ADF0F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78" y="332476"/>
            <a:ext cx="6447861" cy="10746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BE3EA3-4F57-7E0E-89DE-3A7A395B7086}"/>
              </a:ext>
            </a:extLst>
          </p:cNvPr>
          <p:cNvSpPr txBox="1"/>
          <p:nvPr/>
        </p:nvSpPr>
        <p:spPr>
          <a:xfrm>
            <a:off x="945947" y="3182428"/>
            <a:ext cx="577612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Flow State</a:t>
            </a:r>
          </a:p>
        </p:txBody>
      </p:sp>
    </p:spTree>
    <p:extLst>
      <p:ext uri="{BB962C8B-B14F-4D97-AF65-F5344CB8AC3E}">
        <p14:creationId xmlns:p14="http://schemas.microsoft.com/office/powerpoint/2010/main" val="2260527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couple of faces&#10;&#10;AI-generated content may be incorrect.">
            <a:extLst>
              <a:ext uri="{FF2B5EF4-FFF2-40B4-BE49-F238E27FC236}">
                <a16:creationId xmlns:a16="http://schemas.microsoft.com/office/drawing/2014/main" id="{7E0429B7-FB2A-3145-9A54-609226872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514" y="2014946"/>
            <a:ext cx="77724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68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person with a sword&#10;&#10;AI-generated content may be incorrect.">
            <a:extLst>
              <a:ext uri="{FF2B5EF4-FFF2-40B4-BE49-F238E27FC236}">
                <a16:creationId xmlns:a16="http://schemas.microsoft.com/office/drawing/2014/main" id="{38A27494-9D8E-D6D9-2008-C52D5ECD0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1" y="2497183"/>
            <a:ext cx="11181804" cy="186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8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grass and black sky&#10;&#10;AI-generated content may be incorrect.">
            <a:extLst>
              <a:ext uri="{FF2B5EF4-FFF2-40B4-BE49-F238E27FC236}">
                <a16:creationId xmlns:a16="http://schemas.microsoft.com/office/drawing/2014/main" id="{033B831B-31A4-0FDD-857F-9DEC128D4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0" y="2654300"/>
            <a:ext cx="2768600" cy="1549400"/>
          </a:xfrm>
          <a:prstGeom prst="rect">
            <a:avLst/>
          </a:prstGeom>
        </p:spPr>
      </p:pic>
      <p:pic>
        <p:nvPicPr>
          <p:cNvPr id="7" name="Picture 6" descr="A sunset over a beach&#10;&#10;AI-generated content may be incorrect.">
            <a:extLst>
              <a:ext uri="{FF2B5EF4-FFF2-40B4-BE49-F238E27FC236}">
                <a16:creationId xmlns:a16="http://schemas.microsoft.com/office/drawing/2014/main" id="{C51E8054-B9CC-65AE-3B89-97630F46A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50" y="2654300"/>
            <a:ext cx="3873500" cy="1549400"/>
          </a:xfrm>
          <a:prstGeom prst="rect">
            <a:avLst/>
          </a:prstGeom>
        </p:spPr>
      </p:pic>
      <p:pic>
        <p:nvPicPr>
          <p:cNvPr id="9" name="Picture 8" descr="A drawing of a wall and grass&#10;&#10;AI-generated content may be incorrect.">
            <a:extLst>
              <a:ext uri="{FF2B5EF4-FFF2-40B4-BE49-F238E27FC236}">
                <a16:creationId xmlns:a16="http://schemas.microsoft.com/office/drawing/2014/main" id="{1BD325F3-8F79-A7D8-2CE1-C92ABA097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750" y="2654300"/>
            <a:ext cx="3873500" cy="1549400"/>
          </a:xfrm>
          <a:prstGeom prst="rect">
            <a:avLst/>
          </a:prstGeom>
        </p:spPr>
      </p:pic>
      <p:pic>
        <p:nvPicPr>
          <p:cNvPr id="11" name="Picture 10" descr="A green mountains with blue sky&#10;&#10;AI-generated content may be incorrect.">
            <a:extLst>
              <a:ext uri="{FF2B5EF4-FFF2-40B4-BE49-F238E27FC236}">
                <a16:creationId xmlns:a16="http://schemas.microsoft.com/office/drawing/2014/main" id="{E51B1948-ED02-418C-49B0-26742191C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203700"/>
            <a:ext cx="3873500" cy="1549400"/>
          </a:xfrm>
          <a:prstGeom prst="rect">
            <a:avLst/>
          </a:prstGeom>
        </p:spPr>
      </p:pic>
      <p:pic>
        <p:nvPicPr>
          <p:cNvPr id="13" name="Picture 12" descr="A green grass field with white dots and black sky&#10;&#10;AI-generated content may be incorrect.">
            <a:extLst>
              <a:ext uri="{FF2B5EF4-FFF2-40B4-BE49-F238E27FC236}">
                <a16:creationId xmlns:a16="http://schemas.microsoft.com/office/drawing/2014/main" id="{DD03E9AA-7BE5-015F-8F8F-88CB2D7FDE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7400" y="4203700"/>
            <a:ext cx="2768600" cy="1549400"/>
          </a:xfrm>
          <a:prstGeom prst="rect">
            <a:avLst/>
          </a:prstGeom>
        </p:spPr>
      </p:pic>
      <p:pic>
        <p:nvPicPr>
          <p:cNvPr id="15" name="Picture 14" descr="A green and brown grass&#10;&#10;AI-generated content may be incorrect.">
            <a:extLst>
              <a:ext uri="{FF2B5EF4-FFF2-40B4-BE49-F238E27FC236}">
                <a16:creationId xmlns:a16="http://schemas.microsoft.com/office/drawing/2014/main" id="{0982CCEC-DCCF-236B-47B1-1A0F73405A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2654300"/>
            <a:ext cx="3873500" cy="1549400"/>
          </a:xfrm>
          <a:prstGeom prst="rect">
            <a:avLst/>
          </a:prstGeom>
        </p:spPr>
      </p:pic>
      <p:pic>
        <p:nvPicPr>
          <p:cNvPr id="17" name="Picture 16" descr="A drawing of trees and flowers&#10;&#10;AI-generated content may be incorrect.">
            <a:extLst>
              <a:ext uri="{FF2B5EF4-FFF2-40B4-BE49-F238E27FC236}">
                <a16:creationId xmlns:a16="http://schemas.microsoft.com/office/drawing/2014/main" id="{F6B25DF6-537E-753F-3B3B-3673F4721A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9250" y="1104900"/>
            <a:ext cx="3873500" cy="1549400"/>
          </a:xfrm>
          <a:prstGeom prst="rect">
            <a:avLst/>
          </a:prstGeom>
        </p:spPr>
      </p:pic>
      <p:pic>
        <p:nvPicPr>
          <p:cNvPr id="19" name="Picture 18" descr="A field of flowers and rocks&#10;&#10;AI-generated content may be incorrect.">
            <a:extLst>
              <a:ext uri="{FF2B5EF4-FFF2-40B4-BE49-F238E27FC236}">
                <a16:creationId xmlns:a16="http://schemas.microsoft.com/office/drawing/2014/main" id="{1AEC06AD-E480-DC36-FB6F-AE3FD314A3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750" y="1104900"/>
            <a:ext cx="3873500" cy="1549400"/>
          </a:xfrm>
          <a:prstGeom prst="rect">
            <a:avLst/>
          </a:prstGeom>
        </p:spPr>
      </p:pic>
      <p:pic>
        <p:nvPicPr>
          <p:cNvPr id="21" name="Picture 20" descr="A drawing of fireworks on a black background&#10;&#10;AI-generated content may be incorrect.">
            <a:extLst>
              <a:ext uri="{FF2B5EF4-FFF2-40B4-BE49-F238E27FC236}">
                <a16:creationId xmlns:a16="http://schemas.microsoft.com/office/drawing/2014/main" id="{BD799648-44DC-FF8D-FAA9-A3ECFF5659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2750" y="1104900"/>
            <a:ext cx="38735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35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ated video game of a person lying on the ground&#10;&#10;AI-generated content may be incorrect.">
            <a:extLst>
              <a:ext uri="{FF2B5EF4-FFF2-40B4-BE49-F238E27FC236}">
                <a16:creationId xmlns:a16="http://schemas.microsoft.com/office/drawing/2014/main" id="{C9EE4E8C-506D-EF3A-014F-2211801C0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088" y="375193"/>
            <a:ext cx="4823824" cy="482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18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2CE74E9C-16F4-0C03-D68D-B79FBE15E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11" y="1785983"/>
            <a:ext cx="9933577" cy="248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92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A843-7F29-DFE9-643B-43BC84990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7E605-0588-069D-DAD7-7804B64C6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48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3556E-8FD8-2934-8988-58709A936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2F9FF4-BB60-4131-7035-9A6F508640B2}"/>
              </a:ext>
            </a:extLst>
          </p:cNvPr>
          <p:cNvSpPr txBox="1"/>
          <p:nvPr/>
        </p:nvSpPr>
        <p:spPr>
          <a:xfrm>
            <a:off x="860613" y="1417412"/>
            <a:ext cx="1027355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Walking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B19238-038C-4AF9-F3F5-0AA91BBCF2DB}"/>
              </a:ext>
            </a:extLst>
          </p:cNvPr>
          <p:cNvSpPr txBox="1"/>
          <p:nvPr/>
        </p:nvSpPr>
        <p:spPr>
          <a:xfrm>
            <a:off x="2863582" y="3066685"/>
            <a:ext cx="27969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9F616C-0A6D-F816-6A2C-F00C701BD208}"/>
              </a:ext>
            </a:extLst>
          </p:cNvPr>
          <p:cNvSpPr txBox="1"/>
          <p:nvPr/>
        </p:nvSpPr>
        <p:spPr>
          <a:xfrm>
            <a:off x="6051923" y="3039089"/>
            <a:ext cx="14112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Hurt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696F1D-1172-6D60-7BDA-A7ACFC1A698E}"/>
              </a:ext>
            </a:extLst>
          </p:cNvPr>
          <p:cNvSpPr txBox="1"/>
          <p:nvPr/>
        </p:nvSpPr>
        <p:spPr>
          <a:xfrm>
            <a:off x="8214951" y="2986003"/>
            <a:ext cx="14112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2925A6-111F-C1A2-8ADC-D2A84FD58CBA}"/>
              </a:ext>
            </a:extLst>
          </p:cNvPr>
          <p:cNvSpPr txBox="1"/>
          <p:nvPr/>
        </p:nvSpPr>
        <p:spPr>
          <a:xfrm>
            <a:off x="860613" y="4647252"/>
            <a:ext cx="1027355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Attack</a:t>
            </a:r>
          </a:p>
        </p:txBody>
      </p:sp>
      <p:pic>
        <p:nvPicPr>
          <p:cNvPr id="2" name="Picture 1" descr="A pixel art of soldiers holding guns&#10;&#10;AI-generated content may be incorrect.">
            <a:extLst>
              <a:ext uri="{FF2B5EF4-FFF2-40B4-BE49-F238E27FC236}">
                <a16:creationId xmlns:a16="http://schemas.microsoft.com/office/drawing/2014/main" id="{5A215DBC-E670-261F-7FA3-620A0BB2DF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980"/>
          <a:stretch/>
        </p:blipFill>
        <p:spPr>
          <a:xfrm>
            <a:off x="756978" y="343531"/>
            <a:ext cx="10273552" cy="963405"/>
          </a:xfrm>
          <a:prstGeom prst="rect">
            <a:avLst/>
          </a:prstGeom>
        </p:spPr>
      </p:pic>
      <p:pic>
        <p:nvPicPr>
          <p:cNvPr id="3" name="Picture 2" descr="A pixel art of soldiers holding guns&#10;&#10;AI-generated content may be incorrect.">
            <a:extLst>
              <a:ext uri="{FF2B5EF4-FFF2-40B4-BE49-F238E27FC236}">
                <a16:creationId xmlns:a16="http://schemas.microsoft.com/office/drawing/2014/main" id="{0034D495-C855-B644-DC88-6DE1EA9E12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70" t="35435" r="5123" b="-1"/>
          <a:stretch/>
        </p:blipFill>
        <p:spPr>
          <a:xfrm>
            <a:off x="2798219" y="1913833"/>
            <a:ext cx="2999918" cy="1089308"/>
          </a:xfrm>
          <a:prstGeom prst="rect">
            <a:avLst/>
          </a:prstGeom>
        </p:spPr>
      </p:pic>
      <p:pic>
        <p:nvPicPr>
          <p:cNvPr id="14" name="Picture 13" descr="A pixel art of a person holding a bow and arrow&#10;&#10;AI-generated content may be incorrect.">
            <a:extLst>
              <a:ext uri="{FF2B5EF4-FFF2-40B4-BE49-F238E27FC236}">
                <a16:creationId xmlns:a16="http://schemas.microsoft.com/office/drawing/2014/main" id="{5B8840EC-63A9-D944-EB5A-48BA026A7C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327" t="39185" r="20743"/>
          <a:stretch/>
        </p:blipFill>
        <p:spPr>
          <a:xfrm>
            <a:off x="6346831" y="1979085"/>
            <a:ext cx="906313" cy="10220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DDCE61A-A4CF-57CA-E2E8-C9DA4F17B25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2003" t="80259" r="19672"/>
          <a:stretch/>
        </p:blipFill>
        <p:spPr>
          <a:xfrm>
            <a:off x="8161163" y="2245924"/>
            <a:ext cx="1537987" cy="520541"/>
          </a:xfrm>
          <a:prstGeom prst="rect">
            <a:avLst/>
          </a:prstGeom>
        </p:spPr>
      </p:pic>
      <p:pic>
        <p:nvPicPr>
          <p:cNvPr id="20" name="Picture 19" descr="A pixel art of two people holding a sword&#10;&#10;AI-generated content may be incorrect.">
            <a:extLst>
              <a:ext uri="{FF2B5EF4-FFF2-40B4-BE49-F238E27FC236}">
                <a16:creationId xmlns:a16="http://schemas.microsoft.com/office/drawing/2014/main" id="{1F1749AB-4667-27C1-5785-24FA75E9839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1938"/>
          <a:stretch/>
        </p:blipFill>
        <p:spPr>
          <a:xfrm>
            <a:off x="3307977" y="3451256"/>
            <a:ext cx="5947542" cy="116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46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soldiers holding guns&#10;&#10;AI-generated content may be incorrect.">
            <a:extLst>
              <a:ext uri="{FF2B5EF4-FFF2-40B4-BE49-F238E27FC236}">
                <a16:creationId xmlns:a16="http://schemas.microsoft.com/office/drawing/2014/main" id="{6D587F5D-7D1E-1C00-57A8-80292A9A3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28" y="1987732"/>
            <a:ext cx="11530144" cy="144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17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ixel art of soldiers holding guns&#10;&#10;AI-generated content may be incorrect.">
            <a:extLst>
              <a:ext uri="{FF2B5EF4-FFF2-40B4-BE49-F238E27FC236}">
                <a16:creationId xmlns:a16="http://schemas.microsoft.com/office/drawing/2014/main" id="{42126500-5C60-3BC1-4838-53A9CB3FC3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70" r="5123" b="-1"/>
          <a:stretch/>
        </p:blipFill>
        <p:spPr>
          <a:xfrm>
            <a:off x="1541416" y="307203"/>
            <a:ext cx="9604030" cy="540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12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person holding a bow and arrow&#10;&#10;AI-generated content may be incorrect.">
            <a:extLst>
              <a:ext uri="{FF2B5EF4-FFF2-40B4-BE49-F238E27FC236}">
                <a16:creationId xmlns:a16="http://schemas.microsoft.com/office/drawing/2014/main" id="{2BC5DB08-F1E9-ECE6-B409-22AF4D640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209006"/>
            <a:ext cx="5562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26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37ABE9-EE43-1687-80A3-F74AAF7A1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215" y="992777"/>
            <a:ext cx="43891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49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two people holding a sword&#10;&#10;AI-generated content may be incorrect.">
            <a:extLst>
              <a:ext uri="{FF2B5EF4-FFF2-40B4-BE49-F238E27FC236}">
                <a16:creationId xmlns:a16="http://schemas.microsoft.com/office/drawing/2014/main" id="{A1E222EC-2C1F-4FCF-C884-E3577C32A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81" y="1485899"/>
            <a:ext cx="9829075" cy="245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96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953D05-7C6C-642A-B2B4-6DE7BEC7AB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438"/>
          <a:stretch/>
        </p:blipFill>
        <p:spPr>
          <a:xfrm>
            <a:off x="886987" y="896730"/>
            <a:ext cx="5245858" cy="1925983"/>
          </a:xfrm>
          <a:prstGeom prst="rect">
            <a:avLst/>
          </a:prstGeom>
        </p:spPr>
      </p:pic>
      <p:pic>
        <p:nvPicPr>
          <p:cNvPr id="7" name="Picture 6" descr="A tree with pink flowers&#10;&#10;AI-generated content may be incorrect.">
            <a:extLst>
              <a:ext uri="{FF2B5EF4-FFF2-40B4-BE49-F238E27FC236}">
                <a16:creationId xmlns:a16="http://schemas.microsoft.com/office/drawing/2014/main" id="{B23B2697-2CE3-A8F5-30AB-3B483943E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023" y="3429000"/>
            <a:ext cx="6589644" cy="2196548"/>
          </a:xfrm>
          <a:prstGeom prst="rect">
            <a:avLst/>
          </a:prstGeom>
        </p:spPr>
      </p:pic>
      <p:pic>
        <p:nvPicPr>
          <p:cNvPr id="9" name="Picture 8" descr="A pixelated image of a beach&#10;&#10;AI-generated content may be incorrect.">
            <a:extLst>
              <a:ext uri="{FF2B5EF4-FFF2-40B4-BE49-F238E27FC236}">
                <a16:creationId xmlns:a16="http://schemas.microsoft.com/office/drawing/2014/main" id="{5E783867-FCFB-4880-C442-42648349D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662" y="896730"/>
            <a:ext cx="3667538" cy="20538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B50995-4D1B-2C41-8754-B64E8745A4A6}"/>
              </a:ext>
            </a:extLst>
          </p:cNvPr>
          <p:cNvSpPr txBox="1"/>
          <p:nvPr/>
        </p:nvSpPr>
        <p:spPr>
          <a:xfrm>
            <a:off x="850142" y="3003345"/>
            <a:ext cx="524585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Mountains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C18466-DAB1-280B-00F2-E50FD90D36D0}"/>
              </a:ext>
            </a:extLst>
          </p:cNvPr>
          <p:cNvSpPr txBox="1"/>
          <p:nvPr/>
        </p:nvSpPr>
        <p:spPr>
          <a:xfrm>
            <a:off x="7330662" y="3039262"/>
            <a:ext cx="366753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Sky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F93C03-036F-83C4-2448-3FD98D3CB0E6}"/>
              </a:ext>
            </a:extLst>
          </p:cNvPr>
          <p:cNvSpPr txBox="1"/>
          <p:nvPr/>
        </p:nvSpPr>
        <p:spPr>
          <a:xfrm>
            <a:off x="3308627" y="5776604"/>
            <a:ext cx="57823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Cherry Blossoms</a:t>
            </a:r>
          </a:p>
        </p:txBody>
      </p:sp>
    </p:spTree>
    <p:extLst>
      <p:ext uri="{BB962C8B-B14F-4D97-AF65-F5344CB8AC3E}">
        <p14:creationId xmlns:p14="http://schemas.microsoft.com/office/powerpoint/2010/main" val="298024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grey landscape&#10;&#10;AI-generated content may be incorrect.">
            <a:extLst>
              <a:ext uri="{FF2B5EF4-FFF2-40B4-BE49-F238E27FC236}">
                <a16:creationId xmlns:a16="http://schemas.microsoft.com/office/drawing/2014/main" id="{FC1C84A4-96DB-0179-78AF-5F7D33BF3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261" y="256290"/>
            <a:ext cx="2946003" cy="1178401"/>
          </a:xfrm>
          <a:prstGeom prst="rect">
            <a:avLst/>
          </a:prstGeom>
        </p:spPr>
      </p:pic>
      <p:pic>
        <p:nvPicPr>
          <p:cNvPr id="7" name="Picture 6" descr="A green and grey landscape&#10;&#10;AI-generated content may be incorrect.">
            <a:extLst>
              <a:ext uri="{FF2B5EF4-FFF2-40B4-BE49-F238E27FC236}">
                <a16:creationId xmlns:a16="http://schemas.microsoft.com/office/drawing/2014/main" id="{FF7E820D-2F91-E73A-CF77-51DC15A7F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699" y="2891236"/>
            <a:ext cx="3519365" cy="1407746"/>
          </a:xfrm>
          <a:prstGeom prst="rect">
            <a:avLst/>
          </a:prstGeom>
        </p:spPr>
      </p:pic>
      <p:pic>
        <p:nvPicPr>
          <p:cNvPr id="9" name="Picture 8" descr="A green and blue landscape&#10;&#10;AI-generated content may be incorrect.">
            <a:extLst>
              <a:ext uri="{FF2B5EF4-FFF2-40B4-BE49-F238E27FC236}">
                <a16:creationId xmlns:a16="http://schemas.microsoft.com/office/drawing/2014/main" id="{2F8FDCB9-97E1-648F-8E5D-3E534B605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262" y="2820409"/>
            <a:ext cx="3873500" cy="1549400"/>
          </a:xfrm>
          <a:prstGeom prst="rect">
            <a:avLst/>
          </a:prstGeom>
        </p:spPr>
      </p:pic>
      <p:pic>
        <p:nvPicPr>
          <p:cNvPr id="11" name="Picture 10" descr="A green and blue landscape&#10;&#10;AI-generated content may be incorrect.">
            <a:extLst>
              <a:ext uri="{FF2B5EF4-FFF2-40B4-BE49-F238E27FC236}">
                <a16:creationId xmlns:a16="http://schemas.microsoft.com/office/drawing/2014/main" id="{B1893EDA-2B63-64D2-F91A-6BD991BDA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1169" y="4515581"/>
            <a:ext cx="3873500" cy="1549400"/>
          </a:xfrm>
          <a:prstGeom prst="rect">
            <a:avLst/>
          </a:prstGeom>
        </p:spPr>
      </p:pic>
      <p:pic>
        <p:nvPicPr>
          <p:cNvPr id="13" name="Picture 12" descr="A drawing of a landscape with trees and mountains&#10;&#10;AI-generated content may be incorrect.">
            <a:extLst>
              <a:ext uri="{FF2B5EF4-FFF2-40B4-BE49-F238E27FC236}">
                <a16:creationId xmlns:a16="http://schemas.microsoft.com/office/drawing/2014/main" id="{30481321-1A73-6E30-785E-E93F921904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7730" y="981639"/>
            <a:ext cx="2510773" cy="1004309"/>
          </a:xfrm>
          <a:prstGeom prst="rect">
            <a:avLst/>
          </a:prstGeom>
        </p:spPr>
      </p:pic>
      <p:pic>
        <p:nvPicPr>
          <p:cNvPr id="15" name="Picture 14" descr="A drawing of a landscape with trees and mountains&#10;&#10;AI-generated content may be incorrect.">
            <a:extLst>
              <a:ext uri="{FF2B5EF4-FFF2-40B4-BE49-F238E27FC236}">
                <a16:creationId xmlns:a16="http://schemas.microsoft.com/office/drawing/2014/main" id="{CA0CDEE1-3FD0-8FB6-C8A4-90F6C3106B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2600" y="1521802"/>
            <a:ext cx="2946003" cy="1178401"/>
          </a:xfrm>
          <a:prstGeom prst="rect">
            <a:avLst/>
          </a:prstGeom>
        </p:spPr>
      </p:pic>
      <p:pic>
        <p:nvPicPr>
          <p:cNvPr id="17" name="Picture 16" descr="A green and grey mountains&#10;&#10;AI-generated content may be incorrect.">
            <a:extLst>
              <a:ext uri="{FF2B5EF4-FFF2-40B4-BE49-F238E27FC236}">
                <a16:creationId xmlns:a16="http://schemas.microsoft.com/office/drawing/2014/main" id="{1C57569B-AD50-4A4F-BA53-F1127AC31B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9401" y="4489511"/>
            <a:ext cx="3519364" cy="1407746"/>
          </a:xfrm>
          <a:prstGeom prst="rect">
            <a:avLst/>
          </a:prstGeom>
        </p:spPr>
      </p:pic>
      <p:pic>
        <p:nvPicPr>
          <p:cNvPr id="19" name="Picture 18" descr="A green and grey mountains&#10;&#10;AI-generated content may be incorrect.">
            <a:extLst>
              <a:ext uri="{FF2B5EF4-FFF2-40B4-BE49-F238E27FC236}">
                <a16:creationId xmlns:a16="http://schemas.microsoft.com/office/drawing/2014/main" id="{763B6504-84F6-9CC0-D4B6-33685D86A0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789" y="1504449"/>
            <a:ext cx="2989385" cy="1195754"/>
          </a:xfrm>
          <a:prstGeom prst="rect">
            <a:avLst/>
          </a:prstGeom>
        </p:spPr>
      </p:pic>
      <p:pic>
        <p:nvPicPr>
          <p:cNvPr id="21" name="Picture 20" descr="A green and grey landscape&#10;&#10;AI-generated content may be incorrect.">
            <a:extLst>
              <a:ext uri="{FF2B5EF4-FFF2-40B4-BE49-F238E27FC236}">
                <a16:creationId xmlns:a16="http://schemas.microsoft.com/office/drawing/2014/main" id="{84E958D1-4D72-9E66-2FF3-CF7EE54F41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699" y="4489511"/>
            <a:ext cx="3873500" cy="1549400"/>
          </a:xfrm>
          <a:prstGeom prst="rect">
            <a:avLst/>
          </a:prstGeom>
        </p:spPr>
      </p:pic>
      <p:pic>
        <p:nvPicPr>
          <p:cNvPr id="23" name="Picture 22" descr="A green and grey landscape&#10;&#10;AI-generated content may be incorrect.">
            <a:extLst>
              <a:ext uri="{FF2B5EF4-FFF2-40B4-BE49-F238E27FC236}">
                <a16:creationId xmlns:a16="http://schemas.microsoft.com/office/drawing/2014/main" id="{DF6FBD12-69DA-3391-89C8-3EBFAF755E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634" y="2820409"/>
            <a:ext cx="3873500" cy="1549400"/>
          </a:xfrm>
          <a:prstGeom prst="rect">
            <a:avLst/>
          </a:prstGeom>
        </p:spPr>
      </p:pic>
      <p:pic>
        <p:nvPicPr>
          <p:cNvPr id="25" name="Picture 24" descr="A drawing of a landscape&#10;&#10;AI-generated content may be incorrect.">
            <a:extLst>
              <a:ext uri="{FF2B5EF4-FFF2-40B4-BE49-F238E27FC236}">
                <a16:creationId xmlns:a16="http://schemas.microsoft.com/office/drawing/2014/main" id="{10E9CC11-A8D4-BDEA-7903-91F83292B0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85884" y="1500377"/>
            <a:ext cx="2946003" cy="1178401"/>
          </a:xfrm>
          <a:prstGeom prst="rect">
            <a:avLst/>
          </a:prstGeom>
        </p:spPr>
      </p:pic>
      <p:pic>
        <p:nvPicPr>
          <p:cNvPr id="27" name="Picture 26" descr="A drawing of trees and mountains&#10;&#10;AI-generated content may be incorrect.">
            <a:extLst>
              <a:ext uri="{FF2B5EF4-FFF2-40B4-BE49-F238E27FC236}">
                <a16:creationId xmlns:a16="http://schemas.microsoft.com/office/drawing/2014/main" id="{6F9C5057-D209-1FFA-C895-4234976AA4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75237" y="268618"/>
            <a:ext cx="2953366" cy="1181346"/>
          </a:xfrm>
          <a:prstGeom prst="rect">
            <a:avLst/>
          </a:prstGeom>
        </p:spPr>
      </p:pic>
      <p:pic>
        <p:nvPicPr>
          <p:cNvPr id="29" name="Picture 28" descr="A drawing of trees and mountains&#10;&#10;AI-generated content may be incorrect.">
            <a:extLst>
              <a:ext uri="{FF2B5EF4-FFF2-40B4-BE49-F238E27FC236}">
                <a16:creationId xmlns:a16="http://schemas.microsoft.com/office/drawing/2014/main" id="{77D12A4B-A9AA-CE91-2E76-C337E137A3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6819" y="256290"/>
            <a:ext cx="3068760" cy="122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65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BA8A61E-C486-EF8C-00C8-9E901815C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372" y="1273733"/>
            <a:ext cx="4506272" cy="112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437D4C0B-485B-279E-F589-03495BB4C1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8450"/>
          <a:stretch/>
        </p:blipFill>
        <p:spPr>
          <a:xfrm>
            <a:off x="558048" y="3623985"/>
            <a:ext cx="11075904" cy="1320800"/>
          </a:xfrm>
          <a:prstGeom prst="rect">
            <a:avLst/>
          </a:prstGeom>
        </p:spPr>
      </p:pic>
      <p:pic>
        <p:nvPicPr>
          <p:cNvPr id="5" name="Picture 4" descr="A pixel art of a knife&#10;&#10;AI-generated content may be incorrect.">
            <a:extLst>
              <a:ext uri="{FF2B5EF4-FFF2-40B4-BE49-F238E27FC236}">
                <a16:creationId xmlns:a16="http://schemas.microsoft.com/office/drawing/2014/main" id="{E4CEB174-29F4-0B86-9DDF-B7E7B996959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3878" b="31482"/>
          <a:stretch/>
        </p:blipFill>
        <p:spPr>
          <a:xfrm>
            <a:off x="1116711" y="786648"/>
            <a:ext cx="4736374" cy="21143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630B21-D8EC-E272-9E93-44F9A8B507FC}"/>
              </a:ext>
            </a:extLst>
          </p:cNvPr>
          <p:cNvSpPr txBox="1"/>
          <p:nvPr/>
        </p:nvSpPr>
        <p:spPr>
          <a:xfrm>
            <a:off x="558048" y="4944785"/>
            <a:ext cx="1107590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Flow State Activate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58D9DB-9883-26E8-0B03-ED99D4B7FC78}"/>
              </a:ext>
            </a:extLst>
          </p:cNvPr>
          <p:cNvSpPr txBox="1"/>
          <p:nvPr/>
        </p:nvSpPr>
        <p:spPr>
          <a:xfrm>
            <a:off x="6706372" y="2392464"/>
            <a:ext cx="492758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Fire on Right of Flow Bar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CD460D-C83B-F2F7-5ECB-1FEE3A6630B5}"/>
              </a:ext>
            </a:extLst>
          </p:cNvPr>
          <p:cNvSpPr txBox="1"/>
          <p:nvPr/>
        </p:nvSpPr>
        <p:spPr>
          <a:xfrm>
            <a:off x="1229965" y="2814659"/>
            <a:ext cx="492758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Flow Bar</a:t>
            </a:r>
          </a:p>
        </p:txBody>
      </p:sp>
    </p:spTree>
    <p:extLst>
      <p:ext uri="{BB962C8B-B14F-4D97-AF65-F5344CB8AC3E}">
        <p14:creationId xmlns:p14="http://schemas.microsoft.com/office/powerpoint/2010/main" val="3703832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ixelated image of a beach&#10;&#10;AI-generated content may be incorrect.">
            <a:extLst>
              <a:ext uri="{FF2B5EF4-FFF2-40B4-BE49-F238E27FC236}">
                <a16:creationId xmlns:a16="http://schemas.microsoft.com/office/drawing/2014/main" id="{841F5BA6-31F4-3DCD-2F8B-0E7461C41C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AFDDE3-3D72-4229-4BA5-66FBE23E11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4438"/>
          <a:stretch/>
        </p:blipFill>
        <p:spPr>
          <a:xfrm>
            <a:off x="10659" y="2380510"/>
            <a:ext cx="12191980" cy="4476208"/>
          </a:xfrm>
          <a:prstGeom prst="rect">
            <a:avLst/>
          </a:prstGeom>
        </p:spPr>
      </p:pic>
      <p:pic>
        <p:nvPicPr>
          <p:cNvPr id="7" name="Picture 6" descr="A tree with pink flowers&#10;&#10;AI-generated content may be incorrect.">
            <a:extLst>
              <a:ext uri="{FF2B5EF4-FFF2-40B4-BE49-F238E27FC236}">
                <a16:creationId xmlns:a16="http://schemas.microsoft.com/office/drawing/2014/main" id="{6C4FABEF-3E46-12C6-FB5E-0B5C3716D5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4768"/>
          <a:stretch/>
        </p:blipFill>
        <p:spPr>
          <a:xfrm>
            <a:off x="0" y="3073400"/>
            <a:ext cx="2953177" cy="2794000"/>
          </a:xfrm>
          <a:prstGeom prst="rect">
            <a:avLst/>
          </a:prstGeom>
        </p:spPr>
      </p:pic>
      <p:pic>
        <p:nvPicPr>
          <p:cNvPr id="8" name="Picture 7" descr="A tree with pink flowers&#10;&#10;AI-generated content may be incorrect.">
            <a:extLst>
              <a:ext uri="{FF2B5EF4-FFF2-40B4-BE49-F238E27FC236}">
                <a16:creationId xmlns:a16="http://schemas.microsoft.com/office/drawing/2014/main" id="{1DACD867-47B4-FE58-C369-1354F56618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4768"/>
          <a:stretch/>
        </p:blipFill>
        <p:spPr>
          <a:xfrm>
            <a:off x="9139672" y="3073400"/>
            <a:ext cx="2953177" cy="2794000"/>
          </a:xfrm>
          <a:prstGeom prst="rect">
            <a:avLst/>
          </a:prstGeom>
        </p:spPr>
      </p:pic>
      <p:pic>
        <p:nvPicPr>
          <p:cNvPr id="9" name="Picture 8" descr="A tree with pink flowers&#10;&#10;AI-generated content may be incorrect.">
            <a:extLst>
              <a:ext uri="{FF2B5EF4-FFF2-40B4-BE49-F238E27FC236}">
                <a16:creationId xmlns:a16="http://schemas.microsoft.com/office/drawing/2014/main" id="{CC636671-E788-5902-2493-FC0302CCFA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5179" t="16767" r="33406"/>
          <a:stretch/>
        </p:blipFill>
        <p:spPr>
          <a:xfrm>
            <a:off x="3065029" y="2959100"/>
            <a:ext cx="2070100" cy="1828248"/>
          </a:xfrm>
          <a:prstGeom prst="rect">
            <a:avLst/>
          </a:prstGeom>
        </p:spPr>
      </p:pic>
      <p:pic>
        <p:nvPicPr>
          <p:cNvPr id="11" name="Picture 10" descr="A tree with pink flowers&#10;&#10;AI-generated content may be incorrect.">
            <a:extLst>
              <a:ext uri="{FF2B5EF4-FFF2-40B4-BE49-F238E27FC236}">
                <a16:creationId xmlns:a16="http://schemas.microsoft.com/office/drawing/2014/main" id="{922B9E47-F927-25FE-D4CD-C29EA918B83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5179" t="16767" r="33406"/>
          <a:stretch/>
        </p:blipFill>
        <p:spPr>
          <a:xfrm>
            <a:off x="7627752" y="2790366"/>
            <a:ext cx="2070100" cy="18282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A5C7BE-7F25-7D68-2365-653DCF2D4EA0}"/>
              </a:ext>
            </a:extLst>
          </p:cNvPr>
          <p:cNvSpPr txBox="1"/>
          <p:nvPr/>
        </p:nvSpPr>
        <p:spPr>
          <a:xfrm>
            <a:off x="1092200" y="1039672"/>
            <a:ext cx="9613900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Reap </a:t>
            </a:r>
          </a:p>
          <a:p>
            <a:pPr algn="ctr"/>
            <a:r>
              <a:rPr lang="en-US" sz="2000" b="1" dirty="0">
                <a:solidFill>
                  <a:schemeClr val="tx2"/>
                </a:solidFill>
              </a:rPr>
              <a:t>Kurt Kimura, Amanda Nitta, Lloyd Sanderson</a:t>
            </a:r>
          </a:p>
          <a:p>
            <a:pPr algn="ctr"/>
            <a:r>
              <a:rPr lang="en-US" sz="2000" b="1" dirty="0">
                <a:solidFill>
                  <a:schemeClr val="tx2"/>
                </a:solidFill>
              </a:rPr>
              <a:t>https://ics485-project-reap.github.io/</a:t>
            </a:r>
          </a:p>
        </p:txBody>
      </p:sp>
      <p:pic>
        <p:nvPicPr>
          <p:cNvPr id="13" name="Picture 12" descr="A pixel art of two people&#10;&#10;AI-generated content may be incorrect.">
            <a:extLst>
              <a:ext uri="{FF2B5EF4-FFF2-40B4-BE49-F238E27FC236}">
                <a16:creationId xmlns:a16="http://schemas.microsoft.com/office/drawing/2014/main" id="{8E23DB02-E58F-5BA0-1D16-E0C35E84C70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" t="35795" r="59485"/>
          <a:stretch/>
        </p:blipFill>
        <p:spPr>
          <a:xfrm>
            <a:off x="3236538" y="4225402"/>
            <a:ext cx="2209262" cy="175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0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ree with pink flowers&#10;&#10;AI-generated content may be incorrect.">
            <a:extLst>
              <a:ext uri="{FF2B5EF4-FFF2-40B4-BE49-F238E27FC236}">
                <a16:creationId xmlns:a16="http://schemas.microsoft.com/office/drawing/2014/main" id="{A323C376-344A-C5B3-6AB6-978B6D96F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188" y="2016858"/>
            <a:ext cx="3873500" cy="1549400"/>
          </a:xfrm>
          <a:prstGeom prst="rect">
            <a:avLst/>
          </a:prstGeom>
        </p:spPr>
      </p:pic>
      <p:pic>
        <p:nvPicPr>
          <p:cNvPr id="7" name="Picture 6" descr="A tree with pink flowers&#10;&#10;AI-generated content may be incorrect.">
            <a:extLst>
              <a:ext uri="{FF2B5EF4-FFF2-40B4-BE49-F238E27FC236}">
                <a16:creationId xmlns:a16="http://schemas.microsoft.com/office/drawing/2014/main" id="{5A3FE8E8-E17C-1915-D591-86C3AE423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188" y="3744547"/>
            <a:ext cx="3873500" cy="1549400"/>
          </a:xfrm>
          <a:prstGeom prst="rect">
            <a:avLst/>
          </a:prstGeom>
        </p:spPr>
      </p:pic>
      <p:pic>
        <p:nvPicPr>
          <p:cNvPr id="9" name="Picture 8" descr="A group of trees with pink spots&#10;&#10;AI-generated content may be incorrect.">
            <a:extLst>
              <a:ext uri="{FF2B5EF4-FFF2-40B4-BE49-F238E27FC236}">
                <a16:creationId xmlns:a16="http://schemas.microsoft.com/office/drawing/2014/main" id="{CA4B2934-730C-40D3-384A-84F765FE5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751" y="2021254"/>
            <a:ext cx="3873500" cy="1549400"/>
          </a:xfrm>
          <a:prstGeom prst="rect">
            <a:avLst/>
          </a:prstGeom>
        </p:spPr>
      </p:pic>
      <p:pic>
        <p:nvPicPr>
          <p:cNvPr id="11" name="Picture 10" descr="A drawing of trees with pink flowers&#10;&#10;AI-generated content may be incorrect.">
            <a:extLst>
              <a:ext uri="{FF2B5EF4-FFF2-40B4-BE49-F238E27FC236}">
                <a16:creationId xmlns:a16="http://schemas.microsoft.com/office/drawing/2014/main" id="{11C0E5B4-B834-755A-7129-7F8C65D20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2751" y="3744547"/>
            <a:ext cx="3873500" cy="1549400"/>
          </a:xfrm>
          <a:prstGeom prst="rect">
            <a:avLst/>
          </a:prstGeom>
        </p:spPr>
      </p:pic>
      <p:pic>
        <p:nvPicPr>
          <p:cNvPr id="13" name="Picture 12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E6BF121E-5A2F-8C6A-A4D6-2072A06B1D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046" y="3744547"/>
            <a:ext cx="3873500" cy="1549400"/>
          </a:xfrm>
          <a:prstGeom prst="rect">
            <a:avLst/>
          </a:prstGeom>
        </p:spPr>
      </p:pic>
      <p:pic>
        <p:nvPicPr>
          <p:cNvPr id="15" name="Picture 14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6BA4A803-42C1-7FEC-7195-E223A921AA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79" y="2021254"/>
            <a:ext cx="3873500" cy="1549400"/>
          </a:xfrm>
          <a:prstGeom prst="rect">
            <a:avLst/>
          </a:prstGeom>
        </p:spPr>
      </p:pic>
      <p:pic>
        <p:nvPicPr>
          <p:cNvPr id="17" name="Picture 16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0A433662-E0C4-4CFB-ACA2-154AB39D4B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2750" y="297961"/>
            <a:ext cx="3873501" cy="1549400"/>
          </a:xfrm>
          <a:prstGeom prst="rect">
            <a:avLst/>
          </a:prstGeom>
        </p:spPr>
      </p:pic>
      <p:pic>
        <p:nvPicPr>
          <p:cNvPr id="19" name="Picture 18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D5A0CDB9-D245-CE01-4531-9D2E8F4AA3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7188" y="303823"/>
            <a:ext cx="3873500" cy="1549400"/>
          </a:xfrm>
          <a:prstGeom prst="rect">
            <a:avLst/>
          </a:prstGeom>
        </p:spPr>
      </p:pic>
      <p:pic>
        <p:nvPicPr>
          <p:cNvPr id="21" name="Picture 20" descr="A tree with pink flowers&#10;&#10;AI-generated content may be incorrect.">
            <a:extLst>
              <a:ext uri="{FF2B5EF4-FFF2-40B4-BE49-F238E27FC236}">
                <a16:creationId xmlns:a16="http://schemas.microsoft.com/office/drawing/2014/main" id="{9088EFA8-6571-69CA-B6B1-088E734DA7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79" y="297961"/>
            <a:ext cx="38735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9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 green creature with a yellow hat&#10;&#10;AI-generated content may be incorrect.">
            <a:extLst>
              <a:ext uri="{FF2B5EF4-FFF2-40B4-BE49-F238E27FC236}">
                <a16:creationId xmlns:a16="http://schemas.microsoft.com/office/drawing/2014/main" id="{199A0CAA-A91E-5384-5F07-0929EB80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719" y="544840"/>
            <a:ext cx="2768600" cy="1549400"/>
          </a:xfrm>
          <a:prstGeom prst="rect">
            <a:avLst/>
          </a:prstGeom>
        </p:spPr>
      </p:pic>
      <p:pic>
        <p:nvPicPr>
          <p:cNvPr id="7" name="Picture 6" descr="A drawing of a blue ghost&#10;&#10;AI-generated content may be incorrect.">
            <a:extLst>
              <a:ext uri="{FF2B5EF4-FFF2-40B4-BE49-F238E27FC236}">
                <a16:creationId xmlns:a16="http://schemas.microsoft.com/office/drawing/2014/main" id="{A599EF02-04EB-849F-E026-777ED72F8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914" y="728835"/>
            <a:ext cx="2768600" cy="1549400"/>
          </a:xfrm>
          <a:prstGeom prst="rect">
            <a:avLst/>
          </a:prstGeom>
        </p:spPr>
      </p:pic>
      <p:pic>
        <p:nvPicPr>
          <p:cNvPr id="9" name="Picture 8" descr="A drawing of a triangle with pink flowers&#10;&#10;AI-generated content may be incorrect.">
            <a:extLst>
              <a:ext uri="{FF2B5EF4-FFF2-40B4-BE49-F238E27FC236}">
                <a16:creationId xmlns:a16="http://schemas.microsoft.com/office/drawing/2014/main" id="{F9986131-FF00-9D45-51BC-2D9CBFBD6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082" y="2568362"/>
            <a:ext cx="2768600" cy="1549400"/>
          </a:xfrm>
          <a:prstGeom prst="rect">
            <a:avLst/>
          </a:prstGeom>
        </p:spPr>
      </p:pic>
      <p:pic>
        <p:nvPicPr>
          <p:cNvPr id="11" name="Picture 10" descr="A green and pink cartoon&#10;&#10;AI-generated content may be incorrect.">
            <a:extLst>
              <a:ext uri="{FF2B5EF4-FFF2-40B4-BE49-F238E27FC236}">
                <a16:creationId xmlns:a16="http://schemas.microsoft.com/office/drawing/2014/main" id="{4AA0DA96-1AF2-6728-0B1E-BCAECE257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7682" y="1984607"/>
            <a:ext cx="3470972" cy="242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8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hat with flowers&#10;&#10;AI-generated content may be incorrect.">
            <a:extLst>
              <a:ext uri="{FF2B5EF4-FFF2-40B4-BE49-F238E27FC236}">
                <a16:creationId xmlns:a16="http://schemas.microsoft.com/office/drawing/2014/main" id="{85E58EAD-1826-1040-7282-9F66FE290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656" y="1081978"/>
            <a:ext cx="2768600" cy="1549400"/>
          </a:xfrm>
          <a:prstGeom prst="rect">
            <a:avLst/>
          </a:prstGeom>
        </p:spPr>
      </p:pic>
      <p:pic>
        <p:nvPicPr>
          <p:cNvPr id="7" name="Picture 6" descr="A drawing of a hat with flowers&#10;&#10;AI-generated content may be incorrect.">
            <a:extLst>
              <a:ext uri="{FF2B5EF4-FFF2-40B4-BE49-F238E27FC236}">
                <a16:creationId xmlns:a16="http://schemas.microsoft.com/office/drawing/2014/main" id="{8AAEF16F-B0F0-7F6D-E174-65D563660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334" y="1081978"/>
            <a:ext cx="27686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9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xelated image of a person in a bow and arrow&#10;&#10;AI-generated content may be incorrect.">
            <a:extLst>
              <a:ext uri="{FF2B5EF4-FFF2-40B4-BE49-F238E27FC236}">
                <a16:creationId xmlns:a16="http://schemas.microsoft.com/office/drawing/2014/main" id="{BDCF6973-78EE-D03D-DD0D-850C8BB91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82612"/>
            <a:ext cx="5737085" cy="114741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5164E13-88AB-75C8-4695-6873607E2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42722" cy="3898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Option 1</a:t>
            </a:r>
          </a:p>
        </p:txBody>
      </p:sp>
      <p:pic>
        <p:nvPicPr>
          <p:cNvPr id="14" name="Picture 13" descr="A pixelated image of a person in a red dress&#10;&#10;AI-generated content may be incorrect.">
            <a:extLst>
              <a:ext uri="{FF2B5EF4-FFF2-40B4-BE49-F238E27FC236}">
                <a16:creationId xmlns:a16="http://schemas.microsoft.com/office/drawing/2014/main" id="{BEDF0253-9878-6268-5D88-15D3A95FE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70" y="1869804"/>
            <a:ext cx="5361610" cy="1072322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F2E5A2-FE92-6516-9C36-CA39C5FFE43C}"/>
              </a:ext>
            </a:extLst>
          </p:cNvPr>
          <p:cNvSpPr txBox="1">
            <a:spLocks/>
          </p:cNvSpPr>
          <p:nvPr/>
        </p:nvSpPr>
        <p:spPr>
          <a:xfrm>
            <a:off x="844825" y="3099421"/>
            <a:ext cx="5542722" cy="329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Option 2</a:t>
            </a:r>
          </a:p>
        </p:txBody>
      </p:sp>
      <p:pic>
        <p:nvPicPr>
          <p:cNvPr id="17" name="Picture 16" descr="A pixelated image of a person with a sword&#10;&#10;AI-generated content may be incorrect.">
            <a:extLst>
              <a:ext uri="{FF2B5EF4-FFF2-40B4-BE49-F238E27FC236}">
                <a16:creationId xmlns:a16="http://schemas.microsoft.com/office/drawing/2014/main" id="{A052A9C1-D662-115F-1B0D-D9A0BDBE9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82" y="3154360"/>
            <a:ext cx="5792985" cy="1158597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EB876D4-6159-95C4-9CBB-4BA7FA0B0260}"/>
              </a:ext>
            </a:extLst>
          </p:cNvPr>
          <p:cNvSpPr txBox="1">
            <a:spLocks/>
          </p:cNvSpPr>
          <p:nvPr/>
        </p:nvSpPr>
        <p:spPr>
          <a:xfrm>
            <a:off x="838199" y="4488413"/>
            <a:ext cx="5542722" cy="494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176572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ated image of a bird&#10;&#10;AI-generated content may be incorrect.">
            <a:extLst>
              <a:ext uri="{FF2B5EF4-FFF2-40B4-BE49-F238E27FC236}">
                <a16:creationId xmlns:a16="http://schemas.microsoft.com/office/drawing/2014/main" id="{2624B870-BF75-FB96-35DB-DB73F2587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034" y="855133"/>
            <a:ext cx="6815665" cy="136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24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ED90-812E-898F-8A8E-D1657D3C0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40BF7-86BE-3517-B91D-E84D7E18E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5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147</Words>
  <Application>Microsoft Macintosh PowerPoint</Application>
  <PresentationFormat>Widescreen</PresentationFormat>
  <Paragraphs>58</Paragraphs>
  <Slides>31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Aptos</vt:lpstr>
      <vt:lpstr>Aptos Display</vt:lpstr>
      <vt:lpstr>Arial</vt:lpstr>
      <vt:lpstr>Menlo</vt:lpstr>
      <vt:lpstr>Office Theme</vt:lpstr>
      <vt:lpstr>How to load GIFs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Enemy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Amanda Nitta</dc:creator>
  <cp:lastModifiedBy>Amanda Nitta</cp:lastModifiedBy>
  <cp:revision>13</cp:revision>
  <dcterms:created xsi:type="dcterms:W3CDTF">2025-04-01T09:24:06Z</dcterms:created>
  <dcterms:modified xsi:type="dcterms:W3CDTF">2025-05-06T22:35:16Z</dcterms:modified>
</cp:coreProperties>
</file>