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80" r:id="rId11"/>
    <p:sldId id="283" r:id="rId12"/>
    <p:sldId id="264" r:id="rId13"/>
    <p:sldId id="265" r:id="rId14"/>
    <p:sldId id="267" r:id="rId15"/>
    <p:sldId id="268" r:id="rId16"/>
    <p:sldId id="269" r:id="rId17"/>
    <p:sldId id="281" r:id="rId18"/>
    <p:sldId id="270" r:id="rId19"/>
    <p:sldId id="271" r:id="rId20"/>
    <p:sldId id="272" r:id="rId21"/>
    <p:sldId id="273" r:id="rId22"/>
    <p:sldId id="274" r:id="rId23"/>
    <p:sldId id="282" r:id="rId24"/>
    <p:sldId id="275" r:id="rId25"/>
    <p:sldId id="276" r:id="rId26"/>
    <p:sldId id="277" r:id="rId27"/>
    <p:sldId id="278" r:id="rId28"/>
    <p:sldId id="279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6"/>
    <p:restoredTop sz="94697"/>
  </p:normalViewPr>
  <p:slideViewPr>
    <p:cSldViewPr snapToGrid="0">
      <p:cViewPr varScale="1">
        <p:scale>
          <a:sx n="59" d="100"/>
          <a:sy n="59" d="100"/>
        </p:scale>
        <p:origin x="208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53D05-7C6C-642A-B2B4-6DE7BEC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8"/>
          <a:stretch/>
        </p:blipFill>
        <p:spPr>
          <a:xfrm>
            <a:off x="886987" y="896730"/>
            <a:ext cx="5245858" cy="1925983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B23B2697-2CE3-A8F5-30AB-3B48394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23" y="3429000"/>
            <a:ext cx="6589644" cy="2196548"/>
          </a:xfrm>
          <a:prstGeom prst="rect">
            <a:avLst/>
          </a:prstGeom>
        </p:spPr>
      </p:pic>
      <p:pic>
        <p:nvPicPr>
          <p:cNvPr id="9" name="Picture 8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5E783867-FCFB-4880-C442-4264834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62" y="896730"/>
            <a:ext cx="3667538" cy="205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50995-4D1B-2C41-8754-B64E8745A4A6}"/>
              </a:ext>
            </a:extLst>
          </p:cNvPr>
          <p:cNvSpPr txBox="1"/>
          <p:nvPr/>
        </p:nvSpPr>
        <p:spPr>
          <a:xfrm>
            <a:off x="850142" y="3003345"/>
            <a:ext cx="5245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8466-DAB1-280B-00F2-E50FD90D36D0}"/>
              </a:ext>
            </a:extLst>
          </p:cNvPr>
          <p:cNvSpPr txBox="1"/>
          <p:nvPr/>
        </p:nvSpPr>
        <p:spPr>
          <a:xfrm>
            <a:off x="7330662" y="3039262"/>
            <a:ext cx="3667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93C03-036F-83C4-2448-3FD98D3CB0E6}"/>
              </a:ext>
            </a:extLst>
          </p:cNvPr>
          <p:cNvSpPr txBox="1"/>
          <p:nvPr/>
        </p:nvSpPr>
        <p:spPr>
          <a:xfrm>
            <a:off x="3308627" y="5776604"/>
            <a:ext cx="5782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Cherry Blossoms</a:t>
            </a:r>
          </a:p>
        </p:txBody>
      </p:sp>
    </p:spTree>
    <p:extLst>
      <p:ext uri="{BB962C8B-B14F-4D97-AF65-F5344CB8AC3E}">
        <p14:creationId xmlns:p14="http://schemas.microsoft.com/office/powerpoint/2010/main" val="29802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A8A61E-C486-EF8C-00C8-9E901815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367" y="1362632"/>
            <a:ext cx="31496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83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119</Words>
  <Application>Microsoft Macintosh PowerPoint</Application>
  <PresentationFormat>Widescreen</PresentationFormat>
  <Paragraphs>52</Paragraphs>
  <Slides>30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Menlo</vt:lpstr>
      <vt:lpstr>Office Theme</vt:lpstr>
      <vt:lpstr>How to load GIFs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11</cp:revision>
  <dcterms:created xsi:type="dcterms:W3CDTF">2025-04-01T09:24:06Z</dcterms:created>
  <dcterms:modified xsi:type="dcterms:W3CDTF">2025-05-06T06:10:47Z</dcterms:modified>
</cp:coreProperties>
</file>