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76"/>
    <p:restoredTop sz="94726"/>
  </p:normalViewPr>
  <p:slideViewPr>
    <p:cSldViewPr snapToGrid="0">
      <p:cViewPr varScale="1">
        <p:scale>
          <a:sx n="85" d="100"/>
          <a:sy n="85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72" y="1273733"/>
            <a:ext cx="4506272" cy="11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37D4C0B-485B-279E-F589-03495BB4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450"/>
          <a:stretch/>
        </p:blipFill>
        <p:spPr>
          <a:xfrm>
            <a:off x="558048" y="3623985"/>
            <a:ext cx="11075904" cy="1320800"/>
          </a:xfrm>
          <a:prstGeom prst="rect">
            <a:avLst/>
          </a:prstGeom>
        </p:spPr>
      </p:pic>
      <p:pic>
        <p:nvPicPr>
          <p:cNvPr id="5" name="Picture 4" descr="A pixel art of a knife&#10;&#10;AI-generated content may be incorrect.">
            <a:extLst>
              <a:ext uri="{FF2B5EF4-FFF2-40B4-BE49-F238E27FC236}">
                <a16:creationId xmlns:a16="http://schemas.microsoft.com/office/drawing/2014/main" id="{E4CEB174-29F4-0B86-9DDF-B7E7B996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878" b="31482"/>
          <a:stretch/>
        </p:blipFill>
        <p:spPr>
          <a:xfrm>
            <a:off x="1116711" y="786648"/>
            <a:ext cx="4736374" cy="2114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30B21-D8EC-E272-9E93-44F9A8B507FC}"/>
              </a:ext>
            </a:extLst>
          </p:cNvPr>
          <p:cNvSpPr txBox="1"/>
          <p:nvPr/>
        </p:nvSpPr>
        <p:spPr>
          <a:xfrm>
            <a:off x="558048" y="4944785"/>
            <a:ext cx="11075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8D9DB-9883-26E8-0B03-ED99D4B7FC78}"/>
              </a:ext>
            </a:extLst>
          </p:cNvPr>
          <p:cNvSpPr txBox="1"/>
          <p:nvPr/>
        </p:nvSpPr>
        <p:spPr>
          <a:xfrm>
            <a:off x="6706372" y="2392464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Fire on Right of Flow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D460D-C83B-F2F7-5ECB-1FEE3A6630B5}"/>
              </a:ext>
            </a:extLst>
          </p:cNvPr>
          <p:cNvSpPr txBox="1"/>
          <p:nvPr/>
        </p:nvSpPr>
        <p:spPr>
          <a:xfrm>
            <a:off x="1229965" y="2814659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Bar</a:t>
            </a:r>
          </a:p>
        </p:txBody>
      </p:sp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130</Words>
  <Application>Microsoft Macintosh PowerPoint</Application>
  <PresentationFormat>Widescreen</PresentationFormat>
  <Paragraphs>55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12</cp:revision>
  <dcterms:created xsi:type="dcterms:W3CDTF">2025-04-01T09:24:06Z</dcterms:created>
  <dcterms:modified xsi:type="dcterms:W3CDTF">2025-05-06T09:06:10Z</dcterms:modified>
</cp:coreProperties>
</file>