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80" r:id="rId11"/>
    <p:sldId id="283" r:id="rId12"/>
    <p:sldId id="264" r:id="rId13"/>
    <p:sldId id="265" r:id="rId14"/>
    <p:sldId id="267" r:id="rId15"/>
    <p:sldId id="268" r:id="rId16"/>
    <p:sldId id="269" r:id="rId17"/>
    <p:sldId id="281" r:id="rId18"/>
    <p:sldId id="270" r:id="rId19"/>
    <p:sldId id="271" r:id="rId20"/>
    <p:sldId id="272" r:id="rId21"/>
    <p:sldId id="273" r:id="rId22"/>
    <p:sldId id="274" r:id="rId23"/>
    <p:sldId id="282" r:id="rId24"/>
    <p:sldId id="275" r:id="rId25"/>
    <p:sldId id="276" r:id="rId26"/>
    <p:sldId id="277" r:id="rId27"/>
    <p:sldId id="278" r:id="rId28"/>
    <p:sldId id="279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43"/>
    <p:restoredTop sz="94697"/>
  </p:normalViewPr>
  <p:slideViewPr>
    <p:cSldViewPr snapToGrid="0">
      <p:cViewPr>
        <p:scale>
          <a:sx n="70" d="100"/>
          <a:sy n="70" d="100"/>
        </p:scale>
        <p:origin x="44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169C4-2CE8-3045-BD4E-B2C95498600D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FAE4-3B6F-E147-8637-30AB6E87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</a:t>
            </a:r>
            <a:r>
              <a:rPr lang="en-US" dirty="0" err="1"/>
              <a:t>Atttack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Jump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 State Activate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899319"/>
            <a:ext cx="11094720" cy="2356643"/>
          </a:xfrm>
        </p:spPr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sz="2000" dirty="0"/>
              <a:t>How to load GIFs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&lt;span&gt;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progress_pics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/playerAttackTest2.gif" width="300" height="300" style="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display:inline-block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; vertical-align: middle;" /&gt;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&lt;/span&gt;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xel art of two people&#10;&#10;AI-generated content may be incorrect.">
            <a:extLst>
              <a:ext uri="{FF2B5EF4-FFF2-40B4-BE49-F238E27FC236}">
                <a16:creationId xmlns:a16="http://schemas.microsoft.com/office/drawing/2014/main" id="{10E47884-0AD5-F1B6-C129-87D132F3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97"/>
          <a:stretch/>
        </p:blipFill>
        <p:spPr>
          <a:xfrm>
            <a:off x="670560" y="365758"/>
            <a:ext cx="10850880" cy="859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6125-3D8A-16FB-873B-F5D8A45639D4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</a:t>
            </a:r>
          </a:p>
        </p:txBody>
      </p:sp>
      <p:pic>
        <p:nvPicPr>
          <p:cNvPr id="6" name="Picture 5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6332A71B-3234-9601-7B80-DC50501F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1" t="41083" r="19519"/>
          <a:stretch/>
        </p:blipFill>
        <p:spPr>
          <a:xfrm>
            <a:off x="2485671" y="1923408"/>
            <a:ext cx="1424702" cy="107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B42A6-1191-337F-8751-AD33E5030987}"/>
              </a:ext>
            </a:extLst>
          </p:cNvPr>
          <p:cNvSpPr txBox="1"/>
          <p:nvPr/>
        </p:nvSpPr>
        <p:spPr>
          <a:xfrm>
            <a:off x="2485671" y="3066685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Land</a:t>
            </a:r>
          </a:p>
        </p:txBody>
      </p:sp>
      <p:pic>
        <p:nvPicPr>
          <p:cNvPr id="8" name="Picture 7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920250D5-55BC-0D7C-6919-8BA927BD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786" r="17728"/>
          <a:stretch/>
        </p:blipFill>
        <p:spPr>
          <a:xfrm>
            <a:off x="756978" y="1858498"/>
            <a:ext cx="1661993" cy="113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538CB-F898-6738-EDEB-A79B2DE25586}"/>
              </a:ext>
            </a:extLst>
          </p:cNvPr>
          <p:cNvSpPr txBox="1"/>
          <p:nvPr/>
        </p:nvSpPr>
        <p:spPr>
          <a:xfrm>
            <a:off x="924424" y="3059668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Jump</a:t>
            </a:r>
          </a:p>
        </p:txBody>
      </p:sp>
      <p:pic>
        <p:nvPicPr>
          <p:cNvPr id="10" name="Picture 9" descr="A pixel art of two people&#10;&#10;AI-generated content may be incorrect.">
            <a:extLst>
              <a:ext uri="{FF2B5EF4-FFF2-40B4-BE49-F238E27FC236}">
                <a16:creationId xmlns:a16="http://schemas.microsoft.com/office/drawing/2014/main" id="{F7729513-E450-8E22-2B09-A5613C9ABE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795" r="12637"/>
          <a:stretch/>
        </p:blipFill>
        <p:spPr>
          <a:xfrm>
            <a:off x="3979011" y="1923408"/>
            <a:ext cx="2932802" cy="107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B1E03-DBD3-7CD0-B5AA-D3EEDED517BF}"/>
              </a:ext>
            </a:extLst>
          </p:cNvPr>
          <p:cNvSpPr txBox="1"/>
          <p:nvPr/>
        </p:nvSpPr>
        <p:spPr>
          <a:xfrm>
            <a:off x="4046918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Idol</a:t>
            </a:r>
          </a:p>
        </p:txBody>
      </p:sp>
      <p:pic>
        <p:nvPicPr>
          <p:cNvPr id="12" name="Picture 11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5BE0ABE5-4711-1370-3841-012AF14C13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0558" r="16762"/>
          <a:stretch/>
        </p:blipFill>
        <p:spPr>
          <a:xfrm>
            <a:off x="7235259" y="1858498"/>
            <a:ext cx="1514075" cy="1081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2EAF88-C5D9-A361-92E4-7B06458B7741}"/>
              </a:ext>
            </a:extLst>
          </p:cNvPr>
          <p:cNvSpPr txBox="1"/>
          <p:nvPr/>
        </p:nvSpPr>
        <p:spPr>
          <a:xfrm>
            <a:off x="7235259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pic>
        <p:nvPicPr>
          <p:cNvPr id="15" name="Picture 1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163CE739-45C6-B975-2888-20B1269FEB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527" b="-1"/>
          <a:stretch/>
        </p:blipFill>
        <p:spPr>
          <a:xfrm>
            <a:off x="9073610" y="1858263"/>
            <a:ext cx="2060555" cy="1081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9EBFCF-F779-AE5B-36A7-297D75EEC66C}"/>
              </a:ext>
            </a:extLst>
          </p:cNvPr>
          <p:cNvSpPr txBox="1"/>
          <p:nvPr/>
        </p:nvSpPr>
        <p:spPr>
          <a:xfrm>
            <a:off x="9398287" y="3066685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265132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AD921-9A54-F88F-FD65-11CF5E0A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DCE232B-6017-4F37-C204-7CED039E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00"/>
          <a:stretch/>
        </p:blipFill>
        <p:spPr>
          <a:xfrm>
            <a:off x="3023554" y="3617567"/>
            <a:ext cx="5851505" cy="902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F78441-0514-8227-0F8E-C09957A51FF2}"/>
              </a:ext>
            </a:extLst>
          </p:cNvPr>
          <p:cNvSpPr txBox="1"/>
          <p:nvPr/>
        </p:nvSpPr>
        <p:spPr>
          <a:xfrm>
            <a:off x="3023553" y="4647252"/>
            <a:ext cx="57242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38685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FD663610-213C-2D70-12FD-FB156236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97"/>
          <a:stretch/>
        </p:blipFill>
        <p:spPr>
          <a:xfrm>
            <a:off x="670560" y="2063930"/>
            <a:ext cx="10850880" cy="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B7737339-6691-B51F-2F02-80968048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06" y="1097281"/>
            <a:ext cx="4274759" cy="3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5226F2BF-8C70-03DC-A0B5-2D1805E6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24" y="1550850"/>
            <a:ext cx="3201851" cy="32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DA30E99C-4CAC-F7C3-BA5D-F9651A9A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23" y="1161868"/>
            <a:ext cx="6820262" cy="3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D5C6D850-62E8-2261-1005-79476DFA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77" y="271074"/>
            <a:ext cx="5448663" cy="54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1496-478A-7CA9-D238-310463A2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1EB2A-F203-2FB3-1A60-45CC19973867}"/>
              </a:ext>
            </a:extLst>
          </p:cNvPr>
          <p:cNvSpPr txBox="1"/>
          <p:nvPr/>
        </p:nvSpPr>
        <p:spPr>
          <a:xfrm>
            <a:off x="933960" y="1642584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pic>
        <p:nvPicPr>
          <p:cNvPr id="2" name="Picture 1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ADE20925-D366-CCF2-E19F-DDED9539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4" y="2109156"/>
            <a:ext cx="3904129" cy="976032"/>
          </a:xfrm>
          <a:prstGeom prst="rect">
            <a:avLst/>
          </a:prstGeom>
        </p:spPr>
      </p:pic>
      <p:pic>
        <p:nvPicPr>
          <p:cNvPr id="3" name="Picture 2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4BE1944B-1DED-E942-9291-7462ADF0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8" y="332476"/>
            <a:ext cx="6447861" cy="107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E3EA3-4F57-7E0E-89DE-3A7A395B7086}"/>
              </a:ext>
            </a:extLst>
          </p:cNvPr>
          <p:cNvSpPr txBox="1"/>
          <p:nvPr/>
        </p:nvSpPr>
        <p:spPr>
          <a:xfrm>
            <a:off x="945947" y="3182428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</a:t>
            </a:r>
          </a:p>
        </p:txBody>
      </p:sp>
    </p:spTree>
    <p:extLst>
      <p:ext uri="{BB962C8B-B14F-4D97-AF65-F5344CB8AC3E}">
        <p14:creationId xmlns:p14="http://schemas.microsoft.com/office/powerpoint/2010/main" val="226052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7E0429B7-FB2A-3145-9A54-60922687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14" y="2014946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6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38A27494-9D8E-D6D9-2008-C52D5ECD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497183"/>
            <a:ext cx="11181804" cy="18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C9EE4E8C-506D-EF3A-014F-2211801C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8" y="375193"/>
            <a:ext cx="4823824" cy="48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8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E74E9C-16F4-0C03-D68D-B79FBE15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11" y="1785983"/>
            <a:ext cx="9933577" cy="24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A843-7F29-DFE9-643B-43BC84990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E605-0588-069D-DAD7-7804B64C6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556E-8FD8-2934-8988-58709A93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F9FF4-BB60-4131-7035-9A6F508640B2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Walking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19238-038C-4AF9-F3F5-0AA91BBCF2DB}"/>
              </a:ext>
            </a:extLst>
          </p:cNvPr>
          <p:cNvSpPr txBox="1"/>
          <p:nvPr/>
        </p:nvSpPr>
        <p:spPr>
          <a:xfrm>
            <a:off x="2863582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616C-0A6D-F816-6A2C-F00C701BD208}"/>
              </a:ext>
            </a:extLst>
          </p:cNvPr>
          <p:cNvSpPr txBox="1"/>
          <p:nvPr/>
        </p:nvSpPr>
        <p:spPr>
          <a:xfrm>
            <a:off x="6051923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96F1D-1172-6D60-7BDA-A7ACFC1A698E}"/>
              </a:ext>
            </a:extLst>
          </p:cNvPr>
          <p:cNvSpPr txBox="1"/>
          <p:nvPr/>
        </p:nvSpPr>
        <p:spPr>
          <a:xfrm>
            <a:off x="8214951" y="2986003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925A6-111F-C1A2-8ADC-D2A84FD58CBA}"/>
              </a:ext>
            </a:extLst>
          </p:cNvPr>
          <p:cNvSpPr txBox="1"/>
          <p:nvPr/>
        </p:nvSpPr>
        <p:spPr>
          <a:xfrm>
            <a:off x="860613" y="464725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  <p:pic>
        <p:nvPicPr>
          <p:cNvPr id="2" name="Picture 1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5A215DBC-E670-261F-7FA3-620A0BB2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80"/>
          <a:stretch/>
        </p:blipFill>
        <p:spPr>
          <a:xfrm>
            <a:off x="756978" y="343531"/>
            <a:ext cx="10273552" cy="963405"/>
          </a:xfrm>
          <a:prstGeom prst="rect">
            <a:avLst/>
          </a:prstGeom>
        </p:spPr>
      </p:pic>
      <p:pic>
        <p:nvPicPr>
          <p:cNvPr id="3" name="Picture 2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0034D495-C855-B644-DC88-6DE1EA9E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t="35435" r="5123" b="-1"/>
          <a:stretch/>
        </p:blipFill>
        <p:spPr>
          <a:xfrm>
            <a:off x="2798219" y="1913833"/>
            <a:ext cx="2999918" cy="1089308"/>
          </a:xfrm>
          <a:prstGeom prst="rect">
            <a:avLst/>
          </a:prstGeom>
        </p:spPr>
      </p:pic>
      <p:pic>
        <p:nvPicPr>
          <p:cNvPr id="14" name="Picture 13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5B8840EC-63A9-D944-EB5A-48BA026A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27" t="39185" r="20743"/>
          <a:stretch/>
        </p:blipFill>
        <p:spPr>
          <a:xfrm>
            <a:off x="6346831" y="1979085"/>
            <a:ext cx="906313" cy="1022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DCE61A-A4CF-57CA-E2E8-C9DA4F17B2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003" t="80259" r="19672"/>
          <a:stretch/>
        </p:blipFill>
        <p:spPr>
          <a:xfrm>
            <a:off x="8161163" y="2245924"/>
            <a:ext cx="1537987" cy="520541"/>
          </a:xfrm>
          <a:prstGeom prst="rect">
            <a:avLst/>
          </a:prstGeom>
        </p:spPr>
      </p:pic>
      <p:pic>
        <p:nvPicPr>
          <p:cNvPr id="20" name="Picture 19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1F1749AB-4667-27C1-5785-24FA75E983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938"/>
          <a:stretch/>
        </p:blipFill>
        <p:spPr>
          <a:xfrm>
            <a:off x="3307977" y="3451256"/>
            <a:ext cx="5947542" cy="11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6D587F5D-7D1E-1C00-57A8-80292A9A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1987732"/>
            <a:ext cx="11530144" cy="14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42126500-5C60-3BC1-4838-53A9CB3F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r="5123" b="-1"/>
          <a:stretch/>
        </p:blipFill>
        <p:spPr>
          <a:xfrm>
            <a:off x="1541416" y="307203"/>
            <a:ext cx="9604030" cy="5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2BC5DB08-F1E9-ECE6-B409-22AF4D64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09006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6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7ABE9-EE43-1687-80A3-F74AAF7A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5" y="992777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4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A1E222EC-2C1F-4FCF-C884-E3577C32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81" y="1485899"/>
            <a:ext cx="9829075" cy="24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53D05-7C6C-642A-B2B4-6DE7BEC7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38"/>
          <a:stretch/>
        </p:blipFill>
        <p:spPr>
          <a:xfrm>
            <a:off x="886987" y="896730"/>
            <a:ext cx="5245858" cy="1925983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B23B2697-2CE3-A8F5-30AB-3B483943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23" y="3429000"/>
            <a:ext cx="6589644" cy="2196548"/>
          </a:xfrm>
          <a:prstGeom prst="rect">
            <a:avLst/>
          </a:prstGeom>
        </p:spPr>
      </p:pic>
      <p:pic>
        <p:nvPicPr>
          <p:cNvPr id="9" name="Picture 8" descr="A pixelated image of a beach&#10;&#10;AI-generated content may be incorrect.">
            <a:extLst>
              <a:ext uri="{FF2B5EF4-FFF2-40B4-BE49-F238E27FC236}">
                <a16:creationId xmlns:a16="http://schemas.microsoft.com/office/drawing/2014/main" id="{5E783867-FCFB-4880-C442-42648349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62" y="896730"/>
            <a:ext cx="3667538" cy="2053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B50995-4D1B-2C41-8754-B64E8745A4A6}"/>
              </a:ext>
            </a:extLst>
          </p:cNvPr>
          <p:cNvSpPr txBox="1"/>
          <p:nvPr/>
        </p:nvSpPr>
        <p:spPr>
          <a:xfrm>
            <a:off x="850142" y="3003345"/>
            <a:ext cx="52458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Mountains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18466-DAB1-280B-00F2-E50FD90D36D0}"/>
              </a:ext>
            </a:extLst>
          </p:cNvPr>
          <p:cNvSpPr txBox="1"/>
          <p:nvPr/>
        </p:nvSpPr>
        <p:spPr>
          <a:xfrm>
            <a:off x="7330662" y="3039262"/>
            <a:ext cx="36675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93C03-036F-83C4-2448-3FD98D3CB0E6}"/>
              </a:ext>
            </a:extLst>
          </p:cNvPr>
          <p:cNvSpPr txBox="1"/>
          <p:nvPr/>
        </p:nvSpPr>
        <p:spPr>
          <a:xfrm>
            <a:off x="3308627" y="5776604"/>
            <a:ext cx="5782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Cherry Blossoms</a:t>
            </a:r>
          </a:p>
        </p:txBody>
      </p:sp>
    </p:spTree>
    <p:extLst>
      <p:ext uri="{BB962C8B-B14F-4D97-AF65-F5344CB8AC3E}">
        <p14:creationId xmlns:p14="http://schemas.microsoft.com/office/powerpoint/2010/main" val="29802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bird&#10;&#10;AI-generated content may be incorrect.">
            <a:extLst>
              <a:ext uri="{FF2B5EF4-FFF2-40B4-BE49-F238E27FC236}">
                <a16:creationId xmlns:a16="http://schemas.microsoft.com/office/drawing/2014/main" id="{2624B870-BF75-FB96-35DB-DB73F25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4" y="855133"/>
            <a:ext cx="6815665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D90-812E-898F-8A8E-D1657D3C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0BF7-86BE-3517-B91D-E84D7E18E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119</Words>
  <Application>Microsoft Macintosh PowerPoint</Application>
  <PresentationFormat>Widescreen</PresentationFormat>
  <Paragraphs>52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Menlo</vt:lpstr>
      <vt:lpstr>Office Theme</vt:lpstr>
      <vt:lpstr>How to load GIFs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9</cp:revision>
  <dcterms:created xsi:type="dcterms:W3CDTF">2025-04-01T09:24:06Z</dcterms:created>
  <dcterms:modified xsi:type="dcterms:W3CDTF">2025-05-05T18:45:53Z</dcterms:modified>
</cp:coreProperties>
</file>