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2"/>
    <p:restoredTop sz="94697"/>
  </p:normalViewPr>
  <p:slideViewPr>
    <p:cSldViewPr snapToGrid="0">
      <p:cViewPr varScale="1">
        <p:scale>
          <a:sx n="76" d="100"/>
          <a:sy n="76" d="100"/>
        </p:scale>
        <p:origin x="21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Macintosh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5</cp:revision>
  <dcterms:created xsi:type="dcterms:W3CDTF">2025-04-01T09:24:06Z</dcterms:created>
  <dcterms:modified xsi:type="dcterms:W3CDTF">2025-04-17T08:19:33Z</dcterms:modified>
</cp:coreProperties>
</file>