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afM8cI1t71UBzAvriOag9uBa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04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4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04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4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4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4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4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4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12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51550" y="5289800"/>
            <a:ext cx="42788100" cy="2681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961475" y="21073554"/>
            <a:ext cx="11720700" cy="10393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0961475" y="12630276"/>
            <a:ext cx="11720700" cy="79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400" y="0"/>
            <a:ext cx="43891200" cy="478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86950" y="364425"/>
            <a:ext cx="42788100" cy="441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3967850" y="5456875"/>
            <a:ext cx="15955500" cy="1143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3967850" y="16891825"/>
            <a:ext cx="15955500" cy="14652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209025" y="5825400"/>
            <a:ext cx="11720700" cy="791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518925" y="7901413"/>
            <a:ext cx="11100900" cy="5568300"/>
          </a:xfrm>
          <a:prstGeom prst="rect">
            <a:avLst/>
          </a:prstGeom>
          <a:solidFill>
            <a:srgbClr val="B2CC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209025" y="14289875"/>
            <a:ext cx="11720700" cy="1726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0961475" y="5839400"/>
            <a:ext cx="11720700" cy="626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209025" y="585500"/>
            <a:ext cx="37204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" sz="8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Training Tracker</a:t>
            </a:r>
            <a:endParaRPr b="0" i="0" sz="8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518925" y="6209975"/>
            <a:ext cx="11100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518925" y="14600850"/>
            <a:ext cx="11100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1271375" y="6209975"/>
            <a:ext cx="11100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4329650" y="17122675"/>
            <a:ext cx="15231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149825" y="6462725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209025" y="1947325"/>
            <a:ext cx="33375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Elis Diep, Trevor Kanasaki, Thane Luna</a:t>
            </a:r>
            <a:endParaRPr b="1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ICS 496, Spring 2023</a:t>
            </a:r>
            <a:endParaRPr b="0" i="0" sz="4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and Computer Sciences Department - University of Hawaiʻi at Mānoa</a:t>
            </a:r>
            <a:endParaRPr b="0" i="0" sz="4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18925" y="16431500"/>
            <a:ext cx="11100900" cy="14680500"/>
          </a:xfrm>
          <a:prstGeom prst="rect">
            <a:avLst/>
          </a:prstGeom>
          <a:solidFill>
            <a:srgbClr val="C2AE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1271375" y="7901425"/>
            <a:ext cx="11100900" cy="3783600"/>
          </a:xfrm>
          <a:prstGeom prst="rect">
            <a:avLst/>
          </a:prstGeom>
          <a:solidFill>
            <a:srgbClr val="B2CC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1271375" y="23198525"/>
            <a:ext cx="11100900" cy="7913400"/>
          </a:xfrm>
          <a:prstGeom prst="rect">
            <a:avLst/>
          </a:prstGeom>
          <a:solidFill>
            <a:srgbClr val="C2AE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329650" y="18849775"/>
            <a:ext cx="15231900" cy="12262200"/>
          </a:xfrm>
          <a:prstGeom prst="rect">
            <a:avLst/>
          </a:prstGeom>
          <a:solidFill>
            <a:srgbClr val="B2CC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1271375" y="13113725"/>
            <a:ext cx="11100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149825" y="14760975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Accomplishments: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31271375" y="14943225"/>
            <a:ext cx="11100900" cy="5278500"/>
          </a:xfrm>
          <a:prstGeom prst="rect">
            <a:avLst/>
          </a:prstGeom>
          <a:solidFill>
            <a:srgbClr val="C2AE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1271375" y="21488925"/>
            <a:ext cx="11100900" cy="14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1902275" y="13366475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Issues: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1902275" y="6429800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Technology Stack: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1902275" y="21741688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 Steps: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4891875" y="17493127"/>
            <a:ext cx="98391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Process:</a:t>
            </a:r>
            <a:endParaRPr b="1"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2149825" y="8143600"/>
            <a:ext cx="9839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Problem Statement: Unit Training </a:t>
            </a: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Managers</a:t>
            </a: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  tracking individuals’ progress across multiple platform, but data is not consolidated and  system is not user-friendly.  UTMs  use these disparate systems along with Excel documents to track all personnel certificates</a:t>
            </a:r>
            <a:endParaRPr b="0" i="0" sz="3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62250" y="17160875"/>
            <a:ext cx="9839100" cy="12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DashBoard: A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dashboard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page with training completion bar graphs that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platforms and their type of training.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Profiles Page: Profile page that has the list of the Airmens in the unit. It displays the their full name, email, unit, rank, AFSC. Featuring a view button for each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airmen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that goes to their profile page. Profile page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additional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features are emailing, updating and filtering the members training.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Reports Page: Where UTMs can upload and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download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Excel report sheets.  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Admin User: Able to access all members and database. Can adjust database to either add, adjsut or delete trainings or memebers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Training database: Created four databases that represent the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different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application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and its tr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aining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type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915700" y="19215050"/>
            <a:ext cx="14059800" cy="11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Phase 1: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We first reviewed the prior semester materials. Last semester the previous team created a presentation that went over the whole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provided a minimal viable product. After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reviewing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material, we met with our sponsor MSgt Santos and NSIN director Gloria Choo. We went over the project and asked additional questions. </a:t>
            </a:r>
            <a:endParaRPr b="0" i="0" sz="3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Phase 2: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After phase 1. The team created a development plan and shared it with our sponsors.  The development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 was split into 3 milestones. 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 1: constructing the user interface. 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 2: Building the database and collection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 3: Testing, debugging and adjustments.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b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Phase 3: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Implement the 3 milestones. Make adjustment according to MSgt Santos feedback.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Logistics: </a:t>
            </a:r>
            <a:endParaRPr b="1"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Weekly tuesday meeting with sponsor 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Weekly thursday meeting with team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3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902275" y="15283988"/>
            <a:ext cx="9839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Time: Time was one of the main issues. We got started later than we would of wanted. Getting in contact 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initially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 with MSgt Santos was one of the 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first issues due to availability.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Accessibility: Working with the Department of Defense gave limited access and resources for us to use. We had to make a substitute databases to help implement functionality.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902275" y="23621535"/>
            <a:ext cx="98391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●"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Implement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feedback from sponsor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Georgia"/>
              <a:buChar char="●"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Update and fix bugs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Georgia"/>
              <a:buChar char="●"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Continue to integrate 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functionality</a:t>
            </a: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-4381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Georgia"/>
              <a:buChar char="○"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Integrate with existing system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-4381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Georgia"/>
              <a:buChar char="○"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Scrap Excel data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98376" y="1061623"/>
            <a:ext cx="3317025" cy="3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5424850" y="3178228"/>
            <a:ext cx="1795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Sponsor: </a:t>
            </a:r>
            <a:r>
              <a:rPr lang="en" sz="4200">
                <a:latin typeface="Georgia"/>
                <a:ea typeface="Georgia"/>
                <a:cs typeface="Georgia"/>
                <a:sym typeface="Georgia"/>
              </a:rPr>
              <a:t>MSgt Santos</a:t>
            </a:r>
            <a:endParaRPr b="0" i="0" sz="4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Sponsor </a:t>
            </a:r>
            <a:r>
              <a:rPr lang="en" sz="4200">
                <a:latin typeface="Georgia"/>
                <a:ea typeface="Georgia"/>
                <a:cs typeface="Georgia"/>
                <a:sym typeface="Georgia"/>
              </a:rPr>
              <a:t>154 MDG DET 1</a:t>
            </a:r>
            <a:endParaRPr b="0" i="0" sz="4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SASC - Courses" id="91" name="Google Shape;91;p1"/>
          <p:cNvPicPr preferRelativeResize="0"/>
          <p:nvPr/>
        </p:nvPicPr>
        <p:blipFill rotWithShape="1">
          <a:blip r:embed="rId4">
            <a:alphaModFix/>
          </a:blip>
          <a:srcRect b="174" l="-155" r="78184" t="1333"/>
          <a:stretch/>
        </p:blipFill>
        <p:spPr>
          <a:xfrm>
            <a:off x="39767000" y="987097"/>
            <a:ext cx="3317024" cy="337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3917" y="555224"/>
            <a:ext cx="2692050" cy="411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2325" y="8089725"/>
            <a:ext cx="28575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53608" y="8165938"/>
            <a:ext cx="1830117" cy="159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82730" y="8050525"/>
            <a:ext cx="2692049" cy="16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9">
            <a:alphaModFix/>
          </a:blip>
          <a:srcRect b="-31078" l="0" r="-14064" t="0"/>
          <a:stretch/>
        </p:blipFill>
        <p:spPr>
          <a:xfrm>
            <a:off x="15361973" y="5806063"/>
            <a:ext cx="14260454" cy="791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59700" y="12000950"/>
            <a:ext cx="9839100" cy="49633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18522" y="9868150"/>
            <a:ext cx="1830124" cy="1830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752600" y="9854921"/>
            <a:ext cx="1830124" cy="1830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Parrilla</dc:creator>
</cp:coreProperties>
</file>