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2" r:id="rId4"/>
    <p:sldId id="25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1FE40A-82E7-4C80-9D6B-4886ACC234C9}" v="7" dt="2023-05-28T16:20:10.0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72" y="42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alba Saija" userId="5208e01055cf9538" providerId="LiveId" clId="{436C7E6E-4CA7-4B33-B68D-1F9B6A5F35C1}"/>
    <pc:docChg chg="undo custSel addSld modSld">
      <pc:chgData name="Rosalba Saija" userId="5208e01055cf9538" providerId="LiveId" clId="{436C7E6E-4CA7-4B33-B68D-1F9B6A5F35C1}" dt="2023-05-25T11:06:42.957" v="2979" actId="1076"/>
      <pc:docMkLst>
        <pc:docMk/>
      </pc:docMkLst>
      <pc:sldChg chg="modSp mod">
        <pc:chgData name="Rosalba Saija" userId="5208e01055cf9538" providerId="LiveId" clId="{436C7E6E-4CA7-4B33-B68D-1F9B6A5F35C1}" dt="2023-05-25T09:51:26.043" v="466" actId="20577"/>
        <pc:sldMkLst>
          <pc:docMk/>
          <pc:sldMk cId="43459008" sldId="256"/>
        </pc:sldMkLst>
        <pc:spChg chg="mod">
          <ac:chgData name="Rosalba Saija" userId="5208e01055cf9538" providerId="LiveId" clId="{436C7E6E-4CA7-4B33-B68D-1F9B6A5F35C1}" dt="2023-05-25T08:37:49.229" v="19" actId="1076"/>
          <ac:spMkLst>
            <pc:docMk/>
            <pc:sldMk cId="43459008" sldId="256"/>
            <ac:spMk id="6" creationId="{1DFED25B-8347-47E9-A80D-F55CCFF261BD}"/>
          </ac:spMkLst>
        </pc:spChg>
        <pc:spChg chg="mod">
          <ac:chgData name="Rosalba Saija" userId="5208e01055cf9538" providerId="LiveId" clId="{436C7E6E-4CA7-4B33-B68D-1F9B6A5F35C1}" dt="2023-05-25T09:42:36.662" v="352" actId="14100"/>
          <ac:spMkLst>
            <pc:docMk/>
            <pc:sldMk cId="43459008" sldId="256"/>
            <ac:spMk id="9" creationId="{977409B8-97F8-4881-AECC-2EE5E98C7C6C}"/>
          </ac:spMkLst>
        </pc:spChg>
        <pc:spChg chg="mod">
          <ac:chgData name="Rosalba Saija" userId="5208e01055cf9538" providerId="LiveId" clId="{436C7E6E-4CA7-4B33-B68D-1F9B6A5F35C1}" dt="2023-05-25T09:34:33.749" v="347" actId="20577"/>
          <ac:spMkLst>
            <pc:docMk/>
            <pc:sldMk cId="43459008" sldId="256"/>
            <ac:spMk id="15" creationId="{AF291598-79D0-4FB1-AD31-E8CF133ABBA6}"/>
          </ac:spMkLst>
        </pc:spChg>
        <pc:spChg chg="mod">
          <ac:chgData name="Rosalba Saija" userId="5208e01055cf9538" providerId="LiveId" clId="{436C7E6E-4CA7-4B33-B68D-1F9B6A5F35C1}" dt="2023-05-25T09:31:39.952" v="227" actId="14100"/>
          <ac:spMkLst>
            <pc:docMk/>
            <pc:sldMk cId="43459008" sldId="256"/>
            <ac:spMk id="16" creationId="{A1465EF6-0F3B-4FA1-BEFA-F7028BD69C67}"/>
          </ac:spMkLst>
        </pc:spChg>
        <pc:spChg chg="mod">
          <ac:chgData name="Rosalba Saija" userId="5208e01055cf9538" providerId="LiveId" clId="{436C7E6E-4CA7-4B33-B68D-1F9B6A5F35C1}" dt="2023-05-25T09:51:26.043" v="466" actId="20577"/>
          <ac:spMkLst>
            <pc:docMk/>
            <pc:sldMk cId="43459008" sldId="256"/>
            <ac:spMk id="18" creationId="{A8E556C7-0093-4822-A62F-BB30928D0AE2}"/>
          </ac:spMkLst>
        </pc:spChg>
        <pc:cxnChg chg="mod">
          <ac:chgData name="Rosalba Saija" userId="5208e01055cf9538" providerId="LiveId" clId="{436C7E6E-4CA7-4B33-B68D-1F9B6A5F35C1}" dt="2023-05-25T08:37:49.229" v="19" actId="1076"/>
          <ac:cxnSpMkLst>
            <pc:docMk/>
            <pc:sldMk cId="43459008" sldId="256"/>
            <ac:cxnSpMk id="3" creationId="{37FE5A64-CC38-4406-BECC-11D8351B3A52}"/>
          </ac:cxnSpMkLst>
        </pc:cxnChg>
        <pc:cxnChg chg="mod">
          <ac:chgData name="Rosalba Saija" userId="5208e01055cf9538" providerId="LiveId" clId="{436C7E6E-4CA7-4B33-B68D-1F9B6A5F35C1}" dt="2023-05-25T09:31:39.952" v="227" actId="14100"/>
          <ac:cxnSpMkLst>
            <pc:docMk/>
            <pc:sldMk cId="43459008" sldId="256"/>
            <ac:cxnSpMk id="28" creationId="{9732BEFB-F8F9-4FF2-A1AE-DADA3444F4A8}"/>
          </ac:cxnSpMkLst>
        </pc:cxnChg>
        <pc:cxnChg chg="mod">
          <ac:chgData name="Rosalba Saija" userId="5208e01055cf9538" providerId="LiveId" clId="{436C7E6E-4CA7-4B33-B68D-1F9B6A5F35C1}" dt="2023-05-25T09:36:58.314" v="350" actId="1076"/>
          <ac:cxnSpMkLst>
            <pc:docMk/>
            <pc:sldMk cId="43459008" sldId="256"/>
            <ac:cxnSpMk id="38" creationId="{3F008B70-01D8-4094-9ED6-3DDFB615AE50}"/>
          </ac:cxnSpMkLst>
        </pc:cxnChg>
        <pc:cxnChg chg="mod">
          <ac:chgData name="Rosalba Saija" userId="5208e01055cf9538" providerId="LiveId" clId="{436C7E6E-4CA7-4B33-B68D-1F9B6A5F35C1}" dt="2023-05-25T08:37:49.229" v="19" actId="1076"/>
          <ac:cxnSpMkLst>
            <pc:docMk/>
            <pc:sldMk cId="43459008" sldId="256"/>
            <ac:cxnSpMk id="39" creationId="{507BD92C-0DFC-419D-9809-DBFC137114AB}"/>
          </ac:cxnSpMkLst>
        </pc:cxnChg>
        <pc:cxnChg chg="mod">
          <ac:chgData name="Rosalba Saija" userId="5208e01055cf9538" providerId="LiveId" clId="{436C7E6E-4CA7-4B33-B68D-1F9B6A5F35C1}" dt="2023-05-25T09:42:36.662" v="352" actId="14100"/>
          <ac:cxnSpMkLst>
            <pc:docMk/>
            <pc:sldMk cId="43459008" sldId="256"/>
            <ac:cxnSpMk id="42" creationId="{ABD56F5A-7703-46CA-A98A-977397CD6A64}"/>
          </ac:cxnSpMkLst>
        </pc:cxnChg>
      </pc:sldChg>
      <pc:sldChg chg="addSp delSp modSp mod">
        <pc:chgData name="Rosalba Saija" userId="5208e01055cf9538" providerId="LiveId" clId="{436C7E6E-4CA7-4B33-B68D-1F9B6A5F35C1}" dt="2023-05-25T11:06:42.957" v="2979" actId="1076"/>
        <pc:sldMkLst>
          <pc:docMk/>
          <pc:sldMk cId="0" sldId="257"/>
        </pc:sldMkLst>
        <pc:spChg chg="mod">
          <ac:chgData name="Rosalba Saija" userId="5208e01055cf9538" providerId="LiveId" clId="{436C7E6E-4CA7-4B33-B68D-1F9B6A5F35C1}" dt="2023-05-25T10:59:38.393" v="2746" actId="20577"/>
          <ac:spMkLst>
            <pc:docMk/>
            <pc:sldMk cId="0" sldId="257"/>
            <ac:spMk id="2" creationId="{977C9D01-C9A1-4372-A969-81938B14EDD3}"/>
          </ac:spMkLst>
        </pc:spChg>
        <pc:spChg chg="del mod">
          <ac:chgData name="Rosalba Saija" userId="5208e01055cf9538" providerId="LiveId" clId="{436C7E6E-4CA7-4B33-B68D-1F9B6A5F35C1}" dt="2023-05-25T09:53:46.618" v="519" actId="478"/>
          <ac:spMkLst>
            <pc:docMk/>
            <pc:sldMk cId="0" sldId="257"/>
            <ac:spMk id="3" creationId="{C966F210-E1FD-4384-8294-06371B9BF337}"/>
          </ac:spMkLst>
        </pc:spChg>
        <pc:spChg chg="del mod">
          <ac:chgData name="Rosalba Saija" userId="5208e01055cf9538" providerId="LiveId" clId="{436C7E6E-4CA7-4B33-B68D-1F9B6A5F35C1}" dt="2023-05-25T10:44:09.421" v="2129" actId="478"/>
          <ac:spMkLst>
            <pc:docMk/>
            <pc:sldMk cId="0" sldId="257"/>
            <ac:spMk id="4" creationId="{F2D9F7D4-99FC-45A0-935E-C5C470528A08}"/>
          </ac:spMkLst>
        </pc:spChg>
        <pc:spChg chg="del">
          <ac:chgData name="Rosalba Saija" userId="5208e01055cf9538" providerId="LiveId" clId="{436C7E6E-4CA7-4B33-B68D-1F9B6A5F35C1}" dt="2023-05-25T10:38:28.715" v="2102" actId="478"/>
          <ac:spMkLst>
            <pc:docMk/>
            <pc:sldMk cId="0" sldId="257"/>
            <ac:spMk id="5" creationId="{1274FF35-E849-4392-8A84-C8AC84C650ED}"/>
          </ac:spMkLst>
        </pc:spChg>
        <pc:spChg chg="mod">
          <ac:chgData name="Rosalba Saija" userId="5208e01055cf9538" providerId="LiveId" clId="{436C7E6E-4CA7-4B33-B68D-1F9B6A5F35C1}" dt="2023-05-25T11:02:54.103" v="2843" actId="1037"/>
          <ac:spMkLst>
            <pc:docMk/>
            <pc:sldMk cId="0" sldId="257"/>
            <ac:spMk id="6" creationId="{17152F62-300C-4F16-8225-2703560FDA00}"/>
          </ac:spMkLst>
        </pc:spChg>
        <pc:spChg chg="del mod">
          <ac:chgData name="Rosalba Saija" userId="5208e01055cf9538" providerId="LiveId" clId="{436C7E6E-4CA7-4B33-B68D-1F9B6A5F35C1}" dt="2023-05-25T10:38:27.467" v="2101" actId="478"/>
          <ac:spMkLst>
            <pc:docMk/>
            <pc:sldMk cId="0" sldId="257"/>
            <ac:spMk id="7" creationId="{A2B4F8C6-E40A-4DB5-B24E-94C5C73B9FB8}"/>
          </ac:spMkLst>
        </pc:spChg>
        <pc:spChg chg="del mod">
          <ac:chgData name="Rosalba Saija" userId="5208e01055cf9538" providerId="LiveId" clId="{436C7E6E-4CA7-4B33-B68D-1F9B6A5F35C1}" dt="2023-05-25T10:38:31.132" v="2104" actId="478"/>
          <ac:spMkLst>
            <pc:docMk/>
            <pc:sldMk cId="0" sldId="257"/>
            <ac:spMk id="8" creationId="{B67485A7-D786-4015-883C-BC8902074EEC}"/>
          </ac:spMkLst>
        </pc:spChg>
        <pc:spChg chg="del mod">
          <ac:chgData name="Rosalba Saija" userId="5208e01055cf9538" providerId="LiveId" clId="{436C7E6E-4CA7-4B33-B68D-1F9B6A5F35C1}" dt="2023-05-25T10:38:32.315" v="2105" actId="478"/>
          <ac:spMkLst>
            <pc:docMk/>
            <pc:sldMk cId="0" sldId="257"/>
            <ac:spMk id="12" creationId="{FB443E41-C0E7-412E-9742-3229F47CF37A}"/>
          </ac:spMkLst>
        </pc:spChg>
        <pc:spChg chg="del mod">
          <ac:chgData name="Rosalba Saija" userId="5208e01055cf9538" providerId="LiveId" clId="{436C7E6E-4CA7-4B33-B68D-1F9B6A5F35C1}" dt="2023-05-25T10:44:03.022" v="2126" actId="478"/>
          <ac:spMkLst>
            <pc:docMk/>
            <pc:sldMk cId="0" sldId="257"/>
            <ac:spMk id="14" creationId="{7CBD68B0-0228-4853-A60D-DD53F5998178}"/>
          </ac:spMkLst>
        </pc:spChg>
        <pc:spChg chg="mod">
          <ac:chgData name="Rosalba Saija" userId="5208e01055cf9538" providerId="LiveId" clId="{436C7E6E-4CA7-4B33-B68D-1F9B6A5F35C1}" dt="2023-05-25T10:46:01.230" v="2180" actId="1076"/>
          <ac:spMkLst>
            <pc:docMk/>
            <pc:sldMk cId="0" sldId="257"/>
            <ac:spMk id="17" creationId="{DCAB5A69-9193-43AF-A22D-5C3C0ED725FB}"/>
          </ac:spMkLst>
        </pc:spChg>
        <pc:spChg chg="mod">
          <ac:chgData name="Rosalba Saija" userId="5208e01055cf9538" providerId="LiveId" clId="{436C7E6E-4CA7-4B33-B68D-1F9B6A5F35C1}" dt="2023-05-25T11:03:28.552" v="2930" actId="1036"/>
          <ac:spMkLst>
            <pc:docMk/>
            <pc:sldMk cId="0" sldId="257"/>
            <ac:spMk id="18" creationId="{2460AFAE-62A8-43C7-9207-BF29F8C3E66D}"/>
          </ac:spMkLst>
        </pc:spChg>
        <pc:spChg chg="mod">
          <ac:chgData name="Rosalba Saija" userId="5208e01055cf9538" providerId="LiveId" clId="{436C7E6E-4CA7-4B33-B68D-1F9B6A5F35C1}" dt="2023-05-25T11:02:44.123" v="2820" actId="1076"/>
          <ac:spMkLst>
            <pc:docMk/>
            <pc:sldMk cId="0" sldId="257"/>
            <ac:spMk id="21" creationId="{55F6C372-5654-4A93-A869-E853EEBF47DD}"/>
          </ac:spMkLst>
        </pc:spChg>
        <pc:spChg chg="mod">
          <ac:chgData name="Rosalba Saija" userId="5208e01055cf9538" providerId="LiveId" clId="{436C7E6E-4CA7-4B33-B68D-1F9B6A5F35C1}" dt="2023-05-25T11:02:54.103" v="2843" actId="1037"/>
          <ac:spMkLst>
            <pc:docMk/>
            <pc:sldMk cId="0" sldId="257"/>
            <ac:spMk id="24" creationId="{7D8F2DE7-624D-40B0-A1DB-181585D67EF4}"/>
          </ac:spMkLst>
        </pc:spChg>
        <pc:spChg chg="mod">
          <ac:chgData name="Rosalba Saija" userId="5208e01055cf9538" providerId="LiveId" clId="{436C7E6E-4CA7-4B33-B68D-1F9B6A5F35C1}" dt="2023-05-25T11:03:05.432" v="2888" actId="1038"/>
          <ac:spMkLst>
            <pc:docMk/>
            <pc:sldMk cId="0" sldId="257"/>
            <ac:spMk id="25" creationId="{29ECE40C-500D-4073-8747-999649FFC87D}"/>
          </ac:spMkLst>
        </pc:spChg>
        <pc:spChg chg="del">
          <ac:chgData name="Rosalba Saija" userId="5208e01055cf9538" providerId="LiveId" clId="{436C7E6E-4CA7-4B33-B68D-1F9B6A5F35C1}" dt="2023-05-25T11:05:37.638" v="2975" actId="478"/>
          <ac:spMkLst>
            <pc:docMk/>
            <pc:sldMk cId="0" sldId="257"/>
            <ac:spMk id="31" creationId="{880485F6-7AA6-43A0-94D3-6A085C45E9EE}"/>
          </ac:spMkLst>
        </pc:spChg>
        <pc:spChg chg="add del mod">
          <ac:chgData name="Rosalba Saija" userId="5208e01055cf9538" providerId="LiveId" clId="{436C7E6E-4CA7-4B33-B68D-1F9B6A5F35C1}" dt="2023-05-25T09:56:12.276" v="553"/>
          <ac:spMkLst>
            <pc:docMk/>
            <pc:sldMk cId="0" sldId="257"/>
            <ac:spMk id="32" creationId="{36A0CA63-D4B4-1F13-F297-CAF1A6714A56}"/>
          </ac:spMkLst>
        </pc:spChg>
        <pc:spChg chg="del">
          <ac:chgData name="Rosalba Saija" userId="5208e01055cf9538" providerId="LiveId" clId="{436C7E6E-4CA7-4B33-B68D-1F9B6A5F35C1}" dt="2023-05-25T09:56:59.740" v="566" actId="478"/>
          <ac:spMkLst>
            <pc:docMk/>
            <pc:sldMk cId="0" sldId="257"/>
            <ac:spMk id="33" creationId="{0BBAD94F-DD47-4019-86EA-EAE96C9420E6}"/>
          </ac:spMkLst>
        </pc:spChg>
        <pc:spChg chg="del">
          <ac:chgData name="Rosalba Saija" userId="5208e01055cf9538" providerId="LiveId" clId="{436C7E6E-4CA7-4B33-B68D-1F9B6A5F35C1}" dt="2023-05-25T09:59:21.549" v="633" actId="478"/>
          <ac:spMkLst>
            <pc:docMk/>
            <pc:sldMk cId="0" sldId="257"/>
            <ac:spMk id="34" creationId="{841FFF96-B5D4-4D51-B5D0-9C74326233C4}"/>
          </ac:spMkLst>
        </pc:spChg>
        <pc:spChg chg="mod ord">
          <ac:chgData name="Rosalba Saija" userId="5208e01055cf9538" providerId="LiveId" clId="{436C7E6E-4CA7-4B33-B68D-1F9B6A5F35C1}" dt="2023-05-25T10:59:51.650" v="2747" actId="14100"/>
          <ac:spMkLst>
            <pc:docMk/>
            <pc:sldMk cId="0" sldId="257"/>
            <ac:spMk id="35" creationId="{439990F3-EACE-4B43-BFCD-6AD537AD4988}"/>
          </ac:spMkLst>
        </pc:spChg>
        <pc:spChg chg="add del mod">
          <ac:chgData name="Rosalba Saija" userId="5208e01055cf9538" providerId="LiveId" clId="{436C7E6E-4CA7-4B33-B68D-1F9B6A5F35C1}" dt="2023-05-25T09:56:12.277" v="555"/>
          <ac:spMkLst>
            <pc:docMk/>
            <pc:sldMk cId="0" sldId="257"/>
            <ac:spMk id="36" creationId="{BC708793-9AEE-6F32-4A46-29E612F5B0D4}"/>
          </ac:spMkLst>
        </pc:spChg>
        <pc:spChg chg="mod ord">
          <ac:chgData name="Rosalba Saija" userId="5208e01055cf9538" providerId="LiveId" clId="{436C7E6E-4CA7-4B33-B68D-1F9B6A5F35C1}" dt="2023-05-25T11:00:00.259" v="2748" actId="14100"/>
          <ac:spMkLst>
            <pc:docMk/>
            <pc:sldMk cId="0" sldId="257"/>
            <ac:spMk id="37" creationId="{25467746-F8C1-4F9D-9B03-F2879708CDA9}"/>
          </ac:spMkLst>
        </pc:spChg>
        <pc:spChg chg="add del mod">
          <ac:chgData name="Rosalba Saija" userId="5208e01055cf9538" providerId="LiveId" clId="{436C7E6E-4CA7-4B33-B68D-1F9B6A5F35C1}" dt="2023-05-25T09:56:52.745" v="565"/>
          <ac:spMkLst>
            <pc:docMk/>
            <pc:sldMk cId="0" sldId="257"/>
            <ac:spMk id="38" creationId="{69AA467C-B006-B857-16BA-C5B7E44A06D8}"/>
          </ac:spMkLst>
        </pc:spChg>
        <pc:spChg chg="add del">
          <ac:chgData name="Rosalba Saija" userId="5208e01055cf9538" providerId="LiveId" clId="{436C7E6E-4CA7-4B33-B68D-1F9B6A5F35C1}" dt="2023-05-25T10:44:01.293" v="2125" actId="478"/>
          <ac:spMkLst>
            <pc:docMk/>
            <pc:sldMk cId="0" sldId="257"/>
            <ac:spMk id="41" creationId="{4F748C45-FEA8-7109-D95D-0B6712AAFD4E}"/>
          </ac:spMkLst>
        </pc:spChg>
        <pc:spChg chg="add mod">
          <ac:chgData name="Rosalba Saija" userId="5208e01055cf9538" providerId="LiveId" clId="{436C7E6E-4CA7-4B33-B68D-1F9B6A5F35C1}" dt="2023-05-25T10:45:43.417" v="2173" actId="113"/>
          <ac:spMkLst>
            <pc:docMk/>
            <pc:sldMk cId="0" sldId="257"/>
            <ac:spMk id="42" creationId="{F5BD9DE0-6DD4-25A6-B728-8E3FB9C4DC14}"/>
          </ac:spMkLst>
        </pc:spChg>
        <pc:spChg chg="add mod">
          <ac:chgData name="Rosalba Saija" userId="5208e01055cf9538" providerId="LiveId" clId="{436C7E6E-4CA7-4B33-B68D-1F9B6A5F35C1}" dt="2023-05-25T11:03:05.432" v="2888" actId="1038"/>
          <ac:spMkLst>
            <pc:docMk/>
            <pc:sldMk cId="0" sldId="257"/>
            <ac:spMk id="43" creationId="{4CFE545B-3AA7-7CF3-F438-1BC029FE257B}"/>
          </ac:spMkLst>
        </pc:spChg>
        <pc:spChg chg="add mod">
          <ac:chgData name="Rosalba Saija" userId="5208e01055cf9538" providerId="LiveId" clId="{436C7E6E-4CA7-4B33-B68D-1F9B6A5F35C1}" dt="2023-05-25T11:02:38.435" v="2818" actId="14100"/>
          <ac:spMkLst>
            <pc:docMk/>
            <pc:sldMk cId="0" sldId="257"/>
            <ac:spMk id="44" creationId="{F093AAB0-96A3-1ECC-32D8-2083D20937F9}"/>
          </ac:spMkLst>
        </pc:spChg>
        <pc:spChg chg="add mod">
          <ac:chgData name="Rosalba Saija" userId="5208e01055cf9538" providerId="LiveId" clId="{436C7E6E-4CA7-4B33-B68D-1F9B6A5F35C1}" dt="2023-05-25T11:03:20.858" v="2924" actId="1038"/>
          <ac:spMkLst>
            <pc:docMk/>
            <pc:sldMk cId="0" sldId="257"/>
            <ac:spMk id="48" creationId="{D8E59AAB-4C97-BD84-C24C-32369EAFF8AB}"/>
          </ac:spMkLst>
        </pc:spChg>
        <pc:spChg chg="add mod">
          <ac:chgData name="Rosalba Saija" userId="5208e01055cf9538" providerId="LiveId" clId="{436C7E6E-4CA7-4B33-B68D-1F9B6A5F35C1}" dt="2023-05-25T11:03:28.552" v="2930" actId="1036"/>
          <ac:spMkLst>
            <pc:docMk/>
            <pc:sldMk cId="0" sldId="257"/>
            <ac:spMk id="49" creationId="{451EC9ED-69AA-D022-AAF5-A76899D40DBC}"/>
          </ac:spMkLst>
        </pc:spChg>
        <pc:spChg chg="add mod">
          <ac:chgData name="Rosalba Saija" userId="5208e01055cf9538" providerId="LiveId" clId="{436C7E6E-4CA7-4B33-B68D-1F9B6A5F35C1}" dt="2023-05-25T11:04:32.919" v="2963" actId="20577"/>
          <ac:spMkLst>
            <pc:docMk/>
            <pc:sldMk cId="0" sldId="257"/>
            <ac:spMk id="51" creationId="{F6DA8314-AAE0-D93E-1633-DD99E6E8E531}"/>
          </ac:spMkLst>
        </pc:spChg>
        <pc:spChg chg="add mod">
          <ac:chgData name="Rosalba Saija" userId="5208e01055cf9538" providerId="LiveId" clId="{436C7E6E-4CA7-4B33-B68D-1F9B6A5F35C1}" dt="2023-05-25T11:06:33.701" v="2977" actId="1076"/>
          <ac:spMkLst>
            <pc:docMk/>
            <pc:sldMk cId="0" sldId="257"/>
            <ac:spMk id="52" creationId="{9AE456A4-156B-92D3-1723-2FA9DBE52C58}"/>
          </ac:spMkLst>
        </pc:spChg>
        <pc:spChg chg="add mod">
          <ac:chgData name="Rosalba Saija" userId="5208e01055cf9538" providerId="LiveId" clId="{436C7E6E-4CA7-4B33-B68D-1F9B6A5F35C1}" dt="2023-05-25T11:06:19.021" v="2976" actId="1076"/>
          <ac:spMkLst>
            <pc:docMk/>
            <pc:sldMk cId="0" sldId="257"/>
            <ac:spMk id="53" creationId="{FE564165-9CA8-C018-AC93-5E8E941C5CB0}"/>
          </ac:spMkLst>
        </pc:spChg>
        <pc:spChg chg="add mod">
          <ac:chgData name="Rosalba Saija" userId="5208e01055cf9538" providerId="LiveId" clId="{436C7E6E-4CA7-4B33-B68D-1F9B6A5F35C1}" dt="2023-05-25T11:05:12.276" v="2971" actId="1076"/>
          <ac:spMkLst>
            <pc:docMk/>
            <pc:sldMk cId="0" sldId="257"/>
            <ac:spMk id="54" creationId="{BDAFA99E-E975-19B4-E469-18BE9BC24A47}"/>
          </ac:spMkLst>
        </pc:spChg>
        <pc:spChg chg="add mod">
          <ac:chgData name="Rosalba Saija" userId="5208e01055cf9538" providerId="LiveId" clId="{436C7E6E-4CA7-4B33-B68D-1F9B6A5F35C1}" dt="2023-05-25T11:06:42.957" v="2979" actId="1076"/>
          <ac:spMkLst>
            <pc:docMk/>
            <pc:sldMk cId="0" sldId="257"/>
            <ac:spMk id="55" creationId="{24D1B486-182A-1E72-2A5B-8D3AB7B5956D}"/>
          </ac:spMkLst>
        </pc:spChg>
        <pc:spChg chg="add mod">
          <ac:chgData name="Rosalba Saija" userId="5208e01055cf9538" providerId="LiveId" clId="{436C7E6E-4CA7-4B33-B68D-1F9B6A5F35C1}" dt="2023-05-25T11:05:01.828" v="2968" actId="1076"/>
          <ac:spMkLst>
            <pc:docMk/>
            <pc:sldMk cId="0" sldId="257"/>
            <ac:spMk id="56" creationId="{2347BDAA-639A-D2F8-59EB-769FE3309230}"/>
          </ac:spMkLst>
        </pc:spChg>
        <pc:spChg chg="add mod">
          <ac:chgData name="Rosalba Saija" userId="5208e01055cf9538" providerId="LiveId" clId="{436C7E6E-4CA7-4B33-B68D-1F9B6A5F35C1}" dt="2023-05-25T11:01:41.367" v="2792" actId="1038"/>
          <ac:spMkLst>
            <pc:docMk/>
            <pc:sldMk cId="0" sldId="257"/>
            <ac:spMk id="57" creationId="{A6FEEC74-2DED-59F4-8639-E03AA0840B4F}"/>
          </ac:spMkLst>
        </pc:spChg>
        <pc:cxnChg chg="del">
          <ac:chgData name="Rosalba Saija" userId="5208e01055cf9538" providerId="LiveId" clId="{436C7E6E-4CA7-4B33-B68D-1F9B6A5F35C1}" dt="2023-05-25T10:38:24.971" v="2099" actId="478"/>
          <ac:cxnSpMkLst>
            <pc:docMk/>
            <pc:sldMk cId="0" sldId="257"/>
            <ac:cxnSpMk id="9" creationId="{049F992B-CD4F-4B2E-937C-7930820E7FFB}"/>
          </ac:cxnSpMkLst>
        </pc:cxnChg>
        <pc:cxnChg chg="del mod">
          <ac:chgData name="Rosalba Saija" userId="5208e01055cf9538" providerId="LiveId" clId="{436C7E6E-4CA7-4B33-B68D-1F9B6A5F35C1}" dt="2023-05-25T10:38:24.971" v="2099" actId="478"/>
          <ac:cxnSpMkLst>
            <pc:docMk/>
            <pc:sldMk cId="0" sldId="257"/>
            <ac:cxnSpMk id="10" creationId="{18FB0411-FB42-4263-AD1A-4F62D8B3CFB8}"/>
          </ac:cxnSpMkLst>
        </pc:cxnChg>
        <pc:cxnChg chg="del">
          <ac:chgData name="Rosalba Saija" userId="5208e01055cf9538" providerId="LiveId" clId="{436C7E6E-4CA7-4B33-B68D-1F9B6A5F35C1}" dt="2023-05-25T10:38:29.866" v="2103" actId="478"/>
          <ac:cxnSpMkLst>
            <pc:docMk/>
            <pc:sldMk cId="0" sldId="257"/>
            <ac:cxnSpMk id="11" creationId="{01B95838-8423-4A17-AE3A-99E057944C2F}"/>
          </ac:cxnSpMkLst>
        </pc:cxnChg>
        <pc:cxnChg chg="mod">
          <ac:chgData name="Rosalba Saija" userId="5208e01055cf9538" providerId="LiveId" clId="{436C7E6E-4CA7-4B33-B68D-1F9B6A5F35C1}" dt="2023-05-25T10:46:07.325" v="2181" actId="1076"/>
          <ac:cxnSpMkLst>
            <pc:docMk/>
            <pc:sldMk cId="0" sldId="257"/>
            <ac:cxnSpMk id="13" creationId="{ECEA6C70-7A2C-42C9-A045-FF8C533490C1}"/>
          </ac:cxnSpMkLst>
        </pc:cxnChg>
        <pc:cxnChg chg="del">
          <ac:chgData name="Rosalba Saija" userId="5208e01055cf9538" providerId="LiveId" clId="{436C7E6E-4CA7-4B33-B68D-1F9B6A5F35C1}" dt="2023-05-25T10:44:04.381" v="2127" actId="478"/>
          <ac:cxnSpMkLst>
            <pc:docMk/>
            <pc:sldMk cId="0" sldId="257"/>
            <ac:cxnSpMk id="15" creationId="{E10A13E5-442B-4E87-ADF0-370EC2AEB786}"/>
          </ac:cxnSpMkLst>
        </pc:cxnChg>
        <pc:cxnChg chg="mod">
          <ac:chgData name="Rosalba Saija" userId="5208e01055cf9538" providerId="LiveId" clId="{436C7E6E-4CA7-4B33-B68D-1F9B6A5F35C1}" dt="2023-05-25T11:02:54.103" v="2843" actId="1037"/>
          <ac:cxnSpMkLst>
            <pc:docMk/>
            <pc:sldMk cId="0" sldId="257"/>
            <ac:cxnSpMk id="16" creationId="{64ED20F1-7DDD-4E99-8652-619A124073AB}"/>
          </ac:cxnSpMkLst>
        </pc:cxnChg>
        <pc:cxnChg chg="mod">
          <ac:chgData name="Rosalba Saija" userId="5208e01055cf9538" providerId="LiveId" clId="{436C7E6E-4CA7-4B33-B68D-1F9B6A5F35C1}" dt="2023-05-25T11:03:05.432" v="2888" actId="1038"/>
          <ac:cxnSpMkLst>
            <pc:docMk/>
            <pc:sldMk cId="0" sldId="257"/>
            <ac:cxnSpMk id="19" creationId="{10495CAB-1274-40E7-B823-F8CE88390C8D}"/>
          </ac:cxnSpMkLst>
        </pc:cxnChg>
        <pc:cxnChg chg="mod">
          <ac:chgData name="Rosalba Saija" userId="5208e01055cf9538" providerId="LiveId" clId="{436C7E6E-4CA7-4B33-B68D-1F9B6A5F35C1}" dt="2023-05-25T11:03:05.432" v="2888" actId="1038"/>
          <ac:cxnSpMkLst>
            <pc:docMk/>
            <pc:sldMk cId="0" sldId="257"/>
            <ac:cxnSpMk id="20" creationId="{32B5AE63-A83F-464C-AA9E-026BB8FFC905}"/>
          </ac:cxnSpMkLst>
        </pc:cxnChg>
        <pc:cxnChg chg="mod">
          <ac:chgData name="Rosalba Saija" userId="5208e01055cf9538" providerId="LiveId" clId="{436C7E6E-4CA7-4B33-B68D-1F9B6A5F35C1}" dt="2023-05-25T11:02:54.103" v="2843" actId="1037"/>
          <ac:cxnSpMkLst>
            <pc:docMk/>
            <pc:sldMk cId="0" sldId="257"/>
            <ac:cxnSpMk id="22" creationId="{A7686932-273B-4072-A33E-CAF10CC04E1F}"/>
          </ac:cxnSpMkLst>
        </pc:cxnChg>
        <pc:cxnChg chg="mod">
          <ac:chgData name="Rosalba Saija" userId="5208e01055cf9538" providerId="LiveId" clId="{436C7E6E-4CA7-4B33-B68D-1F9B6A5F35C1}" dt="2023-05-25T11:03:36.411" v="2933" actId="1076"/>
          <ac:cxnSpMkLst>
            <pc:docMk/>
            <pc:sldMk cId="0" sldId="257"/>
            <ac:cxnSpMk id="23" creationId="{B3B00DF1-3C61-4FF5-96EF-583FBD9680BC}"/>
          </ac:cxnSpMkLst>
        </pc:cxnChg>
        <pc:cxnChg chg="mod">
          <ac:chgData name="Rosalba Saija" userId="5208e01055cf9538" providerId="LiveId" clId="{436C7E6E-4CA7-4B33-B68D-1F9B6A5F35C1}" dt="2023-05-25T11:06:19.021" v="2976" actId="1076"/>
          <ac:cxnSpMkLst>
            <pc:docMk/>
            <pc:sldMk cId="0" sldId="257"/>
            <ac:cxnSpMk id="26" creationId="{321E17DF-DB87-44BC-A8AA-726528E55F48}"/>
          </ac:cxnSpMkLst>
        </pc:cxnChg>
        <pc:cxnChg chg="del">
          <ac:chgData name="Rosalba Saija" userId="5208e01055cf9538" providerId="LiveId" clId="{436C7E6E-4CA7-4B33-B68D-1F9B6A5F35C1}" dt="2023-05-25T10:46:54.750" v="2207" actId="478"/>
          <ac:cxnSpMkLst>
            <pc:docMk/>
            <pc:sldMk cId="0" sldId="257"/>
            <ac:cxnSpMk id="28" creationId="{21691C18-7EA6-4DF0-A215-F4928FA94E2F}"/>
          </ac:cxnSpMkLst>
        </pc:cxnChg>
        <pc:cxnChg chg="del mod">
          <ac:chgData name="Rosalba Saija" userId="5208e01055cf9538" providerId="LiveId" clId="{436C7E6E-4CA7-4B33-B68D-1F9B6A5F35C1}" dt="2023-05-25T10:55:55.586" v="2703" actId="478"/>
          <ac:cxnSpMkLst>
            <pc:docMk/>
            <pc:sldMk cId="0" sldId="257"/>
            <ac:cxnSpMk id="29" creationId="{BD60824A-C51E-4849-BD09-D866A553FEAC}"/>
          </ac:cxnSpMkLst>
        </pc:cxnChg>
        <pc:cxnChg chg="del mod">
          <ac:chgData name="Rosalba Saija" userId="5208e01055cf9538" providerId="LiveId" clId="{436C7E6E-4CA7-4B33-B68D-1F9B6A5F35C1}" dt="2023-05-25T10:38:33.243" v="2106" actId="478"/>
          <ac:cxnSpMkLst>
            <pc:docMk/>
            <pc:sldMk cId="0" sldId="257"/>
            <ac:cxnSpMk id="30" creationId="{C5E0457F-389C-4CFC-9AD3-515B4F7D5279}"/>
          </ac:cxnSpMkLst>
        </pc:cxnChg>
        <pc:cxnChg chg="add mod">
          <ac:chgData name="Rosalba Saija" userId="5208e01055cf9538" providerId="LiveId" clId="{436C7E6E-4CA7-4B33-B68D-1F9B6A5F35C1}" dt="2023-05-25T11:02:40.820" v="2819" actId="1076"/>
          <ac:cxnSpMkLst>
            <pc:docMk/>
            <pc:sldMk cId="0" sldId="257"/>
            <ac:cxnSpMk id="45" creationId="{B19D84B8-A900-38C7-2024-EB45F77D5876}"/>
          </ac:cxnSpMkLst>
        </pc:cxnChg>
        <pc:cxnChg chg="add mod">
          <ac:chgData name="Rosalba Saija" userId="5208e01055cf9538" providerId="LiveId" clId="{436C7E6E-4CA7-4B33-B68D-1F9B6A5F35C1}" dt="2023-05-25T11:03:32.195" v="2931" actId="1076"/>
          <ac:cxnSpMkLst>
            <pc:docMk/>
            <pc:sldMk cId="0" sldId="257"/>
            <ac:cxnSpMk id="50" creationId="{CEEC4DCC-0B72-73B1-B60B-716885EB801C}"/>
          </ac:cxnSpMkLst>
        </pc:cxnChg>
        <pc:cxnChg chg="add mod">
          <ac:chgData name="Rosalba Saija" userId="5208e01055cf9538" providerId="LiveId" clId="{436C7E6E-4CA7-4B33-B68D-1F9B6A5F35C1}" dt="2023-05-25T11:03:50.444" v="2936" actId="1076"/>
          <ac:cxnSpMkLst>
            <pc:docMk/>
            <pc:sldMk cId="0" sldId="257"/>
            <ac:cxnSpMk id="59" creationId="{68901A8B-1FAF-495D-4085-91A80291D557}"/>
          </ac:cxnSpMkLst>
        </pc:cxnChg>
        <pc:cxnChg chg="add mod">
          <ac:chgData name="Rosalba Saija" userId="5208e01055cf9538" providerId="LiveId" clId="{436C7E6E-4CA7-4B33-B68D-1F9B6A5F35C1}" dt="2023-05-25T11:06:33.701" v="2977" actId="1076"/>
          <ac:cxnSpMkLst>
            <pc:docMk/>
            <pc:sldMk cId="0" sldId="257"/>
            <ac:cxnSpMk id="62" creationId="{8DBAB74C-16E3-AB7E-03E7-E6297EF541E1}"/>
          </ac:cxnSpMkLst>
        </pc:cxnChg>
      </pc:sldChg>
      <pc:sldChg chg="delSp mod">
        <pc:chgData name="Rosalba Saija" userId="5208e01055cf9538" providerId="LiveId" clId="{436C7E6E-4CA7-4B33-B68D-1F9B6A5F35C1}" dt="2023-05-25T11:01:32.078" v="2753" actId="21"/>
        <pc:sldMkLst>
          <pc:docMk/>
          <pc:sldMk cId="0" sldId="258"/>
        </pc:sldMkLst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3" creationId="{E1850EFF-07AB-412C-ABE1-A3C390283A2A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4" creationId="{53C3548F-5161-46C7-B6B4-0EB531EE91F2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7" creationId="{83549108-8312-4B9D-B6D0-950490497C6E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12" creationId="{0A1A5005-4ABB-4AB3-8804-0AABB2A49279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15" creationId="{DDC3B6C1-9B0C-4F77-BF5E-3C723D053558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16" creationId="{F1C66BB1-89EC-4122-8E34-AE39CFBFECE2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17" creationId="{9E8787AA-681E-43A2-962D-2DF98A682469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18" creationId="{4345459A-4C73-4851-8344-3132A1DE55C6}"/>
          </ac:spMkLst>
        </pc:spChg>
        <pc:spChg chg="del">
          <ac:chgData name="Rosalba Saija" userId="5208e01055cf9538" providerId="LiveId" clId="{436C7E6E-4CA7-4B33-B68D-1F9B6A5F35C1}" dt="2023-05-25T11:01:32.078" v="2753" actId="21"/>
          <ac:spMkLst>
            <pc:docMk/>
            <pc:sldMk cId="0" sldId="258"/>
            <ac:spMk id="19" creationId="{1A5854A3-669F-4C9E-A531-3841C1F4D727}"/>
          </ac:spMkLst>
        </pc:spChg>
        <pc:cxnChg chg="del">
          <ac:chgData name="Rosalba Saija" userId="5208e01055cf9538" providerId="LiveId" clId="{436C7E6E-4CA7-4B33-B68D-1F9B6A5F35C1}" dt="2023-05-25T11:01:32.078" v="2753" actId="21"/>
          <ac:cxnSpMkLst>
            <pc:docMk/>
            <pc:sldMk cId="0" sldId="258"/>
            <ac:cxnSpMk id="5" creationId="{4A3C4750-761D-4AE6-A230-4EC6A233BE40}"/>
          </ac:cxnSpMkLst>
        </pc:cxnChg>
      </pc:sldChg>
      <pc:sldChg chg="addSp delSp modSp add mod">
        <pc:chgData name="Rosalba Saija" userId="5208e01055cf9538" providerId="LiveId" clId="{436C7E6E-4CA7-4B33-B68D-1F9B6A5F35C1}" dt="2023-05-25T10:59:30.282" v="2745" actId="1076"/>
        <pc:sldMkLst>
          <pc:docMk/>
          <pc:sldMk cId="2344301094" sldId="261"/>
        </pc:sldMkLst>
        <pc:spChg chg="mod">
          <ac:chgData name="Rosalba Saija" userId="5208e01055cf9538" providerId="LiveId" clId="{436C7E6E-4CA7-4B33-B68D-1F9B6A5F35C1}" dt="2023-05-25T10:02:16.082" v="681" actId="20577"/>
          <ac:spMkLst>
            <pc:docMk/>
            <pc:sldMk cId="2344301094" sldId="261"/>
            <ac:spMk id="2" creationId="{977C9D01-C9A1-4372-A969-81938B14EDD3}"/>
          </ac:spMkLst>
        </pc:spChg>
        <pc:spChg chg="add mod">
          <ac:chgData name="Rosalba Saija" userId="5208e01055cf9538" providerId="LiveId" clId="{436C7E6E-4CA7-4B33-B68D-1F9B6A5F35C1}" dt="2023-05-25T10:58:03.329" v="2727" actId="14100"/>
          <ac:spMkLst>
            <pc:docMk/>
            <pc:sldMk cId="2344301094" sldId="261"/>
            <ac:spMk id="3" creationId="{917BAA95-7012-9244-4DAD-75EC5D71F9F3}"/>
          </ac:spMkLst>
        </pc:spChg>
        <pc:spChg chg="mod">
          <ac:chgData name="Rosalba Saija" userId="5208e01055cf9538" providerId="LiveId" clId="{436C7E6E-4CA7-4B33-B68D-1F9B6A5F35C1}" dt="2023-05-25T10:03:53.952" v="714" actId="1037"/>
          <ac:spMkLst>
            <pc:docMk/>
            <pc:sldMk cId="2344301094" sldId="261"/>
            <ac:spMk id="4" creationId="{F2D9F7D4-99FC-45A0-935E-C5C470528A08}"/>
          </ac:spMkLst>
        </pc:spChg>
        <pc:spChg chg="mod">
          <ac:chgData name="Rosalba Saija" userId="5208e01055cf9538" providerId="LiveId" clId="{436C7E6E-4CA7-4B33-B68D-1F9B6A5F35C1}" dt="2023-05-25T10:02:06.124" v="680" actId="1076"/>
          <ac:spMkLst>
            <pc:docMk/>
            <pc:sldMk cId="2344301094" sldId="261"/>
            <ac:spMk id="5" creationId="{1274FF35-E849-4392-8A84-C8AC84C650ED}"/>
          </ac:spMkLst>
        </pc:spChg>
        <pc:spChg chg="del">
          <ac:chgData name="Rosalba Saija" userId="5208e01055cf9538" providerId="LiveId" clId="{436C7E6E-4CA7-4B33-B68D-1F9B6A5F35C1}" dt="2023-05-25T10:00:15.053" v="637" actId="478"/>
          <ac:spMkLst>
            <pc:docMk/>
            <pc:sldMk cId="2344301094" sldId="261"/>
            <ac:spMk id="6" creationId="{17152F62-300C-4F16-8225-2703560FDA00}"/>
          </ac:spMkLst>
        </pc:spChg>
        <pc:spChg chg="mod">
          <ac:chgData name="Rosalba Saija" userId="5208e01055cf9538" providerId="LiveId" clId="{436C7E6E-4CA7-4B33-B68D-1F9B6A5F35C1}" dt="2023-05-25T10:01:59.437" v="676" actId="1076"/>
          <ac:spMkLst>
            <pc:docMk/>
            <pc:sldMk cId="2344301094" sldId="261"/>
            <ac:spMk id="7" creationId="{A2B4F8C6-E40A-4DB5-B24E-94C5C73B9FB8}"/>
          </ac:spMkLst>
        </pc:spChg>
        <pc:spChg chg="mod">
          <ac:chgData name="Rosalba Saija" userId="5208e01055cf9538" providerId="LiveId" clId="{436C7E6E-4CA7-4B33-B68D-1F9B6A5F35C1}" dt="2023-05-25T10:01:59.437" v="676" actId="1076"/>
          <ac:spMkLst>
            <pc:docMk/>
            <pc:sldMk cId="2344301094" sldId="261"/>
            <ac:spMk id="8" creationId="{B67485A7-D786-4015-883C-BC8902074EEC}"/>
          </ac:spMkLst>
        </pc:spChg>
        <pc:spChg chg="mod">
          <ac:chgData name="Rosalba Saija" userId="5208e01055cf9538" providerId="LiveId" clId="{436C7E6E-4CA7-4B33-B68D-1F9B6A5F35C1}" dt="2023-05-25T10:59:30.282" v="2745" actId="1076"/>
          <ac:spMkLst>
            <pc:docMk/>
            <pc:sldMk cId="2344301094" sldId="261"/>
            <ac:spMk id="12" creationId="{FB443E41-C0E7-412E-9742-3229F47CF37A}"/>
          </ac:spMkLst>
        </pc:spChg>
        <pc:spChg chg="mod">
          <ac:chgData name="Rosalba Saija" userId="5208e01055cf9538" providerId="LiveId" clId="{436C7E6E-4CA7-4B33-B68D-1F9B6A5F35C1}" dt="2023-05-25T10:03:53.952" v="714" actId="1037"/>
          <ac:spMkLst>
            <pc:docMk/>
            <pc:sldMk cId="2344301094" sldId="261"/>
            <ac:spMk id="14" creationId="{7CBD68B0-0228-4853-A60D-DD53F5998178}"/>
          </ac:spMkLst>
        </pc:spChg>
        <pc:spChg chg="mod">
          <ac:chgData name="Rosalba Saija" userId="5208e01055cf9538" providerId="LiveId" clId="{436C7E6E-4CA7-4B33-B68D-1F9B6A5F35C1}" dt="2023-05-25T10:03:53.952" v="714" actId="1037"/>
          <ac:spMkLst>
            <pc:docMk/>
            <pc:sldMk cId="2344301094" sldId="261"/>
            <ac:spMk id="17" creationId="{DCAB5A69-9193-43AF-A22D-5C3C0ED725FB}"/>
          </ac:spMkLst>
        </pc:spChg>
        <pc:spChg chg="del mod">
          <ac:chgData name="Rosalba Saija" userId="5208e01055cf9538" providerId="LiveId" clId="{436C7E6E-4CA7-4B33-B68D-1F9B6A5F35C1}" dt="2023-05-25T10:00:20.541" v="641" actId="478"/>
          <ac:spMkLst>
            <pc:docMk/>
            <pc:sldMk cId="2344301094" sldId="261"/>
            <ac:spMk id="18" creationId="{2460AFAE-62A8-43C7-9207-BF29F8C3E66D}"/>
          </ac:spMkLst>
        </pc:spChg>
        <pc:spChg chg="del">
          <ac:chgData name="Rosalba Saija" userId="5208e01055cf9538" providerId="LiveId" clId="{436C7E6E-4CA7-4B33-B68D-1F9B6A5F35C1}" dt="2023-05-25T10:00:16.061" v="638" actId="478"/>
          <ac:spMkLst>
            <pc:docMk/>
            <pc:sldMk cId="2344301094" sldId="261"/>
            <ac:spMk id="21" creationId="{55F6C372-5654-4A93-A869-E853EEBF47DD}"/>
          </ac:spMkLst>
        </pc:spChg>
        <pc:spChg chg="del">
          <ac:chgData name="Rosalba Saija" userId="5208e01055cf9538" providerId="LiveId" clId="{436C7E6E-4CA7-4B33-B68D-1F9B6A5F35C1}" dt="2023-05-25T10:01:13.630" v="674" actId="478"/>
          <ac:spMkLst>
            <pc:docMk/>
            <pc:sldMk cId="2344301094" sldId="261"/>
            <ac:spMk id="24" creationId="{7D8F2DE7-624D-40B0-A1DB-181585D67EF4}"/>
          </ac:spMkLst>
        </pc:spChg>
        <pc:spChg chg="del mod">
          <ac:chgData name="Rosalba Saija" userId="5208e01055cf9538" providerId="LiveId" clId="{436C7E6E-4CA7-4B33-B68D-1F9B6A5F35C1}" dt="2023-05-25T10:01:13.630" v="674" actId="478"/>
          <ac:spMkLst>
            <pc:docMk/>
            <pc:sldMk cId="2344301094" sldId="261"/>
            <ac:spMk id="25" creationId="{29ECE40C-500D-4073-8747-999649FFC87D}"/>
          </ac:spMkLst>
        </pc:spChg>
        <pc:spChg chg="del">
          <ac:chgData name="Rosalba Saija" userId="5208e01055cf9538" providerId="LiveId" clId="{436C7E6E-4CA7-4B33-B68D-1F9B6A5F35C1}" dt="2023-05-25T10:01:13.630" v="674" actId="478"/>
          <ac:spMkLst>
            <pc:docMk/>
            <pc:sldMk cId="2344301094" sldId="261"/>
            <ac:spMk id="31" creationId="{880485F6-7AA6-43A0-94D3-6A085C45E9EE}"/>
          </ac:spMkLst>
        </pc:spChg>
        <pc:spChg chg="add mod">
          <ac:chgData name="Rosalba Saija" userId="5208e01055cf9538" providerId="LiveId" clId="{436C7E6E-4CA7-4B33-B68D-1F9B6A5F35C1}" dt="2023-05-25T10:04:15.053" v="717" actId="1076"/>
          <ac:spMkLst>
            <pc:docMk/>
            <pc:sldMk cId="2344301094" sldId="261"/>
            <ac:spMk id="33" creationId="{824317E8-D54B-80BA-5FEC-2012B2632592}"/>
          </ac:spMkLst>
        </pc:spChg>
        <pc:spChg chg="mod">
          <ac:chgData name="Rosalba Saija" userId="5208e01055cf9538" providerId="LiveId" clId="{436C7E6E-4CA7-4B33-B68D-1F9B6A5F35C1}" dt="2023-05-25T10:04:19.702" v="718" actId="14100"/>
          <ac:spMkLst>
            <pc:docMk/>
            <pc:sldMk cId="2344301094" sldId="261"/>
            <ac:spMk id="35" creationId="{439990F3-EACE-4B43-BFCD-6AD537AD4988}"/>
          </ac:spMkLst>
        </pc:spChg>
        <pc:spChg chg="add mod">
          <ac:chgData name="Rosalba Saija" userId="5208e01055cf9538" providerId="LiveId" clId="{436C7E6E-4CA7-4B33-B68D-1F9B6A5F35C1}" dt="2023-05-25T10:57:51.082" v="2725" actId="1076"/>
          <ac:spMkLst>
            <pc:docMk/>
            <pc:sldMk cId="2344301094" sldId="261"/>
            <ac:spMk id="36" creationId="{919FD0F5-4542-1E62-B635-CAA9D3FA998D}"/>
          </ac:spMkLst>
        </pc:spChg>
        <pc:spChg chg="del">
          <ac:chgData name="Rosalba Saija" userId="5208e01055cf9538" providerId="LiveId" clId="{436C7E6E-4CA7-4B33-B68D-1F9B6A5F35C1}" dt="2023-05-25T10:01:10.878" v="673" actId="478"/>
          <ac:spMkLst>
            <pc:docMk/>
            <pc:sldMk cId="2344301094" sldId="261"/>
            <ac:spMk id="37" creationId="{25467746-F8C1-4F9D-9B03-F2879708CDA9}"/>
          </ac:spMkLst>
        </pc:spChg>
        <pc:spChg chg="add mod">
          <ac:chgData name="Rosalba Saija" userId="5208e01055cf9538" providerId="LiveId" clId="{436C7E6E-4CA7-4B33-B68D-1F9B6A5F35C1}" dt="2023-05-25T10:21:13.446" v="1240" actId="20577"/>
          <ac:spMkLst>
            <pc:docMk/>
            <pc:sldMk cId="2344301094" sldId="261"/>
            <ac:spMk id="39" creationId="{048044F3-5521-D540-8450-02FD5E6AC86C}"/>
          </ac:spMkLst>
        </pc:spChg>
        <pc:spChg chg="add mod">
          <ac:chgData name="Rosalba Saija" userId="5208e01055cf9538" providerId="LiveId" clId="{436C7E6E-4CA7-4B33-B68D-1F9B6A5F35C1}" dt="2023-05-25T10:57:42.538" v="2724" actId="1076"/>
          <ac:spMkLst>
            <pc:docMk/>
            <pc:sldMk cId="2344301094" sldId="261"/>
            <ac:spMk id="40" creationId="{25D553E7-1A23-48E2-1F1A-9CDDD76ACB37}"/>
          </ac:spMkLst>
        </pc:spChg>
        <pc:spChg chg="del">
          <ac:chgData name="Rosalba Saija" userId="5208e01055cf9538" providerId="LiveId" clId="{436C7E6E-4CA7-4B33-B68D-1F9B6A5F35C1}" dt="2023-05-25T09:59:47.358" v="636" actId="478"/>
          <ac:spMkLst>
            <pc:docMk/>
            <pc:sldMk cId="2344301094" sldId="261"/>
            <ac:spMk id="41" creationId="{4F748C45-FEA8-7109-D95D-0B6712AAFD4E}"/>
          </ac:spMkLst>
        </pc:spChg>
        <pc:spChg chg="add mod">
          <ac:chgData name="Rosalba Saija" userId="5208e01055cf9538" providerId="LiveId" clId="{436C7E6E-4CA7-4B33-B68D-1F9B6A5F35C1}" dt="2023-05-25T10:36:08.121" v="2057" actId="1076"/>
          <ac:spMkLst>
            <pc:docMk/>
            <pc:sldMk cId="2344301094" sldId="261"/>
            <ac:spMk id="44" creationId="{574E7050-C524-A19D-DA47-4EF5283844F5}"/>
          </ac:spMkLst>
        </pc:spChg>
        <pc:spChg chg="add mod">
          <ac:chgData name="Rosalba Saija" userId="5208e01055cf9538" providerId="LiveId" clId="{436C7E6E-4CA7-4B33-B68D-1F9B6A5F35C1}" dt="2023-05-25T10:36:25.170" v="2061" actId="1076"/>
          <ac:spMkLst>
            <pc:docMk/>
            <pc:sldMk cId="2344301094" sldId="261"/>
            <ac:spMk id="45" creationId="{95A3995A-E266-3125-D7A7-168C108C048D}"/>
          </ac:spMkLst>
        </pc:spChg>
        <pc:spChg chg="add mod">
          <ac:chgData name="Rosalba Saija" userId="5208e01055cf9538" providerId="LiveId" clId="{436C7E6E-4CA7-4B33-B68D-1F9B6A5F35C1}" dt="2023-05-25T10:36:00.081" v="2056" actId="1076"/>
          <ac:spMkLst>
            <pc:docMk/>
            <pc:sldMk cId="2344301094" sldId="261"/>
            <ac:spMk id="46" creationId="{CA4CA9F5-535F-BE05-9072-E9CF5195DB7D}"/>
          </ac:spMkLst>
        </pc:spChg>
        <pc:spChg chg="add mod">
          <ac:chgData name="Rosalba Saija" userId="5208e01055cf9538" providerId="LiveId" clId="{436C7E6E-4CA7-4B33-B68D-1F9B6A5F35C1}" dt="2023-05-25T10:36:15.361" v="2059" actId="1076"/>
          <ac:spMkLst>
            <pc:docMk/>
            <pc:sldMk cId="2344301094" sldId="261"/>
            <ac:spMk id="47" creationId="{B4CB0818-6E29-8B31-AE1C-620B1F925B8B}"/>
          </ac:spMkLst>
        </pc:spChg>
        <pc:cxnChg chg="mod">
          <ac:chgData name="Rosalba Saija" userId="5208e01055cf9538" providerId="LiveId" clId="{436C7E6E-4CA7-4B33-B68D-1F9B6A5F35C1}" dt="2023-05-25T10:01:59.437" v="676" actId="1076"/>
          <ac:cxnSpMkLst>
            <pc:docMk/>
            <pc:sldMk cId="2344301094" sldId="261"/>
            <ac:cxnSpMk id="9" creationId="{049F992B-CD4F-4B2E-937C-7930820E7FFB}"/>
          </ac:cxnSpMkLst>
        </pc:cxnChg>
        <pc:cxnChg chg="mod">
          <ac:chgData name="Rosalba Saija" userId="5208e01055cf9538" providerId="LiveId" clId="{436C7E6E-4CA7-4B33-B68D-1F9B6A5F35C1}" dt="2023-05-25T10:01:59.437" v="676" actId="1076"/>
          <ac:cxnSpMkLst>
            <pc:docMk/>
            <pc:sldMk cId="2344301094" sldId="261"/>
            <ac:cxnSpMk id="10" creationId="{18FB0411-FB42-4263-AD1A-4F62D8B3CFB8}"/>
          </ac:cxnSpMkLst>
        </pc:cxnChg>
        <pc:cxnChg chg="mod">
          <ac:chgData name="Rosalba Saija" userId="5208e01055cf9538" providerId="LiveId" clId="{436C7E6E-4CA7-4B33-B68D-1F9B6A5F35C1}" dt="2023-05-25T10:01:59.437" v="676" actId="1076"/>
          <ac:cxnSpMkLst>
            <pc:docMk/>
            <pc:sldMk cId="2344301094" sldId="261"/>
            <ac:cxnSpMk id="11" creationId="{01B95838-8423-4A17-AE3A-99E057944C2F}"/>
          </ac:cxnSpMkLst>
        </pc:cxnChg>
        <pc:cxnChg chg="mod">
          <ac:chgData name="Rosalba Saija" userId="5208e01055cf9538" providerId="LiveId" clId="{436C7E6E-4CA7-4B33-B68D-1F9B6A5F35C1}" dt="2023-05-25T10:25:09.773" v="1514" actId="14100"/>
          <ac:cxnSpMkLst>
            <pc:docMk/>
            <pc:sldMk cId="2344301094" sldId="261"/>
            <ac:cxnSpMk id="13" creationId="{ECEA6C70-7A2C-42C9-A045-FF8C533490C1}"/>
          </ac:cxnSpMkLst>
        </pc:cxnChg>
        <pc:cxnChg chg="mod">
          <ac:chgData name="Rosalba Saija" userId="5208e01055cf9538" providerId="LiveId" clId="{436C7E6E-4CA7-4B33-B68D-1F9B6A5F35C1}" dt="2023-05-25T10:03:53.952" v="714" actId="1037"/>
          <ac:cxnSpMkLst>
            <pc:docMk/>
            <pc:sldMk cId="2344301094" sldId="261"/>
            <ac:cxnSpMk id="15" creationId="{E10A13E5-442B-4E87-ADF0-370EC2AEB786}"/>
          </ac:cxnSpMkLst>
        </pc:cxnChg>
        <pc:cxnChg chg="mod">
          <ac:chgData name="Rosalba Saija" userId="5208e01055cf9538" providerId="LiveId" clId="{436C7E6E-4CA7-4B33-B68D-1F9B6A5F35C1}" dt="2023-05-25T10:03:53.952" v="714" actId="1037"/>
          <ac:cxnSpMkLst>
            <pc:docMk/>
            <pc:sldMk cId="2344301094" sldId="261"/>
            <ac:cxnSpMk id="16" creationId="{64ED20F1-7DDD-4E99-8652-619A124073AB}"/>
          </ac:cxnSpMkLst>
        </pc:cxnChg>
        <pc:cxnChg chg="mod">
          <ac:chgData name="Rosalba Saija" userId="5208e01055cf9538" providerId="LiveId" clId="{436C7E6E-4CA7-4B33-B68D-1F9B6A5F35C1}" dt="2023-05-25T10:03:53.952" v="714" actId="1037"/>
          <ac:cxnSpMkLst>
            <pc:docMk/>
            <pc:sldMk cId="2344301094" sldId="261"/>
            <ac:cxnSpMk id="19" creationId="{10495CAB-1274-40E7-B823-F8CE88390C8D}"/>
          </ac:cxnSpMkLst>
        </pc:cxnChg>
        <pc:cxnChg chg="del">
          <ac:chgData name="Rosalba Saija" userId="5208e01055cf9538" providerId="LiveId" clId="{436C7E6E-4CA7-4B33-B68D-1F9B6A5F35C1}" dt="2023-05-25T10:00:21.707" v="642" actId="478"/>
          <ac:cxnSpMkLst>
            <pc:docMk/>
            <pc:sldMk cId="2344301094" sldId="261"/>
            <ac:cxnSpMk id="20" creationId="{32B5AE63-A83F-464C-AA9E-026BB8FFC905}"/>
          </ac:cxnSpMkLst>
        </pc:cxnChg>
        <pc:cxnChg chg="del">
          <ac:chgData name="Rosalba Saija" userId="5208e01055cf9538" providerId="LiveId" clId="{436C7E6E-4CA7-4B33-B68D-1F9B6A5F35C1}" dt="2023-05-25T10:00:17.180" v="639" actId="478"/>
          <ac:cxnSpMkLst>
            <pc:docMk/>
            <pc:sldMk cId="2344301094" sldId="261"/>
            <ac:cxnSpMk id="22" creationId="{A7686932-273B-4072-A33E-CAF10CC04E1F}"/>
          </ac:cxnSpMkLst>
        </pc:cxnChg>
        <pc:cxnChg chg="del">
          <ac:chgData name="Rosalba Saija" userId="5208e01055cf9538" providerId="LiveId" clId="{436C7E6E-4CA7-4B33-B68D-1F9B6A5F35C1}" dt="2023-05-25T10:01:13.630" v="674" actId="478"/>
          <ac:cxnSpMkLst>
            <pc:docMk/>
            <pc:sldMk cId="2344301094" sldId="261"/>
            <ac:cxnSpMk id="23" creationId="{B3B00DF1-3C61-4FF5-96EF-583FBD9680BC}"/>
          </ac:cxnSpMkLst>
        </pc:cxnChg>
        <pc:cxnChg chg="del">
          <ac:chgData name="Rosalba Saija" userId="5208e01055cf9538" providerId="LiveId" clId="{436C7E6E-4CA7-4B33-B68D-1F9B6A5F35C1}" dt="2023-05-25T10:01:13.630" v="674" actId="478"/>
          <ac:cxnSpMkLst>
            <pc:docMk/>
            <pc:sldMk cId="2344301094" sldId="261"/>
            <ac:cxnSpMk id="26" creationId="{321E17DF-DB87-44BC-A8AA-726528E55F48}"/>
          </ac:cxnSpMkLst>
        </pc:cxnChg>
        <pc:cxnChg chg="del">
          <ac:chgData name="Rosalba Saija" userId="5208e01055cf9538" providerId="LiveId" clId="{436C7E6E-4CA7-4B33-B68D-1F9B6A5F35C1}" dt="2023-05-25T10:01:13.630" v="674" actId="478"/>
          <ac:cxnSpMkLst>
            <pc:docMk/>
            <pc:sldMk cId="2344301094" sldId="261"/>
            <ac:cxnSpMk id="27" creationId="{607B7DAC-2F67-414D-BAF0-C0837515F946}"/>
          </ac:cxnSpMkLst>
        </pc:cxnChg>
        <pc:cxnChg chg="del">
          <ac:chgData name="Rosalba Saija" userId="5208e01055cf9538" providerId="LiveId" clId="{436C7E6E-4CA7-4B33-B68D-1F9B6A5F35C1}" dt="2023-05-25T10:00:25.981" v="644" actId="478"/>
          <ac:cxnSpMkLst>
            <pc:docMk/>
            <pc:sldMk cId="2344301094" sldId="261"/>
            <ac:cxnSpMk id="28" creationId="{21691C18-7EA6-4DF0-A215-F4928FA94E2F}"/>
          </ac:cxnSpMkLst>
        </pc:cxnChg>
        <pc:cxnChg chg="del">
          <ac:chgData name="Rosalba Saija" userId="5208e01055cf9538" providerId="LiveId" clId="{436C7E6E-4CA7-4B33-B68D-1F9B6A5F35C1}" dt="2023-05-25T10:00:24.668" v="643" actId="478"/>
          <ac:cxnSpMkLst>
            <pc:docMk/>
            <pc:sldMk cId="2344301094" sldId="261"/>
            <ac:cxnSpMk id="29" creationId="{BD60824A-C51E-4849-BD09-D866A553FEAC}"/>
          </ac:cxnSpMkLst>
        </pc:cxnChg>
        <pc:cxnChg chg="del mod">
          <ac:chgData name="Rosalba Saija" userId="5208e01055cf9538" providerId="LiveId" clId="{436C7E6E-4CA7-4B33-B68D-1F9B6A5F35C1}" dt="2023-05-25T10:00:27.324" v="645" actId="478"/>
          <ac:cxnSpMkLst>
            <pc:docMk/>
            <pc:sldMk cId="2344301094" sldId="261"/>
            <ac:cxnSpMk id="30" creationId="{C5E0457F-389C-4CFC-9AD3-515B4F7D5279}"/>
          </ac:cxnSpMkLst>
        </pc:cxnChg>
        <pc:cxnChg chg="add mod">
          <ac:chgData name="Rosalba Saija" userId="5208e01055cf9538" providerId="LiveId" clId="{436C7E6E-4CA7-4B33-B68D-1F9B6A5F35C1}" dt="2023-05-25T10:57:01.257" v="2713" actId="1076"/>
          <ac:cxnSpMkLst>
            <pc:docMk/>
            <pc:sldMk cId="2344301094" sldId="261"/>
            <ac:cxnSpMk id="48" creationId="{A4051AD6-04E3-91C1-BA50-80D974056F70}"/>
          </ac:cxnSpMkLst>
        </pc:cxnChg>
        <pc:cxnChg chg="add mod">
          <ac:chgData name="Rosalba Saija" userId="5208e01055cf9538" providerId="LiveId" clId="{436C7E6E-4CA7-4B33-B68D-1F9B6A5F35C1}" dt="2023-05-25T10:57:20.754" v="2718" actId="1076"/>
          <ac:cxnSpMkLst>
            <pc:docMk/>
            <pc:sldMk cId="2344301094" sldId="261"/>
            <ac:cxnSpMk id="49" creationId="{F192116B-7B00-3FC4-F043-8A994D514AE1}"/>
          </ac:cxnSpMkLst>
        </pc:cxnChg>
        <pc:cxnChg chg="add mod">
          <ac:chgData name="Rosalba Saija" userId="5208e01055cf9538" providerId="LiveId" clId="{436C7E6E-4CA7-4B33-B68D-1F9B6A5F35C1}" dt="2023-05-25T10:57:33.897" v="2722" actId="1076"/>
          <ac:cxnSpMkLst>
            <pc:docMk/>
            <pc:sldMk cId="2344301094" sldId="261"/>
            <ac:cxnSpMk id="52" creationId="{65A25282-C86A-FA8C-D53D-B33AC12F319B}"/>
          </ac:cxnSpMkLst>
        </pc:cxnChg>
      </pc:sldChg>
      <pc:sldChg chg="addSp modSp add mod">
        <pc:chgData name="Rosalba Saija" userId="5208e01055cf9538" providerId="LiveId" clId="{436C7E6E-4CA7-4B33-B68D-1F9B6A5F35C1}" dt="2023-05-25T10:59:05.066" v="2744" actId="14100"/>
        <pc:sldMkLst>
          <pc:docMk/>
          <pc:sldMk cId="1788651654" sldId="262"/>
        </pc:sldMkLst>
        <pc:spChg chg="mod">
          <ac:chgData name="Rosalba Saija" userId="5208e01055cf9538" providerId="LiveId" clId="{436C7E6E-4CA7-4B33-B68D-1F9B6A5F35C1}" dt="2023-05-25T10:29:54.872" v="1799" actId="20577"/>
          <ac:spMkLst>
            <pc:docMk/>
            <pc:sldMk cId="1788651654" sldId="262"/>
            <ac:spMk id="2" creationId="{977C9D01-C9A1-4372-A969-81938B14EDD3}"/>
          </ac:spMkLst>
        </pc:spChg>
        <pc:spChg chg="mod">
          <ac:chgData name="Rosalba Saija" userId="5208e01055cf9538" providerId="LiveId" clId="{436C7E6E-4CA7-4B33-B68D-1F9B6A5F35C1}" dt="2023-05-25T10:58:53.242" v="2742" actId="14100"/>
          <ac:spMkLst>
            <pc:docMk/>
            <pc:sldMk cId="1788651654" sldId="262"/>
            <ac:spMk id="3" creationId="{917BAA95-7012-9244-4DAD-75EC5D71F9F3}"/>
          </ac:spMkLst>
        </pc:spChg>
        <pc:spChg chg="mod">
          <ac:chgData name="Rosalba Saija" userId="5208e01055cf9538" providerId="LiveId" clId="{436C7E6E-4CA7-4B33-B68D-1F9B6A5F35C1}" dt="2023-05-25T10:31:00.985" v="1849" actId="20577"/>
          <ac:spMkLst>
            <pc:docMk/>
            <pc:sldMk cId="1788651654" sldId="262"/>
            <ac:spMk id="4" creationId="{F2D9F7D4-99FC-45A0-935E-C5C470528A08}"/>
          </ac:spMkLst>
        </pc:spChg>
        <pc:spChg chg="add mod">
          <ac:chgData name="Rosalba Saija" userId="5208e01055cf9538" providerId="LiveId" clId="{436C7E6E-4CA7-4B33-B68D-1F9B6A5F35C1}" dt="2023-05-25T10:35:23.906" v="2049" actId="1076"/>
          <ac:spMkLst>
            <pc:docMk/>
            <pc:sldMk cId="1788651654" sldId="262"/>
            <ac:spMk id="6" creationId="{131142E5-7D7F-9803-EF27-67FEAC3010DE}"/>
          </ac:spMkLst>
        </pc:spChg>
        <pc:spChg chg="mod">
          <ac:chgData name="Rosalba Saija" userId="5208e01055cf9538" providerId="LiveId" clId="{436C7E6E-4CA7-4B33-B68D-1F9B6A5F35C1}" dt="2023-05-25T10:58:40.409" v="2739" actId="1076"/>
          <ac:spMkLst>
            <pc:docMk/>
            <pc:sldMk cId="1788651654" sldId="262"/>
            <ac:spMk id="14" creationId="{7CBD68B0-0228-4853-A60D-DD53F5998178}"/>
          </ac:spMkLst>
        </pc:spChg>
        <pc:spChg chg="mod">
          <ac:chgData name="Rosalba Saija" userId="5208e01055cf9538" providerId="LiveId" clId="{436C7E6E-4CA7-4B33-B68D-1F9B6A5F35C1}" dt="2023-05-25T10:31:16.761" v="1859" actId="20577"/>
          <ac:spMkLst>
            <pc:docMk/>
            <pc:sldMk cId="1788651654" sldId="262"/>
            <ac:spMk id="17" creationId="{DCAB5A69-9193-43AF-A22D-5C3C0ED725FB}"/>
          </ac:spMkLst>
        </pc:spChg>
        <pc:spChg chg="add mod">
          <ac:chgData name="Rosalba Saija" userId="5208e01055cf9538" providerId="LiveId" clId="{436C7E6E-4CA7-4B33-B68D-1F9B6A5F35C1}" dt="2023-05-25T10:35:33.962" v="2051" actId="1076"/>
          <ac:spMkLst>
            <pc:docMk/>
            <pc:sldMk cId="1788651654" sldId="262"/>
            <ac:spMk id="18" creationId="{E3F30408-6EA3-0686-D02D-E2A659816D6A}"/>
          </ac:spMkLst>
        </pc:spChg>
        <pc:spChg chg="mod">
          <ac:chgData name="Rosalba Saija" userId="5208e01055cf9538" providerId="LiveId" clId="{436C7E6E-4CA7-4B33-B68D-1F9B6A5F35C1}" dt="2023-05-25T10:59:05.066" v="2744" actId="14100"/>
          <ac:spMkLst>
            <pc:docMk/>
            <pc:sldMk cId="1788651654" sldId="262"/>
            <ac:spMk id="35" creationId="{439990F3-EACE-4B43-BFCD-6AD537AD4988}"/>
          </ac:spMkLst>
        </pc:spChg>
        <pc:spChg chg="mod">
          <ac:chgData name="Rosalba Saija" userId="5208e01055cf9538" providerId="LiveId" clId="{436C7E6E-4CA7-4B33-B68D-1F9B6A5F35C1}" dt="2023-05-25T10:30:52.527" v="1846" actId="1076"/>
          <ac:spMkLst>
            <pc:docMk/>
            <pc:sldMk cId="1788651654" sldId="262"/>
            <ac:spMk id="36" creationId="{919FD0F5-4542-1E62-B635-CAA9D3FA998D}"/>
          </ac:spMkLst>
        </pc:spChg>
        <pc:spChg chg="mod">
          <ac:chgData name="Rosalba Saija" userId="5208e01055cf9538" providerId="LiveId" clId="{436C7E6E-4CA7-4B33-B68D-1F9B6A5F35C1}" dt="2023-05-25T10:30:37.065" v="1845" actId="20577"/>
          <ac:spMkLst>
            <pc:docMk/>
            <pc:sldMk cId="1788651654" sldId="262"/>
            <ac:spMk id="39" creationId="{048044F3-5521-D540-8450-02FD5E6AC86C}"/>
          </ac:spMkLst>
        </pc:spChg>
        <pc:spChg chg="mod">
          <ac:chgData name="Rosalba Saija" userId="5208e01055cf9538" providerId="LiveId" clId="{436C7E6E-4CA7-4B33-B68D-1F9B6A5F35C1}" dt="2023-05-25T10:58:43.634" v="2740" actId="1076"/>
          <ac:spMkLst>
            <pc:docMk/>
            <pc:sldMk cId="1788651654" sldId="262"/>
            <ac:spMk id="40" creationId="{25D553E7-1A23-48E2-1F1A-9CDDD76ACB37}"/>
          </ac:spMkLst>
        </pc:spChg>
        <pc:spChg chg="mod">
          <ac:chgData name="Rosalba Saija" userId="5208e01055cf9538" providerId="LiveId" clId="{436C7E6E-4CA7-4B33-B68D-1F9B6A5F35C1}" dt="2023-05-25T10:37:58.556" v="2098" actId="20577"/>
          <ac:spMkLst>
            <pc:docMk/>
            <pc:sldMk cId="1788651654" sldId="262"/>
            <ac:spMk id="44" creationId="{574E7050-C524-A19D-DA47-4EF5283844F5}"/>
          </ac:spMkLst>
        </pc:spChg>
        <pc:spChg chg="mod">
          <ac:chgData name="Rosalba Saija" userId="5208e01055cf9538" providerId="LiveId" clId="{436C7E6E-4CA7-4B33-B68D-1F9B6A5F35C1}" dt="2023-05-25T10:37:35.195" v="2074" actId="20577"/>
          <ac:spMkLst>
            <pc:docMk/>
            <pc:sldMk cId="1788651654" sldId="262"/>
            <ac:spMk id="45" creationId="{95A3995A-E266-3125-D7A7-168C108C048D}"/>
          </ac:spMkLst>
        </pc:spChg>
        <pc:cxnChg chg="add mod">
          <ac:chgData name="Rosalba Saija" userId="5208e01055cf9538" providerId="LiveId" clId="{436C7E6E-4CA7-4B33-B68D-1F9B6A5F35C1}" dt="2023-05-25T10:58:13.051" v="2729" actId="1076"/>
          <ac:cxnSpMkLst>
            <pc:docMk/>
            <pc:sldMk cId="1788651654" sldId="262"/>
            <ac:cxnSpMk id="20" creationId="{129961EF-009F-7761-5396-61EF0C2EE931}"/>
          </ac:cxnSpMkLst>
        </pc:cxnChg>
        <pc:cxnChg chg="add mod">
          <ac:chgData name="Rosalba Saija" userId="5208e01055cf9538" providerId="LiveId" clId="{436C7E6E-4CA7-4B33-B68D-1F9B6A5F35C1}" dt="2023-05-25T10:58:28.802" v="2734" actId="1076"/>
          <ac:cxnSpMkLst>
            <pc:docMk/>
            <pc:sldMk cId="1788651654" sldId="262"/>
            <ac:cxnSpMk id="21" creationId="{8040F32A-17E2-3897-2CDC-75BC8143F8D5}"/>
          </ac:cxnSpMkLst>
        </pc:cxnChg>
        <pc:cxnChg chg="add mod">
          <ac:chgData name="Rosalba Saija" userId="5208e01055cf9538" providerId="LiveId" clId="{436C7E6E-4CA7-4B33-B68D-1F9B6A5F35C1}" dt="2023-05-25T10:58:37.385" v="2738" actId="1076"/>
          <ac:cxnSpMkLst>
            <pc:docMk/>
            <pc:sldMk cId="1788651654" sldId="262"/>
            <ac:cxnSpMk id="24" creationId="{8F51F22C-6473-E4E8-1595-4ADF4D851727}"/>
          </ac:cxnSpMkLst>
        </pc:cxnChg>
      </pc:sldChg>
    </pc:docChg>
  </pc:docChgLst>
  <pc:docChgLst>
    <pc:chgData name="Rosalba Saija" userId="5208e01055cf9538" providerId="LiveId" clId="{301FE40A-82E7-4C80-9D6B-4886ACC234C9}"/>
    <pc:docChg chg="custSel delSld modSld sldOrd">
      <pc:chgData name="Rosalba Saija" userId="5208e01055cf9538" providerId="LiveId" clId="{301FE40A-82E7-4C80-9D6B-4886ACC234C9}" dt="2023-05-28T16:21:39.377" v="274" actId="20577"/>
      <pc:docMkLst>
        <pc:docMk/>
      </pc:docMkLst>
      <pc:sldChg chg="addSp delSp modSp mod">
        <pc:chgData name="Rosalba Saija" userId="5208e01055cf9538" providerId="LiveId" clId="{301FE40A-82E7-4C80-9D6B-4886ACC234C9}" dt="2023-05-28T16:21:39.377" v="274" actId="20577"/>
        <pc:sldMkLst>
          <pc:docMk/>
          <pc:sldMk cId="43459008" sldId="256"/>
        </pc:sldMkLst>
        <pc:spChg chg="mod">
          <ac:chgData name="Rosalba Saija" userId="5208e01055cf9538" providerId="LiveId" clId="{301FE40A-82E7-4C80-9D6B-4886ACC234C9}" dt="2023-05-28T16:20:10.043" v="220" actId="164"/>
          <ac:spMkLst>
            <pc:docMk/>
            <pc:sldMk cId="43459008" sldId="256"/>
            <ac:spMk id="6" creationId="{1DFED25B-8347-47E9-A80D-F55CCFF261BD}"/>
          </ac:spMkLst>
        </pc:spChg>
        <pc:spChg chg="mod">
          <ac:chgData name="Rosalba Saija" userId="5208e01055cf9538" providerId="LiveId" clId="{301FE40A-82E7-4C80-9D6B-4886ACC234C9}" dt="2023-05-28T16:20:10.043" v="220" actId="164"/>
          <ac:spMkLst>
            <pc:docMk/>
            <pc:sldMk cId="43459008" sldId="256"/>
            <ac:spMk id="8" creationId="{76D07B45-4141-4494-990E-2916C6F58D6E}"/>
          </ac:spMkLst>
        </pc:spChg>
        <pc:spChg chg="mod">
          <ac:chgData name="Rosalba Saija" userId="5208e01055cf9538" providerId="LiveId" clId="{301FE40A-82E7-4C80-9D6B-4886ACC234C9}" dt="2023-05-28T16:20:10.043" v="220" actId="164"/>
          <ac:spMkLst>
            <pc:docMk/>
            <pc:sldMk cId="43459008" sldId="256"/>
            <ac:spMk id="9" creationId="{977409B8-97F8-4881-AECC-2EE5E98C7C6C}"/>
          </ac:spMkLst>
        </pc:spChg>
        <pc:spChg chg="mod">
          <ac:chgData name="Rosalba Saija" userId="5208e01055cf9538" providerId="LiveId" clId="{301FE40A-82E7-4C80-9D6B-4886ACC234C9}" dt="2023-05-28T16:21:39.377" v="274" actId="20577"/>
          <ac:spMkLst>
            <pc:docMk/>
            <pc:sldMk cId="43459008" sldId="256"/>
            <ac:spMk id="12" creationId="{ACD74F61-541B-4CD8-A118-54A67A4A5DAA}"/>
          </ac:spMkLst>
        </pc:spChg>
        <pc:spChg chg="mod">
          <ac:chgData name="Rosalba Saija" userId="5208e01055cf9538" providerId="LiveId" clId="{301FE40A-82E7-4C80-9D6B-4886ACC234C9}" dt="2023-05-28T16:21:11.971" v="250" actId="20577"/>
          <ac:spMkLst>
            <pc:docMk/>
            <pc:sldMk cId="43459008" sldId="256"/>
            <ac:spMk id="15" creationId="{AF291598-79D0-4FB1-AD31-E8CF133ABBA6}"/>
          </ac:spMkLst>
        </pc:spChg>
        <pc:spChg chg="mod">
          <ac:chgData name="Rosalba Saija" userId="5208e01055cf9538" providerId="LiveId" clId="{301FE40A-82E7-4C80-9D6B-4886ACC234C9}" dt="2023-05-28T16:11:34.919" v="137" actId="20577"/>
          <ac:spMkLst>
            <pc:docMk/>
            <pc:sldMk cId="43459008" sldId="256"/>
            <ac:spMk id="16" creationId="{A1465EF6-0F3B-4FA1-BEFA-F7028BD69C67}"/>
          </ac:spMkLst>
        </pc:spChg>
        <pc:spChg chg="mod">
          <ac:chgData name="Rosalba Saija" userId="5208e01055cf9538" providerId="LiveId" clId="{301FE40A-82E7-4C80-9D6B-4886ACC234C9}" dt="2023-05-28T16:13:38.805" v="202" actId="20577"/>
          <ac:spMkLst>
            <pc:docMk/>
            <pc:sldMk cId="43459008" sldId="256"/>
            <ac:spMk id="19" creationId="{7B008363-9CE9-49DB-A765-07E600C475D2}"/>
          </ac:spMkLst>
        </pc:spChg>
        <pc:spChg chg="mod">
          <ac:chgData name="Rosalba Saija" userId="5208e01055cf9538" providerId="LiveId" clId="{301FE40A-82E7-4C80-9D6B-4886ACC234C9}" dt="2023-05-28T16:12:36.166" v="169" actId="20577"/>
          <ac:spMkLst>
            <pc:docMk/>
            <pc:sldMk cId="43459008" sldId="256"/>
            <ac:spMk id="23" creationId="{8A2A75FC-3455-4F08-A881-2D75EDA9D802}"/>
          </ac:spMkLst>
        </pc:spChg>
        <pc:spChg chg="mod">
          <ac:chgData name="Rosalba Saija" userId="5208e01055cf9538" providerId="LiveId" clId="{301FE40A-82E7-4C80-9D6B-4886ACC234C9}" dt="2023-05-28T16:11:40.072" v="138" actId="20577"/>
          <ac:spMkLst>
            <pc:docMk/>
            <pc:sldMk cId="43459008" sldId="256"/>
            <ac:spMk id="34" creationId="{245B9EE6-24B4-4B3A-894F-521BD308FFC5}"/>
          </ac:spMkLst>
        </pc:spChg>
        <pc:grpChg chg="add mod">
          <ac:chgData name="Rosalba Saija" userId="5208e01055cf9538" providerId="LiveId" clId="{301FE40A-82E7-4C80-9D6B-4886ACC234C9}" dt="2023-05-28T16:20:19.885" v="240" actId="1036"/>
          <ac:grpSpMkLst>
            <pc:docMk/>
            <pc:sldMk cId="43459008" sldId="256"/>
            <ac:grpSpMk id="10" creationId="{6EC75DD2-3E22-AD12-FA6E-5CAD5DB2CD4F}"/>
          </ac:grpSpMkLst>
        </pc:grpChg>
        <pc:grpChg chg="mod">
          <ac:chgData name="Rosalba Saija" userId="5208e01055cf9538" providerId="LiveId" clId="{301FE40A-82E7-4C80-9D6B-4886ACC234C9}" dt="2023-05-28T16:20:10.043" v="220" actId="164"/>
          <ac:grpSpMkLst>
            <pc:docMk/>
            <pc:sldMk cId="43459008" sldId="256"/>
            <ac:grpSpMk id="13" creationId="{7426F328-CA80-4F8A-B0D3-2058ACD1BC5F}"/>
          </ac:grpSpMkLst>
        </pc:grpChg>
        <pc:grpChg chg="mod">
          <ac:chgData name="Rosalba Saija" userId="5208e01055cf9538" providerId="LiveId" clId="{301FE40A-82E7-4C80-9D6B-4886ACC234C9}" dt="2023-05-28T16:20:10.043" v="220" actId="164"/>
          <ac:grpSpMkLst>
            <pc:docMk/>
            <pc:sldMk cId="43459008" sldId="256"/>
            <ac:grpSpMk id="14" creationId="{5B1A76F1-0CAE-43E9-A198-7CCE3D59E473}"/>
          </ac:grpSpMkLst>
        </pc:grpChg>
        <pc:grpChg chg="mod">
          <ac:chgData name="Rosalba Saija" userId="5208e01055cf9538" providerId="LiveId" clId="{301FE40A-82E7-4C80-9D6B-4886ACC234C9}" dt="2023-05-28T16:20:10.043" v="220" actId="164"/>
          <ac:grpSpMkLst>
            <pc:docMk/>
            <pc:sldMk cId="43459008" sldId="256"/>
            <ac:grpSpMk id="17" creationId="{6C0EC3E1-DD19-451A-9340-BABA1A90EFAF}"/>
          </ac:grpSpMkLst>
        </pc:grpChg>
        <pc:grpChg chg="mod">
          <ac:chgData name="Rosalba Saija" userId="5208e01055cf9538" providerId="LiveId" clId="{301FE40A-82E7-4C80-9D6B-4886ACC234C9}" dt="2023-05-28T16:20:10.043" v="220" actId="164"/>
          <ac:grpSpMkLst>
            <pc:docMk/>
            <pc:sldMk cId="43459008" sldId="256"/>
            <ac:grpSpMk id="31" creationId="{6FCD4530-39A8-4DB1-816C-B68B494524FD}"/>
          </ac:grpSpMkLst>
        </pc:grpChg>
        <pc:grpChg chg="mod">
          <ac:chgData name="Rosalba Saija" userId="5208e01055cf9538" providerId="LiveId" clId="{301FE40A-82E7-4C80-9D6B-4886ACC234C9}" dt="2023-05-28T16:20:10.043" v="220" actId="164"/>
          <ac:grpSpMkLst>
            <pc:docMk/>
            <pc:sldMk cId="43459008" sldId="256"/>
            <ac:grpSpMk id="32" creationId="{DB737062-27F6-4136-B6CA-87AB6396485B}"/>
          </ac:grpSpMkLst>
        </pc:grpChg>
        <pc:cxnChg chg="mod">
          <ac:chgData name="Rosalba Saija" userId="5208e01055cf9538" providerId="LiveId" clId="{301FE40A-82E7-4C80-9D6B-4886ACC234C9}" dt="2023-05-28T16:20:10.043" v="220" actId="164"/>
          <ac:cxnSpMkLst>
            <pc:docMk/>
            <pc:sldMk cId="43459008" sldId="256"/>
            <ac:cxnSpMk id="3" creationId="{37FE5A64-CC38-4406-BECC-11D8351B3A52}"/>
          </ac:cxnSpMkLst>
        </pc:cxnChg>
        <pc:cxnChg chg="mod">
          <ac:chgData name="Rosalba Saija" userId="5208e01055cf9538" providerId="LiveId" clId="{301FE40A-82E7-4C80-9D6B-4886ACC234C9}" dt="2023-05-28T16:20:10.043" v="220" actId="164"/>
          <ac:cxnSpMkLst>
            <pc:docMk/>
            <pc:sldMk cId="43459008" sldId="256"/>
            <ac:cxnSpMk id="28" creationId="{9732BEFB-F8F9-4FF2-A1AE-DADA3444F4A8}"/>
          </ac:cxnSpMkLst>
        </pc:cxnChg>
        <pc:cxnChg chg="del mod">
          <ac:chgData name="Rosalba Saija" userId="5208e01055cf9538" providerId="LiveId" clId="{301FE40A-82E7-4C80-9D6B-4886ACC234C9}" dt="2023-05-28T16:10:53.214" v="116" actId="478"/>
          <ac:cxnSpMkLst>
            <pc:docMk/>
            <pc:sldMk cId="43459008" sldId="256"/>
            <ac:cxnSpMk id="38" creationId="{3F008B70-01D8-4094-9ED6-3DDFB615AE50}"/>
          </ac:cxnSpMkLst>
        </pc:cxnChg>
        <pc:cxnChg chg="mod">
          <ac:chgData name="Rosalba Saija" userId="5208e01055cf9538" providerId="LiveId" clId="{301FE40A-82E7-4C80-9D6B-4886ACC234C9}" dt="2023-05-28T16:20:10.043" v="220" actId="164"/>
          <ac:cxnSpMkLst>
            <pc:docMk/>
            <pc:sldMk cId="43459008" sldId="256"/>
            <ac:cxnSpMk id="39" creationId="{507BD92C-0DFC-419D-9809-DBFC137114AB}"/>
          </ac:cxnSpMkLst>
        </pc:cxnChg>
        <pc:cxnChg chg="mod">
          <ac:chgData name="Rosalba Saija" userId="5208e01055cf9538" providerId="LiveId" clId="{301FE40A-82E7-4C80-9D6B-4886ACC234C9}" dt="2023-05-28T16:20:10.043" v="220" actId="164"/>
          <ac:cxnSpMkLst>
            <pc:docMk/>
            <pc:sldMk cId="43459008" sldId="256"/>
            <ac:cxnSpMk id="40" creationId="{30D97546-4CBE-456D-A90C-B63AAF2B0EB8}"/>
          </ac:cxnSpMkLst>
        </pc:cxnChg>
        <pc:cxnChg chg="del mod">
          <ac:chgData name="Rosalba Saija" userId="5208e01055cf9538" providerId="LiveId" clId="{301FE40A-82E7-4C80-9D6B-4886ACC234C9}" dt="2023-05-28T16:10:58.312" v="117" actId="478"/>
          <ac:cxnSpMkLst>
            <pc:docMk/>
            <pc:sldMk cId="43459008" sldId="256"/>
            <ac:cxnSpMk id="42" creationId="{ABD56F5A-7703-46CA-A98A-977397CD6A64}"/>
          </ac:cxnSpMkLst>
        </pc:cxnChg>
      </pc:sldChg>
      <pc:sldChg chg="addSp modSp mod">
        <pc:chgData name="Rosalba Saija" userId="5208e01055cf9538" providerId="LiveId" clId="{301FE40A-82E7-4C80-9D6B-4886ACC234C9}" dt="2023-05-28T16:06:56.146" v="80" actId="164"/>
        <pc:sldMkLst>
          <pc:docMk/>
          <pc:sldMk cId="0" sldId="257"/>
        </pc:sldMkLst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6" creationId="{17152F62-300C-4F16-8225-2703560FDA00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17" creationId="{DCAB5A69-9193-43AF-A22D-5C3C0ED725FB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18" creationId="{2460AFAE-62A8-43C7-9207-BF29F8C3E66D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21" creationId="{55F6C372-5654-4A93-A869-E853EEBF47DD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24" creationId="{7D8F2DE7-624D-40B0-A1DB-181585D67EF4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25" creationId="{29ECE40C-500D-4073-8747-999649FFC87D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35" creationId="{439990F3-EACE-4B43-BFCD-6AD537AD4988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37" creationId="{25467746-F8C1-4F9D-9B03-F2879708CDA9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42" creationId="{F5BD9DE0-6DD4-25A6-B728-8E3FB9C4DC14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43" creationId="{4CFE545B-3AA7-7CF3-F438-1BC029FE257B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44" creationId="{F093AAB0-96A3-1ECC-32D8-2083D20937F9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48" creationId="{D8E59AAB-4C97-BD84-C24C-32369EAFF8AB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49" creationId="{451EC9ED-69AA-D022-AAF5-A76899D40DBC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51" creationId="{F6DA8314-AAE0-D93E-1633-DD99E6E8E531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52" creationId="{9AE456A4-156B-92D3-1723-2FA9DBE52C58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53" creationId="{FE564165-9CA8-C018-AC93-5E8E941C5CB0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54" creationId="{BDAFA99E-E975-19B4-E469-18BE9BC24A47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55" creationId="{24D1B486-182A-1E72-2A5B-8D3AB7B5956D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56" creationId="{2347BDAA-639A-D2F8-59EB-769FE3309230}"/>
          </ac:spMkLst>
        </pc:spChg>
        <pc:spChg chg="mod">
          <ac:chgData name="Rosalba Saija" userId="5208e01055cf9538" providerId="LiveId" clId="{301FE40A-82E7-4C80-9D6B-4886ACC234C9}" dt="2023-05-28T16:06:56.146" v="80" actId="164"/>
          <ac:spMkLst>
            <pc:docMk/>
            <pc:sldMk cId="0" sldId="257"/>
            <ac:spMk id="57" creationId="{A6FEEC74-2DED-59F4-8639-E03AA0840B4F}"/>
          </ac:spMkLst>
        </pc:spChg>
        <pc:grpChg chg="add mod">
          <ac:chgData name="Rosalba Saija" userId="5208e01055cf9538" providerId="LiveId" clId="{301FE40A-82E7-4C80-9D6B-4886ACC234C9}" dt="2023-05-28T16:06:56.146" v="80" actId="164"/>
          <ac:grpSpMkLst>
            <pc:docMk/>
            <pc:sldMk cId="0" sldId="257"/>
            <ac:grpSpMk id="29" creationId="{156BC767-006F-F51D-C558-4990ED60EBAB}"/>
          </ac:grpSpMkLst>
        </pc:grpChg>
        <pc:cxnChg chg="add 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4" creationId="{AFF1D61B-F9ED-041D-F11D-16A865F3165F}"/>
          </ac:cxnSpMkLst>
        </pc:cxnChg>
        <pc:cxnChg chg="add 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5" creationId="{310EE5F8-342A-2FA8-7AEA-350FC64B9242}"/>
          </ac:cxnSpMkLst>
        </pc:cxnChg>
        <pc:cxnChg chg="add 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7" creationId="{497327EC-3D47-C73C-FF1F-B141AD1C73FC}"/>
          </ac:cxnSpMkLst>
        </pc:cxnChg>
        <pc:cxnChg chg="add 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11" creationId="{C9DEF072-FAFE-B2B0-22DC-CC49B8FB842A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13" creationId="{ECEA6C70-7A2C-42C9-A045-FF8C533490C1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16" creationId="{64ED20F1-7DDD-4E99-8652-619A124073AB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19" creationId="{10495CAB-1274-40E7-B823-F8CE88390C8D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20" creationId="{32B5AE63-A83F-464C-AA9E-026BB8FFC905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22" creationId="{A7686932-273B-4072-A33E-CAF10CC04E1F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23" creationId="{B3B00DF1-3C61-4FF5-96EF-583FBD9680BC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26" creationId="{321E17DF-DB87-44BC-A8AA-726528E55F48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27" creationId="{607B7DAC-2F67-414D-BAF0-C0837515F946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45" creationId="{B19D84B8-A900-38C7-2024-EB45F77D5876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50" creationId="{CEEC4DCC-0B72-73B1-B60B-716885EB801C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59" creationId="{68901A8B-1FAF-495D-4085-91A80291D557}"/>
          </ac:cxnSpMkLst>
        </pc:cxnChg>
        <pc:cxnChg chg="mod">
          <ac:chgData name="Rosalba Saija" userId="5208e01055cf9538" providerId="LiveId" clId="{301FE40A-82E7-4C80-9D6B-4886ACC234C9}" dt="2023-05-28T16:06:56.146" v="80" actId="164"/>
          <ac:cxnSpMkLst>
            <pc:docMk/>
            <pc:sldMk cId="0" sldId="257"/>
            <ac:cxnSpMk id="62" creationId="{8DBAB74C-16E3-AB7E-03E7-E6297EF541E1}"/>
          </ac:cxnSpMkLst>
        </pc:cxnChg>
      </pc:sldChg>
      <pc:sldChg chg="del">
        <pc:chgData name="Rosalba Saija" userId="5208e01055cf9538" providerId="LiveId" clId="{301FE40A-82E7-4C80-9D6B-4886ACC234C9}" dt="2023-05-28T16:06:07.049" v="75" actId="47"/>
        <pc:sldMkLst>
          <pc:docMk/>
          <pc:sldMk cId="0" sldId="258"/>
        </pc:sldMkLst>
      </pc:sldChg>
      <pc:sldChg chg="del ord">
        <pc:chgData name="Rosalba Saija" userId="5208e01055cf9538" providerId="LiveId" clId="{301FE40A-82E7-4C80-9D6B-4886ACC234C9}" dt="2023-05-28T16:06:15.708" v="77" actId="47"/>
        <pc:sldMkLst>
          <pc:docMk/>
          <pc:sldMk cId="0" sldId="259"/>
        </pc:sldMkLst>
      </pc:sldChg>
      <pc:sldChg chg="del">
        <pc:chgData name="Rosalba Saija" userId="5208e01055cf9538" providerId="LiveId" clId="{301FE40A-82E7-4C80-9D6B-4886ACC234C9}" dt="2023-05-28T16:06:11.125" v="76" actId="47"/>
        <pc:sldMkLst>
          <pc:docMk/>
          <pc:sldMk cId="0" sldId="260"/>
        </pc:sldMkLst>
      </pc:sldChg>
      <pc:sldChg chg="addSp modSp mod">
        <pc:chgData name="Rosalba Saija" userId="5208e01055cf9538" providerId="LiveId" clId="{301FE40A-82E7-4C80-9D6B-4886ACC234C9}" dt="2023-05-28T16:07:34.685" v="83" actId="1076"/>
        <pc:sldMkLst>
          <pc:docMk/>
          <pc:sldMk cId="2344301094" sldId="261"/>
        </pc:sldMkLst>
        <pc:spChg chg="mod">
          <ac:chgData name="Rosalba Saija" userId="5208e01055cf9538" providerId="LiveId" clId="{301FE40A-82E7-4C80-9D6B-4886ACC234C9}" dt="2023-05-28T15:54:49.737" v="3" actId="1076"/>
          <ac:spMkLst>
            <pc:docMk/>
            <pc:sldMk cId="2344301094" sldId="261"/>
            <ac:spMk id="2" creationId="{977C9D01-C9A1-4372-A969-81938B14EDD3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3" creationId="{917BAA95-7012-9244-4DAD-75EC5D71F9F3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4" creationId="{F2D9F7D4-99FC-45A0-935E-C5C470528A08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5" creationId="{1274FF35-E849-4392-8A84-C8AC84C650ED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7" creationId="{A2B4F8C6-E40A-4DB5-B24E-94C5C73B9FB8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8" creationId="{B67485A7-D786-4015-883C-BC8902074EEC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12" creationId="{FB443E41-C0E7-412E-9742-3229F47CF37A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14" creationId="{7CBD68B0-0228-4853-A60D-DD53F5998178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17" creationId="{DCAB5A69-9193-43AF-A22D-5C3C0ED725FB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33" creationId="{824317E8-D54B-80BA-5FEC-2012B2632592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35" creationId="{439990F3-EACE-4B43-BFCD-6AD537AD4988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36" creationId="{919FD0F5-4542-1E62-B635-CAA9D3FA998D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39" creationId="{048044F3-5521-D540-8450-02FD5E6AC86C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40" creationId="{25D553E7-1A23-48E2-1F1A-9CDDD76ACB37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44" creationId="{574E7050-C524-A19D-DA47-4EF5283844F5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45" creationId="{95A3995A-E266-3125-D7A7-168C108C048D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46" creationId="{CA4CA9F5-535F-BE05-9072-E9CF5195DB7D}"/>
          </ac:spMkLst>
        </pc:spChg>
        <pc:spChg chg="mod">
          <ac:chgData name="Rosalba Saija" userId="5208e01055cf9538" providerId="LiveId" clId="{301FE40A-82E7-4C80-9D6B-4886ACC234C9}" dt="2023-05-28T16:07:31.625" v="82" actId="164"/>
          <ac:spMkLst>
            <pc:docMk/>
            <pc:sldMk cId="2344301094" sldId="261"/>
            <ac:spMk id="47" creationId="{B4CB0818-6E29-8B31-AE1C-620B1F925B8B}"/>
          </ac:spMkLst>
        </pc:spChg>
        <pc:grpChg chg="add mod">
          <ac:chgData name="Rosalba Saija" userId="5208e01055cf9538" providerId="LiveId" clId="{301FE40A-82E7-4C80-9D6B-4886ACC234C9}" dt="2023-05-28T16:07:34.685" v="83" actId="1076"/>
          <ac:grpSpMkLst>
            <pc:docMk/>
            <pc:sldMk cId="2344301094" sldId="261"/>
            <ac:grpSpMk id="6" creationId="{E0A4E47D-B429-4885-AE50-8E0CD56807D5}"/>
          </ac:grpSpMkLst>
        </pc:grp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9" creationId="{049F992B-CD4F-4B2E-937C-7930820E7FFB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10" creationId="{18FB0411-FB42-4263-AD1A-4F62D8B3CFB8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11" creationId="{01B95838-8423-4A17-AE3A-99E057944C2F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13" creationId="{ECEA6C70-7A2C-42C9-A045-FF8C533490C1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15" creationId="{E10A13E5-442B-4E87-ADF0-370EC2AEB786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16" creationId="{64ED20F1-7DDD-4E99-8652-619A124073AB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19" creationId="{10495CAB-1274-40E7-B823-F8CE88390C8D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48" creationId="{A4051AD6-04E3-91C1-BA50-80D974056F70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49" creationId="{F192116B-7B00-3FC4-F043-8A994D514AE1}"/>
          </ac:cxnSpMkLst>
        </pc:cxnChg>
        <pc:cxnChg chg="mod">
          <ac:chgData name="Rosalba Saija" userId="5208e01055cf9538" providerId="LiveId" clId="{301FE40A-82E7-4C80-9D6B-4886ACC234C9}" dt="2023-05-28T16:07:31.625" v="82" actId="164"/>
          <ac:cxnSpMkLst>
            <pc:docMk/>
            <pc:sldMk cId="2344301094" sldId="261"/>
            <ac:cxnSpMk id="52" creationId="{65A25282-C86A-FA8C-D53D-B33AC12F319B}"/>
          </ac:cxnSpMkLst>
        </pc:cxnChg>
      </pc:sldChg>
      <pc:sldChg chg="addSp modSp">
        <pc:chgData name="Rosalba Saija" userId="5208e01055cf9538" providerId="LiveId" clId="{301FE40A-82E7-4C80-9D6B-4886ACC234C9}" dt="2023-05-28T16:07:12.389" v="81" actId="164"/>
        <pc:sldMkLst>
          <pc:docMk/>
          <pc:sldMk cId="1788651654" sldId="262"/>
        </pc:sldMkLst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3" creationId="{917BAA95-7012-9244-4DAD-75EC5D71F9F3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4" creationId="{F2D9F7D4-99FC-45A0-935E-C5C470528A08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5" creationId="{1274FF35-E849-4392-8A84-C8AC84C650ED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6" creationId="{131142E5-7D7F-9803-EF27-67FEAC3010DE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7" creationId="{A2B4F8C6-E40A-4DB5-B24E-94C5C73B9FB8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8" creationId="{B67485A7-D786-4015-883C-BC8902074EEC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12" creationId="{FB443E41-C0E7-412E-9742-3229F47CF37A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14" creationId="{7CBD68B0-0228-4853-A60D-DD53F5998178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17" creationId="{DCAB5A69-9193-43AF-A22D-5C3C0ED725FB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18" creationId="{E3F30408-6EA3-0686-D02D-E2A659816D6A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33" creationId="{824317E8-D54B-80BA-5FEC-2012B2632592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35" creationId="{439990F3-EACE-4B43-BFCD-6AD537AD4988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36" creationId="{919FD0F5-4542-1E62-B635-CAA9D3FA998D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39" creationId="{048044F3-5521-D540-8450-02FD5E6AC86C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40" creationId="{25D553E7-1A23-48E2-1F1A-9CDDD76ACB37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44" creationId="{574E7050-C524-A19D-DA47-4EF5283844F5}"/>
          </ac:spMkLst>
        </pc:spChg>
        <pc:spChg chg="mod">
          <ac:chgData name="Rosalba Saija" userId="5208e01055cf9538" providerId="LiveId" clId="{301FE40A-82E7-4C80-9D6B-4886ACC234C9}" dt="2023-05-28T16:07:12.389" v="81" actId="164"/>
          <ac:spMkLst>
            <pc:docMk/>
            <pc:sldMk cId="1788651654" sldId="262"/>
            <ac:spMk id="45" creationId="{95A3995A-E266-3125-D7A7-168C108C048D}"/>
          </ac:spMkLst>
        </pc:spChg>
        <pc:grpChg chg="add mod">
          <ac:chgData name="Rosalba Saija" userId="5208e01055cf9538" providerId="LiveId" clId="{301FE40A-82E7-4C80-9D6B-4886ACC234C9}" dt="2023-05-28T16:07:12.389" v="81" actId="164"/>
          <ac:grpSpMkLst>
            <pc:docMk/>
            <pc:sldMk cId="1788651654" sldId="262"/>
            <ac:grpSpMk id="22" creationId="{F9DBBF3C-845A-BA2A-6601-1A94BC10987D}"/>
          </ac:grpSpMkLst>
        </pc:grp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9" creationId="{049F992B-CD4F-4B2E-937C-7930820E7FFB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10" creationId="{18FB0411-FB42-4263-AD1A-4F62D8B3CFB8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11" creationId="{01B95838-8423-4A17-AE3A-99E057944C2F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13" creationId="{ECEA6C70-7A2C-42C9-A045-FF8C533490C1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15" creationId="{E10A13E5-442B-4E87-ADF0-370EC2AEB786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16" creationId="{64ED20F1-7DDD-4E99-8652-619A124073AB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19" creationId="{10495CAB-1274-40E7-B823-F8CE88390C8D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20" creationId="{129961EF-009F-7761-5396-61EF0C2EE931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21" creationId="{8040F32A-17E2-3897-2CDC-75BC8143F8D5}"/>
          </ac:cxnSpMkLst>
        </pc:cxnChg>
        <pc:cxnChg chg="mod">
          <ac:chgData name="Rosalba Saija" userId="5208e01055cf9538" providerId="LiveId" clId="{301FE40A-82E7-4C80-9D6B-4886ACC234C9}" dt="2023-05-28T16:07:12.389" v="81" actId="164"/>
          <ac:cxnSpMkLst>
            <pc:docMk/>
            <pc:sldMk cId="1788651654" sldId="262"/>
            <ac:cxnSpMk id="24" creationId="{8F51F22C-6473-E4E8-1595-4ADF4D8517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A4AC9-AC56-49CE-AE65-96ED2F5D90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7C3B79-6995-42C6-BE14-5499F4E502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45DB1D-B5A6-4115-993E-6091AA294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B014C-BB39-455E-AAD3-CC22A8CB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3327D-83BE-4997-8704-35E644D26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1469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2BA55-6E4C-4BD9-9C73-940B24DC0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99D3F6-AFE2-42E3-B405-C47582F520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AA149-EDA4-4403-9477-D95E9C0A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94A0F1-9686-4E95-82A9-4C65BB386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A2BCBF-13A7-4859-9F8D-DCCFACDB5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0100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010E37-D034-4D7D-98C8-60DE83C4D1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CF3C0E-B115-4E74-8C76-F14D4D2E78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F7B817-42CD-486E-A9B3-32C5F95C3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7FCF4F-0A7F-46B6-B6FA-6258798BF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F3F78-2559-464B-BCC6-070810A44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759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B44D2-96D9-4509-B861-E86F6DBC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5C5B6A-398C-4E2B-9B4B-8B3FDFE25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284B3A-0B15-4C62-9429-03FBD0AA3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FBC7A-EBF9-4D5B-B0FA-8E15BB6C7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332FB-D81B-4AD7-A9D3-13984854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15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B9364-DEAC-40C5-96C3-B87FD66E2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EF56-2263-4966-936D-4B43458840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93850A-A4B0-4DDF-9CE1-18737A062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25D940-9842-4BFA-8FE2-FA7A834B0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4ECC5-0459-4646-9CAE-67E900AE1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4786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705B1-1898-429B-9B44-8E7E2B4F20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746DF-D290-4705-94B2-A4531BFFD5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EE905A-5494-477F-AF08-3E984D1080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1A6E59-2355-4B88-BA05-6CFED1727C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538AD0-88D9-497E-B8F8-A158F7C46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BBEAE8-2334-4A01-8939-DE9981293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3782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A9921-FA44-4836-B7F9-66619949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3D2D7B-B25D-428B-9269-B9A82E3AF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EF3206-577D-421F-9625-2D566B5FF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188FD4-D5DF-41CB-8362-33713644A2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3E4345-19BF-46B4-950E-B5390CBD5B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FA0C7E-9C32-4672-A52D-C2407DFED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6F8D6D-06C7-4286-BAD4-1E25E92AE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8E211B-000C-4E85-AE78-956BE368A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03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75411A-1F11-4DFF-9DB9-88A4B3F99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6176A1-8EED-446C-BAAA-F40BF5DF8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0D2E9-70FF-4381-B0FC-8819701A3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32089D-402F-4C32-9809-133E5B9B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34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9AB4E4-5801-40F0-967A-8DB0855E1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99EA51-793C-46BA-8B5A-43D5B886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602E74-B974-487D-A5AC-C27C00FB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65036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AA840-F6C4-455E-8ACD-93191FD44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A4785-E0C4-4BB8-9A2A-6A2E184E62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4A270D-1652-493C-AA46-E1F270EF8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81B9AA-5038-406B-89B4-2855E996F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7A4320-8D7A-4FB1-98C8-AAB48C4D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E7DCDE-7062-409F-BEE4-0AB3E999C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6256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07731-C682-4B4A-9A49-0C0E9B3B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4C0B8-E240-48F6-9B0D-0CA8C5AAAC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E3F31-FFE1-419B-98E2-DD2385A2A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CA408D-C6A6-4BEC-BB3A-0C613CE30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6B85E-4A3E-4908-8279-034D9A570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6C5CA4-5B2F-43CC-94DC-67826FA9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35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2263EE-543F-41EE-8563-601C5EA84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3F417A-8832-4CB6-8F21-333BE9932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058F1-AFFF-4C5D-BFAA-23ED40C8F6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D9B2E2-23C3-41E0-828A-9D7A8DDC97FA}" type="datetimeFigureOut">
              <a:rPr lang="en-GB" smtClean="0"/>
              <a:t>28/05/2023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DDBB0-3587-44C8-9FDE-D4377CB66C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A906F6-64A0-489E-A840-0A77E77243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4AB49E-286A-4770-892C-2D3164110564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953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uppo 9">
            <a:extLst>
              <a:ext uri="{FF2B5EF4-FFF2-40B4-BE49-F238E27FC236}">
                <a16:creationId xmlns:a16="http://schemas.microsoft.com/office/drawing/2014/main" id="{6EC75DD2-3E22-AD12-FA6E-5CAD5DB2CD4F}"/>
              </a:ext>
            </a:extLst>
          </p:cNvPr>
          <p:cNvGrpSpPr/>
          <p:nvPr/>
        </p:nvGrpSpPr>
        <p:grpSpPr>
          <a:xfrm>
            <a:off x="104532" y="198358"/>
            <a:ext cx="11982936" cy="6454707"/>
            <a:chOff x="104532" y="58056"/>
            <a:chExt cx="11982936" cy="6454707"/>
          </a:xfrm>
        </p:grpSpPr>
        <p:sp>
          <p:nvSpPr>
            <p:cNvPr id="6" name="Arrow: Pentagon 5">
              <a:extLst>
                <a:ext uri="{FF2B5EF4-FFF2-40B4-BE49-F238E27FC236}">
                  <a16:creationId xmlns:a16="http://schemas.microsoft.com/office/drawing/2014/main" id="{1DFED25B-8347-47E9-A80D-F55CCFF261BD}"/>
                </a:ext>
              </a:extLst>
            </p:cNvPr>
            <p:cNvSpPr/>
            <p:nvPr/>
          </p:nvSpPr>
          <p:spPr>
            <a:xfrm>
              <a:off x="158520" y="3079060"/>
              <a:ext cx="2784802" cy="1431548"/>
            </a:xfrm>
            <a:prstGeom prst="homePlate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Modelling effective refractive index &amp; random cluster (IF NECESSARY)</a:t>
              </a:r>
            </a:p>
          </p:txBody>
        </p:sp>
        <p:sp>
          <p:nvSpPr>
            <p:cNvPr id="8" name="Arrow: Chevron 7">
              <a:extLst>
                <a:ext uri="{FF2B5EF4-FFF2-40B4-BE49-F238E27FC236}">
                  <a16:creationId xmlns:a16="http://schemas.microsoft.com/office/drawing/2014/main" id="{76D07B45-4141-4494-990E-2916C6F58D6E}"/>
                </a:ext>
              </a:extLst>
            </p:cNvPr>
            <p:cNvSpPr/>
            <p:nvPr/>
          </p:nvSpPr>
          <p:spPr>
            <a:xfrm>
              <a:off x="3329667" y="3223334"/>
              <a:ext cx="3010774" cy="1143001"/>
            </a:xfrm>
            <a:prstGeom prst="chevr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Scattering codes and input Parameters </a:t>
              </a:r>
            </a:p>
          </p:txBody>
        </p:sp>
        <p:sp>
          <p:nvSpPr>
            <p:cNvPr id="9" name="Arrow: Chevron 8">
              <a:extLst>
                <a:ext uri="{FF2B5EF4-FFF2-40B4-BE49-F238E27FC236}">
                  <a16:creationId xmlns:a16="http://schemas.microsoft.com/office/drawing/2014/main" id="{977409B8-97F8-4881-AECC-2EE5E98C7C6C}"/>
                </a:ext>
              </a:extLst>
            </p:cNvPr>
            <p:cNvSpPr/>
            <p:nvPr/>
          </p:nvSpPr>
          <p:spPr>
            <a:xfrm>
              <a:off x="6828766" y="3223334"/>
              <a:ext cx="2147695" cy="1143001"/>
            </a:xfrm>
            <a:prstGeom prst="chevron">
              <a:avLst/>
            </a:prstGeom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Output</a:t>
              </a: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426F328-CA80-4F8A-B0D3-2058ACD1BC5F}"/>
                </a:ext>
              </a:extLst>
            </p:cNvPr>
            <p:cNvGrpSpPr/>
            <p:nvPr/>
          </p:nvGrpSpPr>
          <p:grpSpPr>
            <a:xfrm>
              <a:off x="200124" y="59460"/>
              <a:ext cx="3054219" cy="2491821"/>
              <a:chOff x="391886" y="210355"/>
              <a:chExt cx="2481943" cy="2109857"/>
            </a:xfrm>
          </p:grpSpPr>
          <p:sp>
            <p:nvSpPr>
              <p:cNvPr id="11" name="Flowchart: Process 10">
                <a:extLst>
                  <a:ext uri="{FF2B5EF4-FFF2-40B4-BE49-F238E27FC236}">
                    <a16:creationId xmlns:a16="http://schemas.microsoft.com/office/drawing/2014/main" id="{6C5D6024-DA13-4103-9CFB-CC0BF7840B4E}"/>
                  </a:ext>
                </a:extLst>
              </p:cNvPr>
              <p:cNvSpPr/>
              <p:nvPr/>
            </p:nvSpPr>
            <p:spPr>
              <a:xfrm>
                <a:off x="391886" y="210355"/>
                <a:ext cx="2481943" cy="1735494"/>
              </a:xfrm>
              <a:prstGeom prst="flowChartProcess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AutoNum type="alphaLcParenR"/>
                </a:pPr>
                <a:r>
                  <a:rPr lang="en-GB" sz="16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bruggeman.f</a:t>
                </a:r>
                <a:r>
                  <a:rPr lang="en-GB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</a:t>
                </a:r>
                <a:r>
                  <a:rPr lang="en-GB" sz="1600" b="0" i="0" u="none" strike="noStrike" kern="1200" cap="none" spc="0" baseline="0" dirty="0">
                    <a:solidFill>
                      <a:srgbClr val="000000"/>
                    </a:solidFill>
                    <a:uFillTx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Bruggeman Mixing rule to determine the effective dielectric function</a:t>
                </a:r>
              </a:p>
              <a:p>
                <a:pPr marL="342900" indent="-342900">
                  <a:buAutoNum type="alphaLcParenR"/>
                </a:pPr>
                <a:r>
                  <a:rPr lang="en-GB" sz="1600" dirty="0" err="1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sccgp.f</a:t>
                </a:r>
                <a:r>
                  <a:rPr lang="en-GB" sz="1600" dirty="0">
                    <a:solidFill>
                      <a:srgbClr val="0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random sphere geometry generator</a:t>
                </a:r>
                <a:endParaRPr lang="en-GB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ACD74F61-541B-4CD8-A118-54A67A4A5DAA}"/>
                  </a:ext>
                </a:extLst>
              </p:cNvPr>
              <p:cNvSpPr/>
              <p:nvPr/>
            </p:nvSpPr>
            <p:spPr>
              <a:xfrm>
                <a:off x="391886" y="1922107"/>
                <a:ext cx="2481943" cy="398105"/>
              </a:xfrm>
              <a:prstGeom prst="flowChartProcess">
                <a:avLst/>
              </a:prstGeom>
              <a:solidFill>
                <a:schemeClr val="accent6"/>
              </a:solidFill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Auxiliary codes</a:t>
                </a:r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B1A76F1-0CAE-43E9-A198-7CCE3D59E473}"/>
                </a:ext>
              </a:extLst>
            </p:cNvPr>
            <p:cNvGrpSpPr/>
            <p:nvPr/>
          </p:nvGrpSpPr>
          <p:grpSpPr>
            <a:xfrm>
              <a:off x="3329667" y="58056"/>
              <a:ext cx="5553076" cy="2618704"/>
              <a:chOff x="391886" y="186613"/>
              <a:chExt cx="2481943" cy="2133600"/>
            </a:xfrm>
          </p:grpSpPr>
          <p:sp>
            <p:nvSpPr>
              <p:cNvPr id="15" name="Flowchart: Process 14">
                <a:extLst>
                  <a:ext uri="{FF2B5EF4-FFF2-40B4-BE49-F238E27FC236}">
                    <a16:creationId xmlns:a16="http://schemas.microsoft.com/office/drawing/2014/main" id="{AF291598-79D0-4FB1-AD31-E8CF133ABBA6}"/>
                  </a:ext>
                </a:extLst>
              </p:cNvPr>
              <p:cNvSpPr/>
              <p:nvPr/>
            </p:nvSpPr>
            <p:spPr>
              <a:xfrm>
                <a:off x="391886" y="186613"/>
                <a:ext cx="2481943" cy="1666514"/>
              </a:xfrm>
              <a:prstGeom prst="flowChartProcess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228600" indent="-228600">
                  <a:buFont typeface="+mj-lt"/>
                  <a:buAutoNum type="arabicPeriod"/>
                </a:pPr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edfb.f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– definition of scatterer parameters (dielectric constant, radius, no. of shells, ...)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sph.f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&amp; </a:t>
                </a:r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clu.f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scattering code for sphere &amp; cluster, eventually stratified  </a:t>
                </a:r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inclu.f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scattering code for a sphere &amp; cluster with inclusions</a:t>
                </a:r>
              </a:p>
              <a:p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Plane wave incidence (linear and circular polarization), angular analysis for scattering, average on the orientation of the cluster.</a:t>
                </a:r>
              </a:p>
              <a:p>
                <a:pPr marL="228600" indent="-228600">
                  <a:buFont typeface="+mj-lt"/>
                  <a:buAutoNum type="alphaLcParenR"/>
                </a:pPr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frfme.f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calculus of incident multipolar amplitudes for TEM00 laser beam (linear, radial, azimuthal polarization) in a 3D focal region,  based on angular spectrum decomposition</a:t>
                </a:r>
              </a:p>
              <a:p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lffft.f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auxiliary code for mounting the </a:t>
                </a:r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outuputs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 (1)-(2) and (a)</a:t>
                </a:r>
              </a:p>
            </p:txBody>
          </p:sp>
          <p:sp>
            <p:nvSpPr>
              <p:cNvPr id="16" name="Flowchart: Process 15">
                <a:extLst>
                  <a:ext uri="{FF2B5EF4-FFF2-40B4-BE49-F238E27FC236}">
                    <a16:creationId xmlns:a16="http://schemas.microsoft.com/office/drawing/2014/main" id="{A1465EF6-0F3B-4FA1-BEFA-F7028BD69C67}"/>
                  </a:ext>
                </a:extLst>
              </p:cNvPr>
              <p:cNvSpPr/>
              <p:nvPr/>
            </p:nvSpPr>
            <p:spPr>
              <a:xfrm>
                <a:off x="391886" y="1873478"/>
                <a:ext cx="2481943" cy="446735"/>
              </a:xfrm>
              <a:prstGeom prst="flowChartProcess">
                <a:avLst/>
              </a:prstGeom>
              <a:solidFill>
                <a:schemeClr val="accent6"/>
              </a:solidFill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Principal Codes</a:t>
                </a: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C0EC3E1-DD19-451A-9340-BABA1A90EFAF}"/>
                </a:ext>
              </a:extLst>
            </p:cNvPr>
            <p:cNvGrpSpPr/>
            <p:nvPr/>
          </p:nvGrpSpPr>
          <p:grpSpPr>
            <a:xfrm>
              <a:off x="9033249" y="2506986"/>
              <a:ext cx="3054219" cy="2877813"/>
              <a:chOff x="391886" y="186613"/>
              <a:chExt cx="2481943" cy="2462219"/>
            </a:xfrm>
          </p:grpSpPr>
          <p:sp>
            <p:nvSpPr>
              <p:cNvPr id="18" name="Flowchart: Process 17">
                <a:extLst>
                  <a:ext uri="{FF2B5EF4-FFF2-40B4-BE49-F238E27FC236}">
                    <a16:creationId xmlns:a16="http://schemas.microsoft.com/office/drawing/2014/main" id="{A8E556C7-0093-4822-A62F-BB30928D0AE2}"/>
                  </a:ext>
                </a:extLst>
              </p:cNvPr>
              <p:cNvSpPr/>
              <p:nvPr/>
            </p:nvSpPr>
            <p:spPr>
              <a:xfrm>
                <a:off x="391886" y="186613"/>
                <a:ext cx="2481943" cy="1910316"/>
              </a:xfrm>
              <a:prstGeom prst="flowChartProcess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just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1.2.3) Scattering, absorption and extinction cross sections of the scatterer, even averaged. Differential cross sections. Complex scattering </a:t>
                </a:r>
                <a:r>
                  <a:rPr lang="en-GB" sz="12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amplidudes</a:t>
                </a:r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Polarization analysis. Angular analysis for the scattering. Optical force and torque for plane wave. Mueller Matrix</a:t>
                </a:r>
              </a:p>
              <a:p>
                <a:pPr algn="just"/>
                <a:endPara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GB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1.2.3+a) Optical force and torque for trapped scatterers in a focused laser beam,  efficiencies and stiffness in the different points of the 3D grid</a:t>
                </a:r>
              </a:p>
            </p:txBody>
          </p:sp>
          <p:sp>
            <p:nvSpPr>
              <p:cNvPr id="19" name="Flowchart: Process 18">
                <a:extLst>
                  <a:ext uri="{FF2B5EF4-FFF2-40B4-BE49-F238E27FC236}">
                    <a16:creationId xmlns:a16="http://schemas.microsoft.com/office/drawing/2014/main" id="{7B008363-9CE9-49DB-A765-07E600C475D2}"/>
                  </a:ext>
                </a:extLst>
              </p:cNvPr>
              <p:cNvSpPr/>
              <p:nvPr/>
            </p:nvSpPr>
            <p:spPr>
              <a:xfrm>
                <a:off x="391886" y="2122548"/>
                <a:ext cx="2481943" cy="526284"/>
              </a:xfrm>
              <a:prstGeom prst="flowChartProcess">
                <a:avLst/>
              </a:prstGeom>
              <a:solidFill>
                <a:schemeClr val="accent6"/>
              </a:solidFill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Optical Properties &amp; Mechanical Effect</a:t>
                </a:r>
              </a:p>
            </p:txBody>
          </p:sp>
        </p:grp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6FCD4530-39A8-4DB1-816C-B68B494524FD}"/>
                </a:ext>
              </a:extLst>
            </p:cNvPr>
            <p:cNvGrpSpPr/>
            <p:nvPr/>
          </p:nvGrpSpPr>
          <p:grpSpPr>
            <a:xfrm>
              <a:off x="104532" y="4901461"/>
              <a:ext cx="3149811" cy="1588444"/>
              <a:chOff x="4033935" y="4578515"/>
              <a:chExt cx="2481944" cy="1976841"/>
            </a:xfrm>
          </p:grpSpPr>
          <p:sp>
            <p:nvSpPr>
              <p:cNvPr id="22" name="Flowchart: Process 21">
                <a:extLst>
                  <a:ext uri="{FF2B5EF4-FFF2-40B4-BE49-F238E27FC236}">
                    <a16:creationId xmlns:a16="http://schemas.microsoft.com/office/drawing/2014/main" id="{4E061198-DBF9-41BF-A9AD-3B200B872A8B}"/>
                  </a:ext>
                </a:extLst>
              </p:cNvPr>
              <p:cNvSpPr/>
              <p:nvPr/>
            </p:nvSpPr>
            <p:spPr>
              <a:xfrm>
                <a:off x="4033936" y="4971655"/>
                <a:ext cx="2481943" cy="1583701"/>
              </a:xfrm>
              <a:prstGeom prst="flowChartProces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 algn="just">
                  <a:buFont typeface="+mj-lt"/>
                  <a:buAutoNum type="alphaLcParenR"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Values of refractive index and filling fractions to determine the effective diel function </a:t>
                </a:r>
              </a:p>
              <a:p>
                <a:pPr marL="342900" indent="-342900" algn="just">
                  <a:buFont typeface="+mj-lt"/>
                  <a:buAutoNum type="alphaLcParenR"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Radius for the single monomers that form the random cluster</a:t>
                </a:r>
              </a:p>
            </p:txBody>
          </p:sp>
          <p:sp>
            <p:nvSpPr>
              <p:cNvPr id="23" name="Flowchart: Process 22">
                <a:extLst>
                  <a:ext uri="{FF2B5EF4-FFF2-40B4-BE49-F238E27FC236}">
                    <a16:creationId xmlns:a16="http://schemas.microsoft.com/office/drawing/2014/main" id="{8A2A75FC-3455-4F08-A881-2D75EDA9D802}"/>
                  </a:ext>
                </a:extLst>
              </p:cNvPr>
              <p:cNvSpPr/>
              <p:nvPr/>
            </p:nvSpPr>
            <p:spPr>
              <a:xfrm>
                <a:off x="4033935" y="4578515"/>
                <a:ext cx="2481943" cy="363285"/>
              </a:xfrm>
              <a:prstGeom prst="flowChartProcess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parameters</a:t>
                </a:r>
              </a:p>
            </p:txBody>
          </p:sp>
        </p:grpSp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B737062-27F6-4136-B6CA-87AB6396485B}"/>
                </a:ext>
              </a:extLst>
            </p:cNvPr>
            <p:cNvGrpSpPr/>
            <p:nvPr/>
          </p:nvGrpSpPr>
          <p:grpSpPr>
            <a:xfrm>
              <a:off x="3329667" y="4901460"/>
              <a:ext cx="5158470" cy="1611303"/>
              <a:chOff x="3440457" y="4578515"/>
              <a:chExt cx="3605666" cy="1976841"/>
            </a:xfrm>
          </p:grpSpPr>
          <p:sp>
            <p:nvSpPr>
              <p:cNvPr id="33" name="Flowchart: Process 32">
                <a:extLst>
                  <a:ext uri="{FF2B5EF4-FFF2-40B4-BE49-F238E27FC236}">
                    <a16:creationId xmlns:a16="http://schemas.microsoft.com/office/drawing/2014/main" id="{1BC40846-6E28-43E1-AE66-27BDC6A2B832}"/>
                  </a:ext>
                </a:extLst>
              </p:cNvPr>
              <p:cNvSpPr/>
              <p:nvPr/>
            </p:nvSpPr>
            <p:spPr>
              <a:xfrm>
                <a:off x="3440457" y="4971655"/>
                <a:ext cx="3605666" cy="1583701"/>
              </a:xfrm>
              <a:prstGeom prst="flowChartProcess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342900" indent="-342900">
                  <a:buFont typeface="+mj-lt"/>
                  <a:buAutoNum type="alphaLcParenR"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refractive indices, sphere radius, wavelengths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coordinates of the spheres, incident angles, scattered angles</a:t>
                </a:r>
              </a:p>
              <a:p>
                <a:pPr marL="342900" indent="-342900">
                  <a:buFont typeface="+mj-lt"/>
                  <a:buAutoNum type="alphaLcParenR"/>
                </a:pPr>
                <a:r>
                  <a:rPr lang="en-GB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Numerical aperture of the lens, coverslip distance, definition of the 3D-grid for the calculus of force near the nominal focus</a:t>
                </a:r>
              </a:p>
            </p:txBody>
          </p:sp>
          <p:sp>
            <p:nvSpPr>
              <p:cNvPr id="34" name="Flowchart: Process 33">
                <a:extLst>
                  <a:ext uri="{FF2B5EF4-FFF2-40B4-BE49-F238E27FC236}">
                    <a16:creationId xmlns:a16="http://schemas.microsoft.com/office/drawing/2014/main" id="{245B9EE6-24B4-4B3A-894F-521BD308FFC5}"/>
                  </a:ext>
                </a:extLst>
              </p:cNvPr>
              <p:cNvSpPr/>
              <p:nvPr/>
            </p:nvSpPr>
            <p:spPr>
              <a:xfrm>
                <a:off x="3440457" y="4578515"/>
                <a:ext cx="3605666" cy="363285"/>
              </a:xfrm>
              <a:prstGeom prst="flowChartProcess">
                <a:avLst/>
              </a:prstGeom>
              <a:solidFill>
                <a:srgbClr val="C00000"/>
              </a:solidFill>
              <a:ln w="28575">
                <a:solidFill>
                  <a:srgbClr val="C0000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Parameters</a:t>
                </a:r>
              </a:p>
            </p:txBody>
          </p:sp>
        </p:grpSp>
        <p:cxnSp>
          <p:nvCxnSpPr>
            <p:cNvPr id="3" name="Connector: Elbow 2">
              <a:extLst>
                <a:ext uri="{FF2B5EF4-FFF2-40B4-BE49-F238E27FC236}">
                  <a16:creationId xmlns:a16="http://schemas.microsoft.com/office/drawing/2014/main" id="{37FE5A64-CC38-4406-BECC-11D8351B3A52}"/>
                </a:ext>
              </a:extLst>
            </p:cNvPr>
            <p:cNvCxnSpPr>
              <a:cxnSpLocks/>
              <a:stCxn id="6" idx="0"/>
              <a:endCxn id="12" idx="2"/>
            </p:cNvCxnSpPr>
            <p:nvPr/>
          </p:nvCxnSpPr>
          <p:spPr>
            <a:xfrm rot="5400000" flipH="1" flipV="1">
              <a:off x="1196245" y="2548071"/>
              <a:ext cx="527779" cy="534200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9732BEFB-F8F9-4FF2-A1AE-DADA3444F4A8}"/>
                </a:ext>
              </a:extLst>
            </p:cNvPr>
            <p:cNvCxnSpPr>
              <a:cxnSpLocks/>
              <a:stCxn id="8" idx="0"/>
              <a:endCxn id="16" idx="2"/>
            </p:cNvCxnSpPr>
            <p:nvPr/>
          </p:nvCxnSpPr>
          <p:spPr>
            <a:xfrm rot="5400000" flipH="1" flipV="1">
              <a:off x="5054467" y="2171597"/>
              <a:ext cx="546574" cy="1556901"/>
            </a:xfrm>
            <a:prstGeom prst="bentConnector3">
              <a:avLst>
                <a:gd name="adj1" fmla="val 50000"/>
              </a:avLst>
            </a:prstGeom>
            <a:ln w="5715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39" name="Connector: Elbow 38">
              <a:extLst>
                <a:ext uri="{FF2B5EF4-FFF2-40B4-BE49-F238E27FC236}">
                  <a16:creationId xmlns:a16="http://schemas.microsoft.com/office/drawing/2014/main" id="{507BD92C-0DFC-419D-9809-DBFC137114AB}"/>
                </a:ext>
              </a:extLst>
            </p:cNvPr>
            <p:cNvCxnSpPr>
              <a:cxnSpLocks/>
              <a:stCxn id="6" idx="2"/>
              <a:endCxn id="23" idx="0"/>
            </p:cNvCxnSpPr>
            <p:nvPr/>
          </p:nvCxnSpPr>
          <p:spPr>
            <a:xfrm rot="16200000" flipH="1">
              <a:off x="1240809" y="4462832"/>
              <a:ext cx="390853" cy="486403"/>
            </a:xfrm>
            <a:prstGeom prst="bentConnector3">
              <a:avLst>
                <a:gd name="adj1" fmla="val 28957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40" name="Connector: Elbow 39">
              <a:extLst>
                <a:ext uri="{FF2B5EF4-FFF2-40B4-BE49-F238E27FC236}">
                  <a16:creationId xmlns:a16="http://schemas.microsoft.com/office/drawing/2014/main" id="{30D97546-4CBE-456D-A90C-B63AAF2B0EB8}"/>
                </a:ext>
              </a:extLst>
            </p:cNvPr>
            <p:cNvCxnSpPr>
              <a:cxnSpLocks/>
              <a:stCxn id="8" idx="2"/>
              <a:endCxn id="34" idx="0"/>
            </p:cNvCxnSpPr>
            <p:nvPr/>
          </p:nvCxnSpPr>
          <p:spPr>
            <a:xfrm rot="16200000" flipH="1">
              <a:off x="4961541" y="3954098"/>
              <a:ext cx="535125" cy="1359598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C00000"/>
              </a:solidFill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4590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3">
            <a:extLst>
              <a:ext uri="{FF2B5EF4-FFF2-40B4-BE49-F238E27FC236}">
                <a16:creationId xmlns:a16="http://schemas.microsoft.com/office/drawing/2014/main" id="{977C9D01-C9A1-4372-A969-81938B14E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572" y="59799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scattering code works: the case of a single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sphere</a:t>
            </a:r>
            <a:endParaRPr lang="it-IT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E0A4E47D-B429-4885-AE50-8E0CD56807D5}"/>
              </a:ext>
            </a:extLst>
          </p:cNvPr>
          <p:cNvGrpSpPr/>
          <p:nvPr/>
        </p:nvGrpSpPr>
        <p:grpSpPr>
          <a:xfrm>
            <a:off x="513569" y="1256415"/>
            <a:ext cx="11280412" cy="4611527"/>
            <a:chOff x="49112" y="1179006"/>
            <a:chExt cx="11280412" cy="4611527"/>
          </a:xfrm>
        </p:grpSpPr>
        <p:sp>
          <p:nvSpPr>
            <p:cNvPr id="4" name="Rettangolo 5">
              <a:extLst>
                <a:ext uri="{FF2B5EF4-FFF2-40B4-BE49-F238E27FC236}">
                  <a16:creationId xmlns:a16="http://schemas.microsoft.com/office/drawing/2014/main" id="{F2D9F7D4-99FC-45A0-935E-C5C470528A08}"/>
                </a:ext>
              </a:extLst>
            </p:cNvPr>
            <p:cNvSpPr/>
            <p:nvPr/>
          </p:nvSpPr>
          <p:spPr>
            <a:xfrm>
              <a:off x="7792071" y="3071946"/>
              <a:ext cx="1454334" cy="757644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 err="1">
                  <a:solidFill>
                    <a:srgbClr val="FFFFFF"/>
                  </a:solidFill>
                  <a:uFillTx/>
                  <a:latin typeface="Calibri"/>
                </a:rPr>
                <a:t>SPH.f</a:t>
              </a:r>
              <a:endPara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ttangolo 6">
              <a:extLst>
                <a:ext uri="{FF2B5EF4-FFF2-40B4-BE49-F238E27FC236}">
                  <a16:creationId xmlns:a16="http://schemas.microsoft.com/office/drawing/2014/main" id="{1274FF35-E849-4392-8A84-C8AC84C650ED}"/>
                </a:ext>
              </a:extLst>
            </p:cNvPr>
            <p:cNvSpPr/>
            <p:nvPr/>
          </p:nvSpPr>
          <p:spPr>
            <a:xfrm>
              <a:off x="1916380" y="3023549"/>
              <a:ext cx="1454334" cy="757644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Edfb.f</a:t>
              </a:r>
            </a:p>
          </p:txBody>
        </p:sp>
        <p:sp>
          <p:nvSpPr>
            <p:cNvPr id="7" name="Ovale 9">
              <a:extLst>
                <a:ext uri="{FF2B5EF4-FFF2-40B4-BE49-F238E27FC236}">
                  <a16:creationId xmlns:a16="http://schemas.microsoft.com/office/drawing/2014/main" id="{A2B4F8C6-E40A-4DB5-B24E-94C5C73B9FB8}"/>
                </a:ext>
              </a:extLst>
            </p:cNvPr>
            <p:cNvSpPr/>
            <p:nvPr/>
          </p:nvSpPr>
          <p:spPr>
            <a:xfrm>
              <a:off x="1990729" y="1452567"/>
              <a:ext cx="1234696" cy="101315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r>
                <a:rPr lang="it-IT" sz="1000" dirty="0"/>
                <a:t> </a:t>
              </a:r>
            </a:p>
            <a:p>
              <a:pPr algn="ctr"/>
              <a:r>
                <a:rPr lang="it-IT" sz="1000" dirty="0"/>
                <a:t>Input data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DEDFB</a:t>
              </a:r>
            </a:p>
          </p:txBody>
        </p:sp>
        <p:sp>
          <p:nvSpPr>
            <p:cNvPr id="8" name="Ovale 10">
              <a:extLst>
                <a:ext uri="{FF2B5EF4-FFF2-40B4-BE49-F238E27FC236}">
                  <a16:creationId xmlns:a16="http://schemas.microsoft.com/office/drawing/2014/main" id="{B67485A7-D786-4015-883C-BC8902074EEC}"/>
                </a:ext>
              </a:extLst>
            </p:cNvPr>
            <p:cNvSpPr/>
            <p:nvPr/>
          </p:nvSpPr>
          <p:spPr>
            <a:xfrm>
              <a:off x="3862012" y="3007093"/>
              <a:ext cx="1234696" cy="84381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Unformatted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TEDFB</a:t>
              </a:r>
            </a:p>
          </p:txBody>
        </p:sp>
        <p:cxnSp>
          <p:nvCxnSpPr>
            <p:cNvPr id="9" name="Connettore 2 14">
              <a:extLst>
                <a:ext uri="{FF2B5EF4-FFF2-40B4-BE49-F238E27FC236}">
                  <a16:creationId xmlns:a16="http://schemas.microsoft.com/office/drawing/2014/main" id="{049F992B-CD4F-4B2E-937C-7930820E7FFB}"/>
                </a:ext>
              </a:extLst>
            </p:cNvPr>
            <p:cNvCxnSpPr/>
            <p:nvPr/>
          </p:nvCxnSpPr>
          <p:spPr>
            <a:xfrm>
              <a:off x="2577966" y="2556851"/>
              <a:ext cx="0" cy="370112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0" name="Connettore 2 17">
              <a:extLst>
                <a:ext uri="{FF2B5EF4-FFF2-40B4-BE49-F238E27FC236}">
                  <a16:creationId xmlns:a16="http://schemas.microsoft.com/office/drawing/2014/main" id="{18FB0411-FB42-4263-AD1A-4F62D8B3CFB8}"/>
                </a:ext>
              </a:extLst>
            </p:cNvPr>
            <p:cNvCxnSpPr/>
            <p:nvPr/>
          </p:nvCxnSpPr>
          <p:spPr>
            <a:xfrm>
              <a:off x="2577966" y="3853543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1" name="Connettore 2 18">
              <a:extLst>
                <a:ext uri="{FF2B5EF4-FFF2-40B4-BE49-F238E27FC236}">
                  <a16:creationId xmlns:a16="http://schemas.microsoft.com/office/drawing/2014/main" id="{01B95838-8423-4A17-AE3A-99E057944C2F}"/>
                </a:ext>
              </a:extLst>
            </p:cNvPr>
            <p:cNvCxnSpPr/>
            <p:nvPr/>
          </p:nvCxnSpPr>
          <p:spPr>
            <a:xfrm>
              <a:off x="3412045" y="3437738"/>
              <a:ext cx="408636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12" name="Ovale 21">
              <a:extLst>
                <a:ext uri="{FF2B5EF4-FFF2-40B4-BE49-F238E27FC236}">
                  <a16:creationId xmlns:a16="http://schemas.microsoft.com/office/drawing/2014/main" id="{FB443E41-C0E7-412E-9742-3229F47CF37A}"/>
                </a:ext>
              </a:extLst>
            </p:cNvPr>
            <p:cNvSpPr/>
            <p:nvPr/>
          </p:nvSpPr>
          <p:spPr>
            <a:xfrm>
              <a:off x="1960618" y="4236681"/>
              <a:ext cx="1234696" cy="119951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OEDFB</a:t>
              </a:r>
            </a:p>
          </p:txBody>
        </p:sp>
        <p:cxnSp>
          <p:nvCxnSpPr>
            <p:cNvPr id="13" name="Connettore 2 22">
              <a:extLst>
                <a:ext uri="{FF2B5EF4-FFF2-40B4-BE49-F238E27FC236}">
                  <a16:creationId xmlns:a16="http://schemas.microsoft.com/office/drawing/2014/main" id="{ECEA6C70-7A2C-42C9-A045-FF8C533490C1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39" y="3402371"/>
              <a:ext cx="2438418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14" name="Ovale 23">
              <a:extLst>
                <a:ext uri="{FF2B5EF4-FFF2-40B4-BE49-F238E27FC236}">
                  <a16:creationId xmlns:a16="http://schemas.microsoft.com/office/drawing/2014/main" id="{7CBD68B0-0228-4853-A60D-DD53F5998178}"/>
                </a:ext>
              </a:extLst>
            </p:cNvPr>
            <p:cNvSpPr/>
            <p:nvPr/>
          </p:nvSpPr>
          <p:spPr>
            <a:xfrm>
              <a:off x="7961692" y="1550430"/>
              <a:ext cx="1234696" cy="91987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r>
                <a:rPr lang="it-IT" sz="1000" dirty="0"/>
                <a:t> </a:t>
              </a:r>
            </a:p>
            <a:p>
              <a:pPr algn="ctr"/>
              <a:r>
                <a:rPr lang="it-IT" sz="1000" dirty="0"/>
                <a:t>Input data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DSPH</a:t>
              </a:r>
            </a:p>
          </p:txBody>
        </p:sp>
        <p:cxnSp>
          <p:nvCxnSpPr>
            <p:cNvPr id="15" name="Connettore 2 24">
              <a:extLst>
                <a:ext uri="{FF2B5EF4-FFF2-40B4-BE49-F238E27FC236}">
                  <a16:creationId xmlns:a16="http://schemas.microsoft.com/office/drawing/2014/main" id="{E10A13E5-442B-4E87-ADF0-370EC2AEB786}"/>
                </a:ext>
              </a:extLst>
            </p:cNvPr>
            <p:cNvCxnSpPr/>
            <p:nvPr/>
          </p:nvCxnSpPr>
          <p:spPr>
            <a:xfrm>
              <a:off x="8579040" y="2547482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6" name="Connettore 2 25">
              <a:extLst>
                <a:ext uri="{FF2B5EF4-FFF2-40B4-BE49-F238E27FC236}">
                  <a16:creationId xmlns:a16="http://schemas.microsoft.com/office/drawing/2014/main" id="{64ED20F1-7DDD-4E99-8652-619A124073AB}"/>
                </a:ext>
              </a:extLst>
            </p:cNvPr>
            <p:cNvCxnSpPr/>
            <p:nvPr/>
          </p:nvCxnSpPr>
          <p:spPr>
            <a:xfrm>
              <a:off x="8607194" y="3866568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17" name="Ovale 26">
              <a:extLst>
                <a:ext uri="{FF2B5EF4-FFF2-40B4-BE49-F238E27FC236}">
                  <a16:creationId xmlns:a16="http://schemas.microsoft.com/office/drawing/2014/main" id="{DCAB5A69-9193-43AF-A22D-5C3C0ED725FB}"/>
                </a:ext>
              </a:extLst>
            </p:cNvPr>
            <p:cNvSpPr/>
            <p:nvPr/>
          </p:nvSpPr>
          <p:spPr>
            <a:xfrm>
              <a:off x="7961692" y="4308973"/>
              <a:ext cx="1234696" cy="70931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OSPH</a:t>
              </a:r>
            </a:p>
          </p:txBody>
        </p:sp>
        <p:cxnSp>
          <p:nvCxnSpPr>
            <p:cNvPr id="19" name="Connettore 2 28">
              <a:extLst>
                <a:ext uri="{FF2B5EF4-FFF2-40B4-BE49-F238E27FC236}">
                  <a16:creationId xmlns:a16="http://schemas.microsoft.com/office/drawing/2014/main" id="{10495CAB-1274-40E7-B823-F8CE88390C8D}"/>
                </a:ext>
              </a:extLst>
            </p:cNvPr>
            <p:cNvCxnSpPr/>
            <p:nvPr/>
          </p:nvCxnSpPr>
          <p:spPr>
            <a:xfrm>
              <a:off x="9246406" y="3450763"/>
              <a:ext cx="408645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439990F3-EACE-4B43-BFCD-6AD537AD4988}"/>
                </a:ext>
              </a:extLst>
            </p:cNvPr>
            <p:cNvSpPr/>
            <p:nvPr/>
          </p:nvSpPr>
          <p:spPr>
            <a:xfrm>
              <a:off x="7240707" y="1179006"/>
              <a:ext cx="3984641" cy="4611527"/>
            </a:xfrm>
            <a:prstGeom prst="rect">
              <a:avLst/>
            </a:prstGeom>
            <a:noFill/>
            <a:ln w="12701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917BAA95-7012-9244-4DAD-75EC5D71F9F3}"/>
                </a:ext>
              </a:extLst>
            </p:cNvPr>
            <p:cNvSpPr/>
            <p:nvPr/>
          </p:nvSpPr>
          <p:spPr>
            <a:xfrm>
              <a:off x="49112" y="1212166"/>
              <a:ext cx="6640232" cy="457836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27">
              <a:extLst>
                <a:ext uri="{FF2B5EF4-FFF2-40B4-BE49-F238E27FC236}">
                  <a16:creationId xmlns:a16="http://schemas.microsoft.com/office/drawing/2014/main" id="{824317E8-D54B-80BA-5FEC-2012B2632592}"/>
                </a:ext>
              </a:extLst>
            </p:cNvPr>
            <p:cNvSpPr/>
            <p:nvPr/>
          </p:nvSpPr>
          <p:spPr>
            <a:xfrm>
              <a:off x="9797768" y="3009064"/>
              <a:ext cx="1234696" cy="95140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Unformatted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TMMS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919FD0F5-4542-1E62-B635-CAA9D3FA998D}"/>
                </a:ext>
              </a:extLst>
            </p:cNvPr>
            <p:cNvSpPr/>
            <p:nvPr/>
          </p:nvSpPr>
          <p:spPr>
            <a:xfrm>
              <a:off x="3333082" y="1373970"/>
              <a:ext cx="3265603" cy="1245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000" dirty="0"/>
                <a:t>The info on </a:t>
              </a:r>
              <a:r>
                <a:rPr lang="it-IT" sz="1000" dirty="0" err="1"/>
                <a:t>refractive</a:t>
              </a:r>
              <a:r>
                <a:rPr lang="it-IT" sz="1000" dirty="0"/>
                <a:t> index/</a:t>
              </a:r>
              <a:r>
                <a:rPr lang="it-IT" sz="1000" dirty="0" err="1"/>
                <a:t>dielectric</a:t>
              </a:r>
              <a:r>
                <a:rPr lang="it-IT" sz="1000" dirty="0"/>
                <a:t> </a:t>
              </a:r>
              <a:r>
                <a:rPr lang="it-IT" sz="1000" dirty="0" err="1"/>
                <a:t>constants</a:t>
              </a:r>
              <a:r>
                <a:rPr lang="it-IT" sz="1000" dirty="0"/>
                <a:t>, can be </a:t>
              </a:r>
              <a:r>
                <a:rPr lang="it-IT" sz="1000" dirty="0" err="1"/>
                <a:t>given</a:t>
              </a:r>
              <a:r>
                <a:rPr lang="it-IT" sz="1000" dirty="0"/>
                <a:t> in DEDFB </a:t>
              </a:r>
              <a:r>
                <a:rPr lang="it-IT" sz="1000" dirty="0" err="1"/>
                <a:t>using</a:t>
              </a:r>
              <a:r>
                <a:rPr lang="it-IT" sz="1000" dirty="0"/>
                <a:t>:</a:t>
              </a:r>
            </a:p>
            <a:p>
              <a:pPr marL="342900" indent="-342900">
                <a:buAutoNum type="arabicPeriod"/>
              </a:pPr>
              <a:r>
                <a:rPr lang="it-IT" sz="1000" dirty="0"/>
                <a:t>the output of </a:t>
              </a:r>
              <a:r>
                <a:rPr lang="it-IT" sz="1000" dirty="0" err="1"/>
                <a:t>bruggeman.f</a:t>
              </a:r>
              <a:r>
                <a:rPr lang="it-IT" sz="1000" dirty="0"/>
                <a:t>  job for </a:t>
              </a:r>
              <a:r>
                <a:rPr lang="it-IT" sz="1000" dirty="0" err="1"/>
                <a:t>mixture</a:t>
              </a:r>
              <a:endParaRPr lang="it-IT" sz="1000" dirty="0"/>
            </a:p>
            <a:p>
              <a:pPr marL="342900" indent="-342900">
                <a:buAutoNum type="arabicPeriod"/>
              </a:pPr>
              <a:r>
                <a:rPr lang="it-IT" sz="1000" dirty="0" err="1"/>
                <a:t>Experimental</a:t>
              </a:r>
              <a:r>
                <a:rPr lang="it-IT" sz="1000" dirty="0"/>
                <a:t> data from </a:t>
              </a:r>
              <a:r>
                <a:rPr lang="it-IT" sz="1000" dirty="0" err="1"/>
                <a:t>ellipsometric</a:t>
              </a:r>
              <a:r>
                <a:rPr lang="it-IT" sz="1000" dirty="0"/>
                <a:t> </a:t>
              </a:r>
              <a:r>
                <a:rPr lang="it-IT" sz="1000" dirty="0" err="1"/>
                <a:t>measurements</a:t>
              </a:r>
              <a:endParaRPr lang="it-IT" sz="1000" dirty="0"/>
            </a:p>
            <a:p>
              <a:pPr marL="342900" indent="-342900">
                <a:buAutoNum type="arabicPeriod"/>
              </a:pPr>
              <a:r>
                <a:rPr lang="it-IT" sz="1000" dirty="0"/>
                <a:t>Some </a:t>
              </a:r>
              <a:r>
                <a:rPr lang="it-IT" sz="1000" dirty="0" err="1"/>
                <a:t>specific</a:t>
              </a:r>
              <a:r>
                <a:rPr lang="it-IT" sz="1000" dirty="0"/>
                <a:t> models </a:t>
              </a:r>
              <a:r>
                <a:rPr lang="it-IT" sz="1000" dirty="0" err="1"/>
                <a:t>implemented</a:t>
              </a:r>
              <a:r>
                <a:rPr lang="it-IT" sz="1000" dirty="0"/>
                <a:t> in the code (Drude model, </a:t>
              </a:r>
              <a:r>
                <a:rPr lang="it-IT" sz="1000" dirty="0" err="1"/>
                <a:t>Lindhard</a:t>
              </a:r>
              <a:r>
                <a:rPr lang="it-IT" sz="1000" dirty="0"/>
                <a:t> model, </a:t>
              </a:r>
              <a:r>
                <a:rPr lang="it-IT" sz="1000" dirty="0" err="1"/>
                <a:t>damped-oscillator</a:t>
              </a:r>
              <a:r>
                <a:rPr lang="it-IT" sz="1000" dirty="0"/>
                <a:t> model for </a:t>
              </a:r>
              <a:r>
                <a:rPr lang="it-IT" sz="1000" dirty="0" err="1"/>
                <a:t>dielectric</a:t>
              </a:r>
              <a:r>
                <a:rPr lang="it-IT" sz="1000" dirty="0"/>
                <a:t>…)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48044F3-5521-D540-8450-02FD5E6AC86C}"/>
                </a:ext>
              </a:extLst>
            </p:cNvPr>
            <p:cNvSpPr txBox="1"/>
            <p:nvPr/>
          </p:nvSpPr>
          <p:spPr>
            <a:xfrm>
              <a:off x="64572" y="1326696"/>
              <a:ext cx="1835080" cy="1169551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Wavelenghts</a:t>
              </a:r>
              <a:endParaRPr lang="en-GB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Dielectric constant of the environment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Radius of the sphere,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no. of shells &amp; dielectric constants of the single layer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5D553E7-1A23-48E2-1F1A-9CDDD76ACB37}"/>
                </a:ext>
              </a:extLst>
            </p:cNvPr>
            <p:cNvSpPr txBox="1"/>
            <p:nvPr/>
          </p:nvSpPr>
          <p:spPr>
            <a:xfrm>
              <a:off x="9341325" y="1306799"/>
              <a:ext cx="1835080" cy="1323439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Polarization type of the incident field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 of truncation for multipolar expansions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Scattering geometry: incident and scattering angles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74E7050-C524-A19D-DA47-4EF5283844F5}"/>
                </a:ext>
              </a:extLst>
            </p:cNvPr>
            <p:cNvSpPr txBox="1"/>
            <p:nvPr/>
          </p:nvSpPr>
          <p:spPr>
            <a:xfrm>
              <a:off x="3570517" y="4100551"/>
              <a:ext cx="1828818" cy="86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The file </a:t>
              </a:r>
              <a:r>
                <a:rPr lang="it-IT" sz="1000" dirty="0" err="1"/>
                <a:t>contains</a:t>
              </a:r>
              <a:r>
                <a:rPr lang="it-IT" sz="1000" dirty="0"/>
                <a:t> </a:t>
              </a:r>
              <a:r>
                <a:rPr lang="it-IT" sz="1000" dirty="0" err="1"/>
                <a:t>all</a:t>
              </a:r>
              <a:r>
                <a:rPr lang="it-IT" sz="1000" dirty="0"/>
                <a:t> the </a:t>
              </a:r>
              <a:r>
                <a:rPr lang="it-IT" sz="1000" dirty="0" err="1"/>
                <a:t>usefull</a:t>
              </a:r>
              <a:r>
                <a:rPr lang="it-IT" sz="1000" dirty="0"/>
                <a:t> </a:t>
              </a:r>
              <a:r>
                <a:rPr lang="it-IT" sz="1000" dirty="0" err="1"/>
                <a:t>informations</a:t>
              </a:r>
              <a:r>
                <a:rPr lang="it-IT" sz="1000" dirty="0"/>
                <a:t> on the </a:t>
              </a:r>
              <a:r>
                <a:rPr lang="it-IT" sz="1000" dirty="0" err="1"/>
                <a:t>properties</a:t>
              </a:r>
              <a:r>
                <a:rPr lang="it-IT" sz="1000" dirty="0"/>
                <a:t> of the </a:t>
              </a:r>
              <a:r>
                <a:rPr lang="it-IT" sz="1000" dirty="0" err="1"/>
                <a:t>sphere</a:t>
              </a:r>
              <a:r>
                <a:rPr lang="it-IT" sz="1000" dirty="0"/>
                <a:t>, and </a:t>
              </a:r>
              <a:r>
                <a:rPr lang="it-IT" sz="1000" dirty="0" err="1"/>
                <a:t>constitute</a:t>
              </a:r>
              <a:r>
                <a:rPr lang="it-IT" sz="1000" dirty="0"/>
                <a:t> an input </a:t>
              </a:r>
              <a:r>
                <a:rPr lang="it-IT" sz="1000" dirty="0" err="1"/>
                <a:t>unformatted</a:t>
              </a:r>
              <a:r>
                <a:rPr lang="it-IT" sz="1000" dirty="0"/>
                <a:t> file for </a:t>
              </a:r>
              <a:r>
                <a:rPr lang="it-IT" sz="1000" dirty="0" err="1"/>
                <a:t>sph.f</a:t>
              </a:r>
              <a:r>
                <a:rPr lang="it-IT" sz="1000" dirty="0"/>
                <a:t>.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95A3995A-E266-3125-D7A7-168C108C048D}"/>
                </a:ext>
              </a:extLst>
            </p:cNvPr>
            <p:cNvSpPr txBox="1"/>
            <p:nvPr/>
          </p:nvSpPr>
          <p:spPr>
            <a:xfrm>
              <a:off x="9500706" y="4239703"/>
              <a:ext cx="1828818" cy="86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The file </a:t>
              </a:r>
              <a:r>
                <a:rPr lang="it-IT" sz="1000" dirty="0" err="1"/>
                <a:t>contains</a:t>
              </a:r>
              <a:r>
                <a:rPr lang="it-IT" sz="1000" dirty="0"/>
                <a:t> </a:t>
              </a:r>
              <a:r>
                <a:rPr lang="it-IT" sz="1000" dirty="0" err="1"/>
                <a:t>all</a:t>
              </a:r>
              <a:r>
                <a:rPr lang="it-IT" sz="1000" dirty="0"/>
                <a:t> </a:t>
              </a:r>
              <a:r>
                <a:rPr lang="it-IT" sz="1000" dirty="0" err="1"/>
                <a:t>elements</a:t>
              </a:r>
              <a:r>
                <a:rPr lang="it-IT" sz="1000" dirty="0"/>
                <a:t> of T-</a:t>
              </a:r>
              <a:r>
                <a:rPr lang="it-IT" sz="1000" dirty="0" err="1"/>
                <a:t>matrix</a:t>
              </a:r>
              <a:r>
                <a:rPr lang="it-IT" sz="1000" dirty="0"/>
                <a:t> for the </a:t>
              </a:r>
              <a:r>
                <a:rPr lang="it-IT" sz="1000" dirty="0" err="1"/>
                <a:t>studied</a:t>
              </a:r>
              <a:r>
                <a:rPr lang="it-IT" sz="1000" dirty="0"/>
                <a:t> case, and </a:t>
              </a:r>
              <a:r>
                <a:rPr lang="it-IT" sz="1000" dirty="0" err="1"/>
                <a:t>constitute</a:t>
              </a:r>
              <a:r>
                <a:rPr lang="it-IT" sz="1000" dirty="0"/>
                <a:t> an input file for the trapping </a:t>
              </a:r>
              <a:r>
                <a:rPr lang="it-IT" sz="1000" dirty="0" err="1"/>
                <a:t>issue</a:t>
              </a:r>
              <a:r>
                <a:rPr lang="it-IT" sz="1000" dirty="0"/>
                <a:t> and </a:t>
              </a:r>
              <a:r>
                <a:rPr lang="it-IT" sz="1000" dirty="0" err="1"/>
                <a:t>other</a:t>
              </a:r>
              <a:r>
                <a:rPr lang="it-IT" sz="1000" dirty="0"/>
                <a:t> </a:t>
              </a:r>
              <a:r>
                <a:rPr lang="it-IT" sz="1000" dirty="0" err="1"/>
                <a:t>specific</a:t>
              </a:r>
              <a:r>
                <a:rPr lang="it-IT" sz="1000" dirty="0"/>
                <a:t> jobs.</a:t>
              </a:r>
            </a:p>
          </p:txBody>
        </p:sp>
        <p:sp>
          <p:nvSpPr>
            <p:cNvPr id="46" name="Freccia in giù 45">
              <a:extLst>
                <a:ext uri="{FF2B5EF4-FFF2-40B4-BE49-F238E27FC236}">
                  <a16:creationId xmlns:a16="http://schemas.microsoft.com/office/drawing/2014/main" id="{CA4CA9F5-535F-BE05-9072-E9CF5195DB7D}"/>
                </a:ext>
              </a:extLst>
            </p:cNvPr>
            <p:cNvSpPr/>
            <p:nvPr/>
          </p:nvSpPr>
          <p:spPr>
            <a:xfrm>
              <a:off x="4358540" y="3868984"/>
              <a:ext cx="235391" cy="18297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47" name="Freccia in giù 46">
              <a:extLst>
                <a:ext uri="{FF2B5EF4-FFF2-40B4-BE49-F238E27FC236}">
                  <a16:creationId xmlns:a16="http://schemas.microsoft.com/office/drawing/2014/main" id="{B4CB0818-6E29-8B31-AE1C-620B1F925B8B}"/>
                </a:ext>
              </a:extLst>
            </p:cNvPr>
            <p:cNvSpPr/>
            <p:nvPr/>
          </p:nvSpPr>
          <p:spPr>
            <a:xfrm>
              <a:off x="10297420" y="4025864"/>
              <a:ext cx="235391" cy="18297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48" name="Connettore 2 46">
              <a:extLst>
                <a:ext uri="{FF2B5EF4-FFF2-40B4-BE49-F238E27FC236}">
                  <a16:creationId xmlns:a16="http://schemas.microsoft.com/office/drawing/2014/main" id="{A4051AD6-04E3-91C1-BA50-80D974056F70}"/>
                </a:ext>
              </a:extLst>
            </p:cNvPr>
            <p:cNvCxnSpPr/>
            <p:nvPr/>
          </p:nvCxnSpPr>
          <p:spPr>
            <a:xfrm>
              <a:off x="1808574" y="1979654"/>
              <a:ext cx="408645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49" name="Connettore 2 46">
              <a:extLst>
                <a:ext uri="{FF2B5EF4-FFF2-40B4-BE49-F238E27FC236}">
                  <a16:creationId xmlns:a16="http://schemas.microsoft.com/office/drawing/2014/main" id="{F192116B-7B00-3FC4-F043-8A994D514A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005568" y="1976107"/>
              <a:ext cx="325335" cy="3547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52" name="Connettore 2 46">
              <a:extLst>
                <a:ext uri="{FF2B5EF4-FFF2-40B4-BE49-F238E27FC236}">
                  <a16:creationId xmlns:a16="http://schemas.microsoft.com/office/drawing/2014/main" id="{65A25282-C86A-FA8C-D53D-B33AC12F319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3214" y="1995658"/>
              <a:ext cx="427514" cy="14608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2344301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3">
            <a:extLst>
              <a:ext uri="{FF2B5EF4-FFF2-40B4-BE49-F238E27FC236}">
                <a16:creationId xmlns:a16="http://schemas.microsoft.com/office/drawing/2014/main" id="{977C9D01-C9A1-4372-A969-81938B14ED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264561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scattering code works: the case of a cluster</a:t>
            </a:r>
          </a:p>
        </p:txBody>
      </p:sp>
      <p:grpSp>
        <p:nvGrpSpPr>
          <p:cNvPr id="22" name="Gruppo 21">
            <a:extLst>
              <a:ext uri="{FF2B5EF4-FFF2-40B4-BE49-F238E27FC236}">
                <a16:creationId xmlns:a16="http://schemas.microsoft.com/office/drawing/2014/main" id="{F9DBBF3C-845A-BA2A-6601-1A94BC10987D}"/>
              </a:ext>
            </a:extLst>
          </p:cNvPr>
          <p:cNvGrpSpPr/>
          <p:nvPr/>
        </p:nvGrpSpPr>
        <p:grpSpPr>
          <a:xfrm>
            <a:off x="49112" y="1179006"/>
            <a:ext cx="12088503" cy="4611527"/>
            <a:chOff x="49112" y="1179006"/>
            <a:chExt cx="12088503" cy="4611527"/>
          </a:xfrm>
        </p:grpSpPr>
        <p:sp>
          <p:nvSpPr>
            <p:cNvPr id="4" name="Rettangolo 5">
              <a:extLst>
                <a:ext uri="{FF2B5EF4-FFF2-40B4-BE49-F238E27FC236}">
                  <a16:creationId xmlns:a16="http://schemas.microsoft.com/office/drawing/2014/main" id="{F2D9F7D4-99FC-45A0-935E-C5C470528A08}"/>
                </a:ext>
              </a:extLst>
            </p:cNvPr>
            <p:cNvSpPr/>
            <p:nvPr/>
          </p:nvSpPr>
          <p:spPr>
            <a:xfrm>
              <a:off x="7792071" y="3071946"/>
              <a:ext cx="1454334" cy="757644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 err="1">
                  <a:solidFill>
                    <a:srgbClr val="FFFFFF"/>
                  </a:solidFill>
                  <a:uFillTx/>
                  <a:latin typeface="Calibri"/>
                </a:rPr>
                <a:t>CLU.f</a:t>
              </a:r>
              <a:endPara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sp>
          <p:nvSpPr>
            <p:cNvPr id="5" name="Rettangolo 6">
              <a:extLst>
                <a:ext uri="{FF2B5EF4-FFF2-40B4-BE49-F238E27FC236}">
                  <a16:creationId xmlns:a16="http://schemas.microsoft.com/office/drawing/2014/main" id="{1274FF35-E849-4392-8A84-C8AC84C650ED}"/>
                </a:ext>
              </a:extLst>
            </p:cNvPr>
            <p:cNvSpPr/>
            <p:nvPr/>
          </p:nvSpPr>
          <p:spPr>
            <a:xfrm>
              <a:off x="1916380" y="3023549"/>
              <a:ext cx="1454334" cy="757644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Edfb.f</a:t>
              </a:r>
            </a:p>
          </p:txBody>
        </p:sp>
        <p:sp>
          <p:nvSpPr>
            <p:cNvPr id="7" name="Ovale 9">
              <a:extLst>
                <a:ext uri="{FF2B5EF4-FFF2-40B4-BE49-F238E27FC236}">
                  <a16:creationId xmlns:a16="http://schemas.microsoft.com/office/drawing/2014/main" id="{A2B4F8C6-E40A-4DB5-B24E-94C5C73B9FB8}"/>
                </a:ext>
              </a:extLst>
            </p:cNvPr>
            <p:cNvSpPr/>
            <p:nvPr/>
          </p:nvSpPr>
          <p:spPr>
            <a:xfrm>
              <a:off x="1990729" y="1452567"/>
              <a:ext cx="1234696" cy="101315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r>
                <a:rPr lang="it-IT" sz="1000" dirty="0"/>
                <a:t> </a:t>
              </a:r>
            </a:p>
            <a:p>
              <a:pPr algn="ctr"/>
              <a:r>
                <a:rPr lang="it-IT" sz="1000" dirty="0"/>
                <a:t>Input data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DEDFB</a:t>
              </a:r>
            </a:p>
          </p:txBody>
        </p:sp>
        <p:sp>
          <p:nvSpPr>
            <p:cNvPr id="8" name="Ovale 10">
              <a:extLst>
                <a:ext uri="{FF2B5EF4-FFF2-40B4-BE49-F238E27FC236}">
                  <a16:creationId xmlns:a16="http://schemas.microsoft.com/office/drawing/2014/main" id="{B67485A7-D786-4015-883C-BC8902074EEC}"/>
                </a:ext>
              </a:extLst>
            </p:cNvPr>
            <p:cNvSpPr/>
            <p:nvPr/>
          </p:nvSpPr>
          <p:spPr>
            <a:xfrm>
              <a:off x="3862012" y="3007093"/>
              <a:ext cx="1234696" cy="84381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Unformatted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TEDFB</a:t>
              </a:r>
            </a:p>
          </p:txBody>
        </p:sp>
        <p:cxnSp>
          <p:nvCxnSpPr>
            <p:cNvPr id="9" name="Connettore 2 14">
              <a:extLst>
                <a:ext uri="{FF2B5EF4-FFF2-40B4-BE49-F238E27FC236}">
                  <a16:creationId xmlns:a16="http://schemas.microsoft.com/office/drawing/2014/main" id="{049F992B-CD4F-4B2E-937C-7930820E7FFB}"/>
                </a:ext>
              </a:extLst>
            </p:cNvPr>
            <p:cNvCxnSpPr/>
            <p:nvPr/>
          </p:nvCxnSpPr>
          <p:spPr>
            <a:xfrm>
              <a:off x="2577966" y="2556851"/>
              <a:ext cx="0" cy="370112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0" name="Connettore 2 17">
              <a:extLst>
                <a:ext uri="{FF2B5EF4-FFF2-40B4-BE49-F238E27FC236}">
                  <a16:creationId xmlns:a16="http://schemas.microsoft.com/office/drawing/2014/main" id="{18FB0411-FB42-4263-AD1A-4F62D8B3CFB8}"/>
                </a:ext>
              </a:extLst>
            </p:cNvPr>
            <p:cNvCxnSpPr/>
            <p:nvPr/>
          </p:nvCxnSpPr>
          <p:spPr>
            <a:xfrm>
              <a:off x="2577966" y="3853543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1" name="Connettore 2 18">
              <a:extLst>
                <a:ext uri="{FF2B5EF4-FFF2-40B4-BE49-F238E27FC236}">
                  <a16:creationId xmlns:a16="http://schemas.microsoft.com/office/drawing/2014/main" id="{01B95838-8423-4A17-AE3A-99E057944C2F}"/>
                </a:ext>
              </a:extLst>
            </p:cNvPr>
            <p:cNvCxnSpPr/>
            <p:nvPr/>
          </p:nvCxnSpPr>
          <p:spPr>
            <a:xfrm>
              <a:off x="3412045" y="3437738"/>
              <a:ext cx="408636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12" name="Ovale 21">
              <a:extLst>
                <a:ext uri="{FF2B5EF4-FFF2-40B4-BE49-F238E27FC236}">
                  <a16:creationId xmlns:a16="http://schemas.microsoft.com/office/drawing/2014/main" id="{FB443E41-C0E7-412E-9742-3229F47CF37A}"/>
                </a:ext>
              </a:extLst>
            </p:cNvPr>
            <p:cNvSpPr/>
            <p:nvPr/>
          </p:nvSpPr>
          <p:spPr>
            <a:xfrm>
              <a:off x="1990541" y="4362566"/>
              <a:ext cx="1234696" cy="119951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OEDFB</a:t>
              </a:r>
            </a:p>
          </p:txBody>
        </p:sp>
        <p:cxnSp>
          <p:nvCxnSpPr>
            <p:cNvPr id="13" name="Connettore 2 22">
              <a:extLst>
                <a:ext uri="{FF2B5EF4-FFF2-40B4-BE49-F238E27FC236}">
                  <a16:creationId xmlns:a16="http://schemas.microsoft.com/office/drawing/2014/main" id="{ECEA6C70-7A2C-42C9-A045-FF8C533490C1}"/>
                </a:ext>
              </a:extLst>
            </p:cNvPr>
            <p:cNvCxnSpPr>
              <a:cxnSpLocks/>
            </p:cNvCxnSpPr>
            <p:nvPr/>
          </p:nvCxnSpPr>
          <p:spPr>
            <a:xfrm>
              <a:off x="5138039" y="3402371"/>
              <a:ext cx="2438418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14" name="Ovale 23">
              <a:extLst>
                <a:ext uri="{FF2B5EF4-FFF2-40B4-BE49-F238E27FC236}">
                  <a16:creationId xmlns:a16="http://schemas.microsoft.com/office/drawing/2014/main" id="{7CBD68B0-0228-4853-A60D-DD53F5998178}"/>
                </a:ext>
              </a:extLst>
            </p:cNvPr>
            <p:cNvSpPr/>
            <p:nvPr/>
          </p:nvSpPr>
          <p:spPr>
            <a:xfrm>
              <a:off x="7779153" y="1567984"/>
              <a:ext cx="1234696" cy="919877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r>
                <a:rPr lang="it-IT" sz="1000" dirty="0"/>
                <a:t> </a:t>
              </a:r>
            </a:p>
            <a:p>
              <a:pPr algn="ctr"/>
              <a:r>
                <a:rPr lang="it-IT" sz="1000" dirty="0"/>
                <a:t>Input data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DCLU</a:t>
              </a:r>
            </a:p>
          </p:txBody>
        </p:sp>
        <p:cxnSp>
          <p:nvCxnSpPr>
            <p:cNvPr id="15" name="Connettore 2 24">
              <a:extLst>
                <a:ext uri="{FF2B5EF4-FFF2-40B4-BE49-F238E27FC236}">
                  <a16:creationId xmlns:a16="http://schemas.microsoft.com/office/drawing/2014/main" id="{E10A13E5-442B-4E87-ADF0-370EC2AEB786}"/>
                </a:ext>
              </a:extLst>
            </p:cNvPr>
            <p:cNvCxnSpPr/>
            <p:nvPr/>
          </p:nvCxnSpPr>
          <p:spPr>
            <a:xfrm>
              <a:off x="8579040" y="2547482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6" name="Connettore 2 25">
              <a:extLst>
                <a:ext uri="{FF2B5EF4-FFF2-40B4-BE49-F238E27FC236}">
                  <a16:creationId xmlns:a16="http://schemas.microsoft.com/office/drawing/2014/main" id="{64ED20F1-7DDD-4E99-8652-619A124073AB}"/>
                </a:ext>
              </a:extLst>
            </p:cNvPr>
            <p:cNvCxnSpPr/>
            <p:nvPr/>
          </p:nvCxnSpPr>
          <p:spPr>
            <a:xfrm>
              <a:off x="8607194" y="3866568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17" name="Ovale 26">
              <a:extLst>
                <a:ext uri="{FF2B5EF4-FFF2-40B4-BE49-F238E27FC236}">
                  <a16:creationId xmlns:a16="http://schemas.microsoft.com/office/drawing/2014/main" id="{DCAB5A69-9193-43AF-A22D-5C3C0ED725FB}"/>
                </a:ext>
              </a:extLst>
            </p:cNvPr>
            <p:cNvSpPr/>
            <p:nvPr/>
          </p:nvSpPr>
          <p:spPr>
            <a:xfrm>
              <a:off x="7961692" y="4308973"/>
              <a:ext cx="1234696" cy="70931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OCLU</a:t>
              </a:r>
            </a:p>
          </p:txBody>
        </p:sp>
        <p:cxnSp>
          <p:nvCxnSpPr>
            <p:cNvPr id="19" name="Connettore 2 28">
              <a:extLst>
                <a:ext uri="{FF2B5EF4-FFF2-40B4-BE49-F238E27FC236}">
                  <a16:creationId xmlns:a16="http://schemas.microsoft.com/office/drawing/2014/main" id="{10495CAB-1274-40E7-B823-F8CE88390C8D}"/>
                </a:ext>
              </a:extLst>
            </p:cNvPr>
            <p:cNvCxnSpPr/>
            <p:nvPr/>
          </p:nvCxnSpPr>
          <p:spPr>
            <a:xfrm>
              <a:off x="9246406" y="3450763"/>
              <a:ext cx="408645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439990F3-EACE-4B43-BFCD-6AD537AD4988}"/>
                </a:ext>
              </a:extLst>
            </p:cNvPr>
            <p:cNvSpPr/>
            <p:nvPr/>
          </p:nvSpPr>
          <p:spPr>
            <a:xfrm>
              <a:off x="7101947" y="1179006"/>
              <a:ext cx="5035668" cy="4611527"/>
            </a:xfrm>
            <a:prstGeom prst="rect">
              <a:avLst/>
            </a:prstGeom>
            <a:noFill/>
            <a:ln w="12701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917BAA95-7012-9244-4DAD-75EC5D71F9F3}"/>
                </a:ext>
              </a:extLst>
            </p:cNvPr>
            <p:cNvSpPr/>
            <p:nvPr/>
          </p:nvSpPr>
          <p:spPr>
            <a:xfrm>
              <a:off x="49112" y="1212166"/>
              <a:ext cx="6640232" cy="4578367"/>
            </a:xfrm>
            <a:prstGeom prst="rect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33" name="Ovale 27">
              <a:extLst>
                <a:ext uri="{FF2B5EF4-FFF2-40B4-BE49-F238E27FC236}">
                  <a16:creationId xmlns:a16="http://schemas.microsoft.com/office/drawing/2014/main" id="{824317E8-D54B-80BA-5FEC-2012B2632592}"/>
                </a:ext>
              </a:extLst>
            </p:cNvPr>
            <p:cNvSpPr/>
            <p:nvPr/>
          </p:nvSpPr>
          <p:spPr>
            <a:xfrm>
              <a:off x="9797768" y="3009064"/>
              <a:ext cx="1234696" cy="95140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Unformatted</a:t>
              </a:r>
              <a:endParaRPr lang="it-IT" sz="1000" dirty="0"/>
            </a:p>
            <a:p>
              <a:pPr algn="ctr"/>
              <a:r>
                <a:rPr lang="it-IT" sz="1000" dirty="0"/>
                <a:t>Output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TMMS</a:t>
              </a:r>
            </a:p>
          </p:txBody>
        </p:sp>
        <p:sp>
          <p:nvSpPr>
            <p:cNvPr id="36" name="Rettangolo 35">
              <a:extLst>
                <a:ext uri="{FF2B5EF4-FFF2-40B4-BE49-F238E27FC236}">
                  <a16:creationId xmlns:a16="http://schemas.microsoft.com/office/drawing/2014/main" id="{919FD0F5-4542-1E62-B635-CAA9D3FA998D}"/>
                </a:ext>
              </a:extLst>
            </p:cNvPr>
            <p:cNvSpPr/>
            <p:nvPr/>
          </p:nvSpPr>
          <p:spPr>
            <a:xfrm>
              <a:off x="3345046" y="1460402"/>
              <a:ext cx="3265603" cy="124576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it-IT" sz="1000" dirty="0"/>
                <a:t>The info on </a:t>
              </a:r>
              <a:r>
                <a:rPr lang="it-IT" sz="1000" dirty="0" err="1"/>
                <a:t>refractive</a:t>
              </a:r>
              <a:r>
                <a:rPr lang="it-IT" sz="1000" dirty="0"/>
                <a:t> index/</a:t>
              </a:r>
              <a:r>
                <a:rPr lang="it-IT" sz="1000" dirty="0" err="1"/>
                <a:t>dielectric</a:t>
              </a:r>
              <a:r>
                <a:rPr lang="it-IT" sz="1000" dirty="0"/>
                <a:t> </a:t>
              </a:r>
              <a:r>
                <a:rPr lang="it-IT" sz="1000" dirty="0" err="1"/>
                <a:t>constants</a:t>
              </a:r>
              <a:r>
                <a:rPr lang="it-IT" sz="1000" dirty="0"/>
                <a:t>, can be </a:t>
              </a:r>
              <a:r>
                <a:rPr lang="it-IT" sz="1000" dirty="0" err="1"/>
                <a:t>given</a:t>
              </a:r>
              <a:r>
                <a:rPr lang="it-IT" sz="1000" dirty="0"/>
                <a:t> in DEDFB </a:t>
              </a:r>
              <a:r>
                <a:rPr lang="it-IT" sz="1000" dirty="0" err="1"/>
                <a:t>using</a:t>
              </a:r>
              <a:r>
                <a:rPr lang="it-IT" sz="1000" dirty="0"/>
                <a:t>:</a:t>
              </a:r>
            </a:p>
            <a:p>
              <a:pPr marL="342900" indent="-342900">
                <a:buAutoNum type="arabicPeriod"/>
              </a:pPr>
              <a:r>
                <a:rPr lang="it-IT" sz="1000" dirty="0"/>
                <a:t>the output of </a:t>
              </a:r>
              <a:r>
                <a:rPr lang="it-IT" sz="1000" dirty="0" err="1"/>
                <a:t>bruggeman.f</a:t>
              </a:r>
              <a:r>
                <a:rPr lang="it-IT" sz="1000" dirty="0"/>
                <a:t>  job for </a:t>
              </a:r>
              <a:r>
                <a:rPr lang="it-IT" sz="1000" dirty="0" err="1"/>
                <a:t>mixture</a:t>
              </a:r>
              <a:endParaRPr lang="it-IT" sz="1000" dirty="0"/>
            </a:p>
            <a:p>
              <a:pPr marL="342900" indent="-342900">
                <a:buAutoNum type="arabicPeriod"/>
              </a:pPr>
              <a:r>
                <a:rPr lang="it-IT" sz="1000" dirty="0" err="1"/>
                <a:t>Experimental</a:t>
              </a:r>
              <a:r>
                <a:rPr lang="it-IT" sz="1000" dirty="0"/>
                <a:t> data from </a:t>
              </a:r>
              <a:r>
                <a:rPr lang="it-IT" sz="1000" dirty="0" err="1"/>
                <a:t>ellipsometric</a:t>
              </a:r>
              <a:r>
                <a:rPr lang="it-IT" sz="1000" dirty="0"/>
                <a:t> </a:t>
              </a:r>
              <a:r>
                <a:rPr lang="it-IT" sz="1000" dirty="0" err="1"/>
                <a:t>measurements</a:t>
              </a:r>
              <a:endParaRPr lang="it-IT" sz="1000" dirty="0"/>
            </a:p>
            <a:p>
              <a:pPr marL="342900" indent="-342900">
                <a:buAutoNum type="arabicPeriod"/>
              </a:pPr>
              <a:r>
                <a:rPr lang="it-IT" sz="1000" dirty="0"/>
                <a:t>Some </a:t>
              </a:r>
              <a:r>
                <a:rPr lang="it-IT" sz="1000" dirty="0" err="1"/>
                <a:t>specific</a:t>
              </a:r>
              <a:r>
                <a:rPr lang="it-IT" sz="1000" dirty="0"/>
                <a:t> models </a:t>
              </a:r>
              <a:r>
                <a:rPr lang="it-IT" sz="1000" dirty="0" err="1"/>
                <a:t>implemented</a:t>
              </a:r>
              <a:r>
                <a:rPr lang="it-IT" sz="1000" dirty="0"/>
                <a:t> in the code (Drude model, </a:t>
              </a:r>
              <a:r>
                <a:rPr lang="it-IT" sz="1000" dirty="0" err="1"/>
                <a:t>Lindhard</a:t>
              </a:r>
              <a:r>
                <a:rPr lang="it-IT" sz="1000" dirty="0"/>
                <a:t> model, </a:t>
              </a:r>
              <a:r>
                <a:rPr lang="it-IT" sz="1000" dirty="0" err="1"/>
                <a:t>damped-oscillator</a:t>
              </a:r>
              <a:r>
                <a:rPr lang="it-IT" sz="1000" dirty="0"/>
                <a:t> model for </a:t>
              </a:r>
              <a:r>
                <a:rPr lang="it-IT" sz="1000" dirty="0" err="1"/>
                <a:t>dielectric</a:t>
              </a:r>
              <a:r>
                <a:rPr lang="it-IT" sz="1000" dirty="0"/>
                <a:t>…)</a:t>
              </a:r>
            </a:p>
          </p:txBody>
        </p:sp>
        <p:sp>
          <p:nvSpPr>
            <p:cNvPr id="39" name="CasellaDiTesto 38">
              <a:extLst>
                <a:ext uri="{FF2B5EF4-FFF2-40B4-BE49-F238E27FC236}">
                  <a16:creationId xmlns:a16="http://schemas.microsoft.com/office/drawing/2014/main" id="{048044F3-5521-D540-8450-02FD5E6AC86C}"/>
                </a:ext>
              </a:extLst>
            </p:cNvPr>
            <p:cNvSpPr txBox="1"/>
            <p:nvPr/>
          </p:nvSpPr>
          <p:spPr>
            <a:xfrm>
              <a:off x="49112" y="1349024"/>
              <a:ext cx="1835080" cy="16312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Wavelenghts</a:t>
              </a:r>
              <a:endParaRPr lang="en-GB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Dielectric constant of the environment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Number of spheres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Radius of the spheres, 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no. of shells &amp; dielectric constants of the single layer for the different spheres</a:t>
              </a:r>
            </a:p>
          </p:txBody>
        </p:sp>
        <p:sp>
          <p:nvSpPr>
            <p:cNvPr id="40" name="CasellaDiTesto 39">
              <a:extLst>
                <a:ext uri="{FF2B5EF4-FFF2-40B4-BE49-F238E27FC236}">
                  <a16:creationId xmlns:a16="http://schemas.microsoft.com/office/drawing/2014/main" id="{25D553E7-1A23-48E2-1F1A-9CDDD76ACB37}"/>
                </a:ext>
              </a:extLst>
            </p:cNvPr>
            <p:cNvSpPr txBox="1"/>
            <p:nvPr/>
          </p:nvSpPr>
          <p:spPr>
            <a:xfrm>
              <a:off x="9374364" y="1231931"/>
              <a:ext cx="2713305" cy="1631216"/>
            </a:xfrm>
            <a:prstGeom prst="rect">
              <a:avLst/>
            </a:prstGeom>
            <a:solidFill>
              <a:schemeClr val="accent1"/>
            </a:solidFill>
          </p:spPr>
          <p:txBody>
            <a:bodyPr wrap="square">
              <a:spAutoFit/>
            </a:bodyPr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Polarization type of the incident field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Values of truncation for multipolar expansions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endParaRPr lang="en-GB" sz="1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Scattering geometry: incident and scattering angles</a:t>
              </a:r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Cartesian Coordinates of the spheres constituting the cluster: in case of a random geometry we use the coordinates given by </a:t>
              </a:r>
              <a:r>
                <a:rPr lang="en-GB" sz="1000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sccgp.f</a:t>
              </a:r>
              <a:r>
                <a:rPr lang="en-GB" sz="1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 job </a:t>
              </a:r>
            </a:p>
          </p:txBody>
        </p:sp>
        <p:sp>
          <p:nvSpPr>
            <p:cNvPr id="44" name="CasellaDiTesto 43">
              <a:extLst>
                <a:ext uri="{FF2B5EF4-FFF2-40B4-BE49-F238E27FC236}">
                  <a16:creationId xmlns:a16="http://schemas.microsoft.com/office/drawing/2014/main" id="{574E7050-C524-A19D-DA47-4EF5283844F5}"/>
                </a:ext>
              </a:extLst>
            </p:cNvPr>
            <p:cNvSpPr txBox="1"/>
            <p:nvPr/>
          </p:nvSpPr>
          <p:spPr>
            <a:xfrm>
              <a:off x="3540429" y="4083367"/>
              <a:ext cx="1828818" cy="86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The </a:t>
              </a:r>
              <a:r>
                <a:rPr lang="it-IT" sz="1000" dirty="0" err="1"/>
                <a:t>unformatted</a:t>
              </a:r>
              <a:r>
                <a:rPr lang="it-IT" sz="1000" dirty="0"/>
                <a:t> file </a:t>
              </a:r>
              <a:r>
                <a:rPr lang="it-IT" sz="1000" dirty="0" err="1"/>
                <a:t>contains</a:t>
              </a:r>
              <a:r>
                <a:rPr lang="it-IT" sz="1000" dirty="0"/>
                <a:t> </a:t>
              </a:r>
              <a:r>
                <a:rPr lang="it-IT" sz="1000" dirty="0" err="1"/>
                <a:t>all</a:t>
              </a:r>
              <a:r>
                <a:rPr lang="it-IT" sz="1000" dirty="0"/>
                <a:t> the </a:t>
              </a:r>
              <a:r>
                <a:rPr lang="it-IT" sz="1000" dirty="0" err="1"/>
                <a:t>usefull</a:t>
              </a:r>
              <a:r>
                <a:rPr lang="it-IT" sz="1000" dirty="0"/>
                <a:t> </a:t>
              </a:r>
              <a:r>
                <a:rPr lang="it-IT" sz="1000" dirty="0" err="1"/>
                <a:t>informations</a:t>
              </a:r>
              <a:r>
                <a:rPr lang="it-IT" sz="1000" dirty="0"/>
                <a:t> on the </a:t>
              </a:r>
              <a:r>
                <a:rPr lang="it-IT" sz="1000" dirty="0" err="1"/>
                <a:t>properties</a:t>
              </a:r>
              <a:r>
                <a:rPr lang="it-IT" sz="1000" dirty="0"/>
                <a:t> of the </a:t>
              </a:r>
              <a:r>
                <a:rPr lang="it-IT" sz="1000" dirty="0" err="1"/>
                <a:t>spheres</a:t>
              </a:r>
              <a:r>
                <a:rPr lang="it-IT" sz="1000" dirty="0"/>
                <a:t> </a:t>
              </a:r>
              <a:r>
                <a:rPr lang="it-IT" sz="1000" dirty="0" err="1"/>
                <a:t>constituting</a:t>
              </a:r>
              <a:r>
                <a:rPr lang="it-IT" sz="1000" dirty="0"/>
                <a:t> the cluster, and </a:t>
              </a:r>
              <a:r>
                <a:rPr lang="it-IT" sz="1000" dirty="0" err="1"/>
                <a:t>is</a:t>
              </a:r>
              <a:r>
                <a:rPr lang="it-IT" sz="1000" dirty="0"/>
                <a:t> an input file for </a:t>
              </a:r>
              <a:r>
                <a:rPr lang="it-IT" sz="1000" dirty="0" err="1"/>
                <a:t>clu.f</a:t>
              </a:r>
              <a:r>
                <a:rPr lang="it-IT" sz="1000" dirty="0"/>
                <a:t>.</a:t>
              </a:r>
            </a:p>
          </p:txBody>
        </p:sp>
        <p:sp>
          <p:nvSpPr>
            <p:cNvPr id="45" name="CasellaDiTesto 44">
              <a:extLst>
                <a:ext uri="{FF2B5EF4-FFF2-40B4-BE49-F238E27FC236}">
                  <a16:creationId xmlns:a16="http://schemas.microsoft.com/office/drawing/2014/main" id="{95A3995A-E266-3125-D7A7-168C108C048D}"/>
                </a:ext>
              </a:extLst>
            </p:cNvPr>
            <p:cNvSpPr txBox="1"/>
            <p:nvPr/>
          </p:nvSpPr>
          <p:spPr>
            <a:xfrm>
              <a:off x="9500706" y="4223656"/>
              <a:ext cx="1828818" cy="861774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The </a:t>
              </a:r>
              <a:r>
                <a:rPr lang="it-IT" sz="1000" dirty="0" err="1"/>
                <a:t>unformatted</a:t>
              </a:r>
              <a:r>
                <a:rPr lang="it-IT" sz="1000" dirty="0"/>
                <a:t> file </a:t>
              </a:r>
              <a:r>
                <a:rPr lang="it-IT" sz="1000" dirty="0" err="1"/>
                <a:t>contains</a:t>
              </a:r>
              <a:r>
                <a:rPr lang="it-IT" sz="1000" dirty="0"/>
                <a:t> </a:t>
              </a:r>
              <a:r>
                <a:rPr lang="it-IT" sz="1000" dirty="0" err="1"/>
                <a:t>all</a:t>
              </a:r>
              <a:r>
                <a:rPr lang="it-IT" sz="1000" dirty="0"/>
                <a:t> </a:t>
              </a:r>
              <a:r>
                <a:rPr lang="it-IT" sz="1000" dirty="0" err="1"/>
                <a:t>elements</a:t>
              </a:r>
              <a:r>
                <a:rPr lang="it-IT" sz="1000" dirty="0"/>
                <a:t> of T-</a:t>
              </a:r>
              <a:r>
                <a:rPr lang="it-IT" sz="1000" dirty="0" err="1"/>
                <a:t>matrix</a:t>
              </a:r>
              <a:r>
                <a:rPr lang="it-IT" sz="1000" dirty="0"/>
                <a:t> for the </a:t>
              </a:r>
              <a:r>
                <a:rPr lang="it-IT" sz="1000" dirty="0" err="1"/>
                <a:t>studied</a:t>
              </a:r>
              <a:r>
                <a:rPr lang="it-IT" sz="1000" dirty="0"/>
                <a:t> case, and </a:t>
              </a:r>
              <a:r>
                <a:rPr lang="it-IT" sz="1000" dirty="0" err="1"/>
                <a:t>is</a:t>
              </a:r>
              <a:r>
                <a:rPr lang="it-IT" sz="1000" dirty="0"/>
                <a:t> an input file for the trapping </a:t>
              </a:r>
              <a:r>
                <a:rPr lang="it-IT" sz="1000" dirty="0" err="1"/>
                <a:t>issue</a:t>
              </a:r>
              <a:r>
                <a:rPr lang="it-IT" sz="1000" dirty="0"/>
                <a:t> and </a:t>
              </a:r>
              <a:r>
                <a:rPr lang="it-IT" sz="1000" dirty="0" err="1"/>
                <a:t>other</a:t>
              </a:r>
              <a:r>
                <a:rPr lang="it-IT" sz="1000" dirty="0"/>
                <a:t> </a:t>
              </a:r>
              <a:r>
                <a:rPr lang="it-IT" sz="1000" dirty="0" err="1"/>
                <a:t>specific</a:t>
              </a:r>
              <a:r>
                <a:rPr lang="it-IT" sz="1000" dirty="0"/>
                <a:t> jobs.</a:t>
              </a:r>
            </a:p>
          </p:txBody>
        </p:sp>
        <p:sp>
          <p:nvSpPr>
            <p:cNvPr id="6" name="Freccia in giù 5">
              <a:extLst>
                <a:ext uri="{FF2B5EF4-FFF2-40B4-BE49-F238E27FC236}">
                  <a16:creationId xmlns:a16="http://schemas.microsoft.com/office/drawing/2014/main" id="{131142E5-7D7F-9803-EF27-67FEAC3010DE}"/>
                </a:ext>
              </a:extLst>
            </p:cNvPr>
            <p:cNvSpPr/>
            <p:nvPr/>
          </p:nvSpPr>
          <p:spPr>
            <a:xfrm>
              <a:off x="4337142" y="3875648"/>
              <a:ext cx="235391" cy="18297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8" name="Freccia in giù 17">
              <a:extLst>
                <a:ext uri="{FF2B5EF4-FFF2-40B4-BE49-F238E27FC236}">
                  <a16:creationId xmlns:a16="http://schemas.microsoft.com/office/drawing/2014/main" id="{E3F30408-6EA3-0686-D02D-E2A659816D6A}"/>
                </a:ext>
              </a:extLst>
            </p:cNvPr>
            <p:cNvSpPr/>
            <p:nvPr/>
          </p:nvSpPr>
          <p:spPr>
            <a:xfrm>
              <a:off x="10297420" y="3991878"/>
              <a:ext cx="235391" cy="182978"/>
            </a:xfrm>
            <a:prstGeom prst="down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20" name="Connettore 2 46">
              <a:extLst>
                <a:ext uri="{FF2B5EF4-FFF2-40B4-BE49-F238E27FC236}">
                  <a16:creationId xmlns:a16="http://schemas.microsoft.com/office/drawing/2014/main" id="{129961EF-009F-7761-5396-61EF0C2EE931}"/>
                </a:ext>
              </a:extLst>
            </p:cNvPr>
            <p:cNvCxnSpPr/>
            <p:nvPr/>
          </p:nvCxnSpPr>
          <p:spPr>
            <a:xfrm>
              <a:off x="1786218" y="2031906"/>
              <a:ext cx="408645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21" name="Connettore 2 46">
              <a:extLst>
                <a:ext uri="{FF2B5EF4-FFF2-40B4-BE49-F238E27FC236}">
                  <a16:creationId xmlns:a16="http://schemas.microsoft.com/office/drawing/2014/main" id="{8040F32A-17E2-3897-2CDC-75BC8143F8D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018384" y="2027127"/>
              <a:ext cx="413706" cy="9558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24" name="Connettore 2 46">
              <a:extLst>
                <a:ext uri="{FF2B5EF4-FFF2-40B4-BE49-F238E27FC236}">
                  <a16:creationId xmlns:a16="http://schemas.microsoft.com/office/drawing/2014/main" id="{8F51F22C-6473-E4E8-1595-4ADF4D851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026559" y="2047539"/>
              <a:ext cx="474147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</p:grpSp>
    </p:spTree>
    <p:extLst>
      <p:ext uri="{BB962C8B-B14F-4D97-AF65-F5344CB8AC3E}">
        <p14:creationId xmlns:p14="http://schemas.microsoft.com/office/powerpoint/2010/main" val="1788651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3">
            <a:extLst>
              <a:ext uri="{FF2B5EF4-FFF2-40B4-BE49-F238E27FC236}">
                <a16:creationId xmlns:a16="http://schemas.microsoft.com/office/drawing/2014/main" id="{977C9D01-C9A1-4372-A969-81938B14EDD3}"/>
              </a:ext>
            </a:extLst>
          </p:cNvPr>
          <p:cNvSpPr txBox="1"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trapping </a:t>
            </a:r>
            <a:r>
              <a:rPr lang="it-IT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routines</a:t>
            </a:r>
            <a:r>
              <a:rPr lang="it-IT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work</a:t>
            </a:r>
          </a:p>
        </p:txBody>
      </p:sp>
      <p:grpSp>
        <p:nvGrpSpPr>
          <p:cNvPr id="29" name="Gruppo 28">
            <a:extLst>
              <a:ext uri="{FF2B5EF4-FFF2-40B4-BE49-F238E27FC236}">
                <a16:creationId xmlns:a16="http://schemas.microsoft.com/office/drawing/2014/main" id="{156BC767-006F-F51D-C558-4990ED60EBAB}"/>
              </a:ext>
            </a:extLst>
          </p:cNvPr>
          <p:cNvGrpSpPr/>
          <p:nvPr/>
        </p:nvGrpSpPr>
        <p:grpSpPr>
          <a:xfrm>
            <a:off x="522514" y="1537399"/>
            <a:ext cx="11442536" cy="4355963"/>
            <a:chOff x="522514" y="1537399"/>
            <a:chExt cx="11442536" cy="4355963"/>
          </a:xfrm>
        </p:grpSpPr>
        <p:sp>
          <p:nvSpPr>
            <p:cNvPr id="37" name="Rettangolo 36">
              <a:extLst>
                <a:ext uri="{FF2B5EF4-FFF2-40B4-BE49-F238E27FC236}">
                  <a16:creationId xmlns:a16="http://schemas.microsoft.com/office/drawing/2014/main" id="{25467746-F8C1-4F9D-9B03-F2879708CDA9}"/>
                </a:ext>
              </a:extLst>
            </p:cNvPr>
            <p:cNvSpPr/>
            <p:nvPr/>
          </p:nvSpPr>
          <p:spPr>
            <a:xfrm>
              <a:off x="6813781" y="1537399"/>
              <a:ext cx="5151269" cy="4355963"/>
            </a:xfrm>
            <a:prstGeom prst="rect">
              <a:avLst/>
            </a:prstGeom>
            <a:noFill/>
            <a:ln w="12701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35" name="Rettangolo 34">
              <a:extLst>
                <a:ext uri="{FF2B5EF4-FFF2-40B4-BE49-F238E27FC236}">
                  <a16:creationId xmlns:a16="http://schemas.microsoft.com/office/drawing/2014/main" id="{439990F3-EACE-4B43-BFCD-6AD537AD4988}"/>
                </a:ext>
              </a:extLst>
            </p:cNvPr>
            <p:cNvSpPr/>
            <p:nvPr/>
          </p:nvSpPr>
          <p:spPr>
            <a:xfrm>
              <a:off x="522514" y="1537399"/>
              <a:ext cx="5205038" cy="4355963"/>
            </a:xfrm>
            <a:prstGeom prst="rect">
              <a:avLst/>
            </a:prstGeom>
            <a:noFill/>
            <a:ln w="12701" cap="flat">
              <a:solidFill>
                <a:srgbClr val="70AD47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endParaRPr lang="it-IT" sz="1800" b="0" i="0" u="none" strike="noStrike" kern="1200" cap="none" spc="0" baseline="0">
                <a:solidFill>
                  <a:srgbClr val="000000"/>
                </a:solidFill>
                <a:uFillTx/>
                <a:latin typeface="Calibri"/>
              </a:endParaRPr>
            </a:p>
          </p:txBody>
        </p:sp>
        <p:sp>
          <p:nvSpPr>
            <p:cNvPr id="6" name="Rettangolo 7">
              <a:extLst>
                <a:ext uri="{FF2B5EF4-FFF2-40B4-BE49-F238E27FC236}">
                  <a16:creationId xmlns:a16="http://schemas.microsoft.com/office/drawing/2014/main" id="{17152F62-300C-4F16-8225-2703560FDA00}"/>
                </a:ext>
              </a:extLst>
            </p:cNvPr>
            <p:cNvSpPr/>
            <p:nvPr/>
          </p:nvSpPr>
          <p:spPr>
            <a:xfrm>
              <a:off x="2966482" y="3321393"/>
              <a:ext cx="1454334" cy="757644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 err="1">
                  <a:solidFill>
                    <a:srgbClr val="FFFFFF"/>
                  </a:solidFill>
                  <a:uFillTx/>
                  <a:latin typeface="Calibri"/>
                </a:rPr>
                <a:t>FRFME.f</a:t>
              </a:r>
              <a:endParaRPr lang="it-IT" sz="1800" b="0" i="0" u="none" strike="noStrike" kern="1200" cap="none" spc="0" baseline="0" dirty="0">
                <a:solidFill>
                  <a:srgbClr val="FFFFFF"/>
                </a:solidFill>
                <a:uFillTx/>
                <a:latin typeface="Calibri"/>
              </a:endParaRPr>
            </a:p>
          </p:txBody>
        </p:sp>
        <p:cxnSp>
          <p:nvCxnSpPr>
            <p:cNvPr id="13" name="Connettore 2 22">
              <a:extLst>
                <a:ext uri="{FF2B5EF4-FFF2-40B4-BE49-F238E27FC236}">
                  <a16:creationId xmlns:a16="http://schemas.microsoft.com/office/drawing/2014/main" id="{ECEA6C70-7A2C-42C9-A045-FF8C533490C1}"/>
                </a:ext>
              </a:extLst>
            </p:cNvPr>
            <p:cNvCxnSpPr/>
            <p:nvPr/>
          </p:nvCxnSpPr>
          <p:spPr>
            <a:xfrm>
              <a:off x="2473009" y="3752380"/>
              <a:ext cx="408646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16" name="Connettore 2 25">
              <a:extLst>
                <a:ext uri="{FF2B5EF4-FFF2-40B4-BE49-F238E27FC236}">
                  <a16:creationId xmlns:a16="http://schemas.microsoft.com/office/drawing/2014/main" id="{64ED20F1-7DDD-4E99-8652-619A124073AB}"/>
                </a:ext>
              </a:extLst>
            </p:cNvPr>
            <p:cNvCxnSpPr/>
            <p:nvPr/>
          </p:nvCxnSpPr>
          <p:spPr>
            <a:xfrm>
              <a:off x="3731611" y="4132073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17" name="Ovale 26">
              <a:extLst>
                <a:ext uri="{FF2B5EF4-FFF2-40B4-BE49-F238E27FC236}">
                  <a16:creationId xmlns:a16="http://schemas.microsoft.com/office/drawing/2014/main" id="{DCAB5A69-9193-43AF-A22D-5C3C0ED725FB}"/>
                </a:ext>
              </a:extLst>
            </p:cNvPr>
            <p:cNvSpPr/>
            <p:nvPr/>
          </p:nvSpPr>
          <p:spPr>
            <a:xfrm>
              <a:off x="1130041" y="3326880"/>
              <a:ext cx="1248284" cy="86311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Unformatted</a:t>
              </a:r>
              <a:endParaRPr lang="it-IT" sz="1000" dirty="0"/>
            </a:p>
            <a:p>
              <a:pPr algn="ctr"/>
              <a:r>
                <a:rPr lang="it-IT" sz="1000" dirty="0"/>
                <a:t>Input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TEDFB</a:t>
              </a:r>
            </a:p>
          </p:txBody>
        </p:sp>
        <p:sp>
          <p:nvSpPr>
            <p:cNvPr id="18" name="Ovale 27">
              <a:extLst>
                <a:ext uri="{FF2B5EF4-FFF2-40B4-BE49-F238E27FC236}">
                  <a16:creationId xmlns:a16="http://schemas.microsoft.com/office/drawing/2014/main" id="{2460AFAE-62A8-43C7-9207-BF29F8C3E66D}"/>
                </a:ext>
              </a:extLst>
            </p:cNvPr>
            <p:cNvSpPr/>
            <p:nvPr/>
          </p:nvSpPr>
          <p:spPr>
            <a:xfrm>
              <a:off x="6680150" y="1937826"/>
              <a:ext cx="1234696" cy="951409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algn="ctr"/>
              <a:r>
                <a:rPr lang="it-IT" sz="1000" dirty="0" err="1"/>
                <a:t>Unformatted</a:t>
              </a:r>
              <a:endParaRPr lang="it-IT" sz="1000" dirty="0"/>
            </a:p>
            <a:p>
              <a:pPr algn="ctr"/>
              <a:r>
                <a:rPr lang="it-IT" sz="1000" dirty="0"/>
                <a:t>Input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TMMS</a:t>
              </a:r>
            </a:p>
          </p:txBody>
        </p:sp>
        <p:cxnSp>
          <p:nvCxnSpPr>
            <p:cNvPr id="19" name="Connettore 2 28">
              <a:extLst>
                <a:ext uri="{FF2B5EF4-FFF2-40B4-BE49-F238E27FC236}">
                  <a16:creationId xmlns:a16="http://schemas.microsoft.com/office/drawing/2014/main" id="{10495CAB-1274-40E7-B823-F8CE88390C8D}"/>
                </a:ext>
              </a:extLst>
            </p:cNvPr>
            <p:cNvCxnSpPr/>
            <p:nvPr/>
          </p:nvCxnSpPr>
          <p:spPr>
            <a:xfrm>
              <a:off x="4478890" y="3734918"/>
              <a:ext cx="408645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20" name="Connettore 2 29">
              <a:extLst>
                <a:ext uri="{FF2B5EF4-FFF2-40B4-BE49-F238E27FC236}">
                  <a16:creationId xmlns:a16="http://schemas.microsoft.com/office/drawing/2014/main" id="{32B5AE63-A83F-464C-AA9E-026BB8FFC905}"/>
                </a:ext>
              </a:extLst>
            </p:cNvPr>
            <p:cNvCxnSpPr>
              <a:cxnSpLocks/>
            </p:cNvCxnSpPr>
            <p:nvPr/>
          </p:nvCxnSpPr>
          <p:spPr>
            <a:xfrm>
              <a:off x="6365972" y="3780729"/>
              <a:ext cx="628356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21" name="Ovale 30">
              <a:extLst>
                <a:ext uri="{FF2B5EF4-FFF2-40B4-BE49-F238E27FC236}">
                  <a16:creationId xmlns:a16="http://schemas.microsoft.com/office/drawing/2014/main" id="{55F6C372-5654-4A93-A869-E853EEBF47DD}"/>
                </a:ext>
              </a:extLst>
            </p:cNvPr>
            <p:cNvSpPr/>
            <p:nvPr/>
          </p:nvSpPr>
          <p:spPr>
            <a:xfrm>
              <a:off x="3357875" y="2032149"/>
              <a:ext cx="1454334" cy="91647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000" u="none" strike="noStrike" kern="1200" cap="none" spc="0" baseline="0" dirty="0" err="1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Formatted</a:t>
              </a:r>
              <a:r>
                <a:rPr lang="it-IT" sz="100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 input </a:t>
              </a: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DFRFME</a:t>
              </a:r>
            </a:p>
          </p:txBody>
        </p:sp>
        <p:cxnSp>
          <p:nvCxnSpPr>
            <p:cNvPr id="22" name="Connettore 2 31">
              <a:extLst>
                <a:ext uri="{FF2B5EF4-FFF2-40B4-BE49-F238E27FC236}">
                  <a16:creationId xmlns:a16="http://schemas.microsoft.com/office/drawing/2014/main" id="{A7686932-273B-4072-A33E-CAF10CC04E1F}"/>
                </a:ext>
              </a:extLst>
            </p:cNvPr>
            <p:cNvCxnSpPr/>
            <p:nvPr/>
          </p:nvCxnSpPr>
          <p:spPr>
            <a:xfrm>
              <a:off x="3731611" y="2951280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23" name="Connettore 2 43">
              <a:extLst>
                <a:ext uri="{FF2B5EF4-FFF2-40B4-BE49-F238E27FC236}">
                  <a16:creationId xmlns:a16="http://schemas.microsoft.com/office/drawing/2014/main" id="{B3B00DF1-3C61-4FF5-96EF-583FBD9680BC}"/>
                </a:ext>
              </a:extLst>
            </p:cNvPr>
            <p:cNvCxnSpPr>
              <a:cxnSpLocks/>
            </p:cNvCxnSpPr>
            <p:nvPr/>
          </p:nvCxnSpPr>
          <p:spPr>
            <a:xfrm>
              <a:off x="8397675" y="2948624"/>
              <a:ext cx="0" cy="411314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24" name="Ovale 44">
              <a:extLst>
                <a:ext uri="{FF2B5EF4-FFF2-40B4-BE49-F238E27FC236}">
                  <a16:creationId xmlns:a16="http://schemas.microsoft.com/office/drawing/2014/main" id="{7D8F2DE7-624D-40B0-A1DB-181585D67EF4}"/>
                </a:ext>
              </a:extLst>
            </p:cNvPr>
            <p:cNvSpPr/>
            <p:nvPr/>
          </p:nvSpPr>
          <p:spPr>
            <a:xfrm>
              <a:off x="2908408" y="4556042"/>
              <a:ext cx="1570482" cy="916474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000" b="0" i="0" u="none" strike="noStrike" kern="1200" cap="none" spc="0" baseline="0" dirty="0" err="1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Formatted</a:t>
              </a:r>
              <a:r>
                <a:rPr lang="it-IT" sz="10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 output </a:t>
              </a: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OFRFME</a:t>
              </a:r>
            </a:p>
          </p:txBody>
        </p:sp>
        <p:sp>
          <p:nvSpPr>
            <p:cNvPr id="25" name="Ovale 45">
              <a:extLst>
                <a:ext uri="{FF2B5EF4-FFF2-40B4-BE49-F238E27FC236}">
                  <a16:creationId xmlns:a16="http://schemas.microsoft.com/office/drawing/2014/main" id="{29ECE40C-500D-4073-8747-999649FFC87D}"/>
                </a:ext>
              </a:extLst>
            </p:cNvPr>
            <p:cNvSpPr/>
            <p:nvPr/>
          </p:nvSpPr>
          <p:spPr>
            <a:xfrm>
              <a:off x="4905450" y="3262006"/>
              <a:ext cx="1370630" cy="1021025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it-IT" sz="1000" b="0" i="0" u="none" strike="noStrike" kern="1200" cap="none" spc="0" baseline="0" dirty="0" err="1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Unformatted</a:t>
              </a:r>
              <a:r>
                <a:rPr lang="it-IT" sz="10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 </a:t>
              </a:r>
              <a:r>
                <a:rPr lang="it-IT" sz="100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latin typeface="Calibri"/>
                </a:rPr>
                <a:t>output </a:t>
              </a:r>
              <a:r>
                <a:rPr lang="it-IT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TFRFME</a:t>
              </a:r>
            </a:p>
          </p:txBody>
        </p:sp>
        <p:cxnSp>
          <p:nvCxnSpPr>
            <p:cNvPr id="26" name="Connettore 2 46">
              <a:extLst>
                <a:ext uri="{FF2B5EF4-FFF2-40B4-BE49-F238E27FC236}">
                  <a16:creationId xmlns:a16="http://schemas.microsoft.com/office/drawing/2014/main" id="{321E17DF-DB87-44BC-A8AA-726528E55F48}"/>
                </a:ext>
              </a:extLst>
            </p:cNvPr>
            <p:cNvCxnSpPr>
              <a:cxnSpLocks/>
              <a:endCxn id="53" idx="3"/>
            </p:cNvCxnSpPr>
            <p:nvPr/>
          </p:nvCxnSpPr>
          <p:spPr>
            <a:xfrm>
              <a:off x="8551021" y="3459682"/>
              <a:ext cx="546477" cy="13511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27" name="Connettore 2 47">
              <a:extLst>
                <a:ext uri="{FF2B5EF4-FFF2-40B4-BE49-F238E27FC236}">
                  <a16:creationId xmlns:a16="http://schemas.microsoft.com/office/drawing/2014/main" id="{607B7DAC-2F67-414D-BAF0-C0837515F946}"/>
                </a:ext>
              </a:extLst>
            </p:cNvPr>
            <p:cNvCxnSpPr/>
            <p:nvPr/>
          </p:nvCxnSpPr>
          <p:spPr>
            <a:xfrm>
              <a:off x="10803983" y="3807817"/>
              <a:ext cx="408645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42" name="CasellaDiTesto 41">
              <a:extLst>
                <a:ext uri="{FF2B5EF4-FFF2-40B4-BE49-F238E27FC236}">
                  <a16:creationId xmlns:a16="http://schemas.microsoft.com/office/drawing/2014/main" id="{F5BD9DE0-6DD4-25A6-B728-8E3FB9C4DC14}"/>
                </a:ext>
              </a:extLst>
            </p:cNvPr>
            <p:cNvSpPr txBox="1"/>
            <p:nvPr/>
          </p:nvSpPr>
          <p:spPr>
            <a:xfrm>
              <a:off x="1445001" y="1612696"/>
              <a:ext cx="37301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it-IT" b="1" dirty="0"/>
                <a:t>The </a:t>
              </a:r>
              <a:r>
                <a:rPr lang="it-IT" b="1" dirty="0" err="1"/>
                <a:t>angular</a:t>
              </a:r>
              <a:r>
                <a:rPr lang="it-IT" b="1" dirty="0"/>
                <a:t> </a:t>
              </a:r>
              <a:r>
                <a:rPr lang="it-IT" b="1" dirty="0" err="1"/>
                <a:t>spectrum</a:t>
              </a:r>
              <a:r>
                <a:rPr lang="it-IT" b="1" dirty="0"/>
                <a:t> </a:t>
              </a:r>
              <a:r>
                <a:rPr lang="it-IT" b="1" dirty="0" err="1"/>
                <a:t>representation</a:t>
              </a:r>
              <a:endParaRPr lang="it-IT" b="1" dirty="0"/>
            </a:p>
          </p:txBody>
        </p:sp>
        <p:sp>
          <p:nvSpPr>
            <p:cNvPr id="43" name="CasellaDiTesto 42">
              <a:extLst>
                <a:ext uri="{FF2B5EF4-FFF2-40B4-BE49-F238E27FC236}">
                  <a16:creationId xmlns:a16="http://schemas.microsoft.com/office/drawing/2014/main" id="{4CFE545B-3AA7-7CF3-F438-1BC029FE257B}"/>
                </a:ext>
              </a:extLst>
            </p:cNvPr>
            <p:cNvSpPr txBox="1"/>
            <p:nvPr/>
          </p:nvSpPr>
          <p:spPr>
            <a:xfrm>
              <a:off x="4716113" y="4612715"/>
              <a:ext cx="1828818" cy="707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it-IT" sz="1000" dirty="0"/>
                <a:t>The file </a:t>
              </a:r>
              <a:r>
                <a:rPr lang="it-IT" sz="1000" dirty="0" err="1"/>
                <a:t>contains</a:t>
              </a:r>
              <a:r>
                <a:rPr lang="it-IT" sz="1000" dirty="0"/>
                <a:t> </a:t>
              </a:r>
              <a:r>
                <a:rPr lang="it-IT" sz="1000" dirty="0" err="1"/>
                <a:t>all</a:t>
              </a:r>
              <a:r>
                <a:rPr lang="it-IT" sz="1000" dirty="0"/>
                <a:t> the </a:t>
              </a:r>
              <a:r>
                <a:rPr lang="it-IT" sz="1000" dirty="0" err="1"/>
                <a:t>multipolar</a:t>
              </a:r>
              <a:r>
                <a:rPr lang="it-IT" sz="1000" dirty="0"/>
                <a:t> </a:t>
              </a:r>
              <a:r>
                <a:rPr lang="it-IT" sz="1000" dirty="0" err="1"/>
                <a:t>coefficients</a:t>
              </a:r>
              <a:r>
                <a:rPr lang="it-IT" sz="1000" dirty="0"/>
                <a:t> of the </a:t>
              </a:r>
              <a:r>
                <a:rPr lang="it-IT" sz="1000" dirty="0" err="1"/>
                <a:t>incident</a:t>
              </a:r>
              <a:r>
                <a:rPr lang="it-IT" sz="1000" dirty="0"/>
                <a:t> field, and </a:t>
              </a:r>
              <a:r>
                <a:rPr lang="it-IT" sz="1000" dirty="0" err="1"/>
                <a:t>constitute</a:t>
              </a:r>
              <a:r>
                <a:rPr lang="it-IT" sz="1000" dirty="0"/>
                <a:t> an input </a:t>
              </a:r>
              <a:r>
                <a:rPr lang="it-IT" sz="1000" dirty="0" err="1"/>
                <a:t>unformatted</a:t>
              </a:r>
              <a:r>
                <a:rPr lang="it-IT" sz="1000" dirty="0"/>
                <a:t> file for </a:t>
              </a:r>
              <a:r>
                <a:rPr lang="it-IT" sz="1000" dirty="0" err="1"/>
                <a:t>lffft.f</a:t>
              </a:r>
              <a:r>
                <a:rPr lang="it-IT" sz="1000" dirty="0"/>
                <a:t>.</a:t>
              </a:r>
            </a:p>
          </p:txBody>
        </p:sp>
        <p:sp>
          <p:nvSpPr>
            <p:cNvPr id="44" name="Rettangolo 43">
              <a:extLst>
                <a:ext uri="{FF2B5EF4-FFF2-40B4-BE49-F238E27FC236}">
                  <a16:creationId xmlns:a16="http://schemas.microsoft.com/office/drawing/2014/main" id="{F093AAB0-96A3-1ECC-32D8-2083D20937F9}"/>
                </a:ext>
              </a:extLst>
            </p:cNvPr>
            <p:cNvSpPr/>
            <p:nvPr/>
          </p:nvSpPr>
          <p:spPr>
            <a:xfrm>
              <a:off x="563040" y="2008535"/>
              <a:ext cx="2280479" cy="121373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dirty="0" err="1"/>
                <a:t>Width</a:t>
              </a:r>
              <a:r>
                <a:rPr lang="it-IT" sz="1000" dirty="0"/>
                <a:t> of the trapping </a:t>
              </a:r>
              <a:r>
                <a:rPr lang="it-IT" sz="1000" dirty="0" err="1"/>
                <a:t>region</a:t>
              </a:r>
              <a:endParaRPr lang="it-IT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dirty="0" err="1"/>
                <a:t>Number</a:t>
              </a:r>
              <a:r>
                <a:rPr lang="it-IT" sz="1000" dirty="0"/>
                <a:t> of points of the mesh of the 3D trapping </a:t>
              </a:r>
              <a:r>
                <a:rPr lang="it-IT" sz="1000" dirty="0" err="1"/>
                <a:t>region</a:t>
              </a:r>
              <a:endParaRPr lang="it-IT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dirty="0" err="1"/>
                <a:t>Numerical</a:t>
              </a:r>
              <a:r>
                <a:rPr lang="it-IT" sz="1000" dirty="0"/>
                <a:t> aperture of the </a:t>
              </a:r>
              <a:r>
                <a:rPr lang="it-IT" sz="1000" dirty="0" err="1"/>
                <a:t>focused</a:t>
              </a:r>
              <a:r>
                <a:rPr lang="it-IT" sz="1000" dirty="0"/>
                <a:t> </a:t>
              </a:r>
              <a:r>
                <a:rPr lang="it-IT" sz="1000" dirty="0" err="1"/>
                <a:t>lens</a:t>
              </a:r>
              <a:endParaRPr lang="it-IT" sz="1000" dirty="0"/>
            </a:p>
            <a:p>
              <a:pPr marL="171450" indent="-171450">
                <a:buFont typeface="Arial" panose="020B0604020202020204" pitchFamily="34" charset="0"/>
                <a:buChar char="•"/>
              </a:pPr>
              <a:r>
                <a:rPr lang="it-IT" sz="1000" dirty="0" err="1"/>
                <a:t>Possibility</a:t>
              </a:r>
              <a:r>
                <a:rPr lang="it-IT" sz="1000" dirty="0"/>
                <a:t> to </a:t>
              </a:r>
              <a:r>
                <a:rPr lang="it-IT" sz="1000" dirty="0" err="1"/>
                <a:t>inctroduce</a:t>
              </a:r>
              <a:r>
                <a:rPr lang="it-IT" sz="1000" dirty="0"/>
                <a:t> the </a:t>
              </a:r>
              <a:r>
                <a:rPr lang="it-IT" sz="1000" dirty="0" err="1"/>
                <a:t>lens</a:t>
              </a:r>
              <a:r>
                <a:rPr lang="it-IT" sz="1000" dirty="0"/>
                <a:t> </a:t>
              </a:r>
              <a:r>
                <a:rPr lang="it-IT" sz="1000" dirty="0" err="1"/>
                <a:t>aberration</a:t>
              </a:r>
              <a:endParaRPr lang="it-IT" sz="1000" dirty="0"/>
            </a:p>
          </p:txBody>
        </p:sp>
        <p:cxnSp>
          <p:nvCxnSpPr>
            <p:cNvPr id="45" name="Connettore 2 46">
              <a:extLst>
                <a:ext uri="{FF2B5EF4-FFF2-40B4-BE49-F238E27FC236}">
                  <a16:creationId xmlns:a16="http://schemas.microsoft.com/office/drawing/2014/main" id="{B19D84B8-A900-38C7-2024-EB45F77D5876}"/>
                </a:ext>
              </a:extLst>
            </p:cNvPr>
            <p:cNvCxnSpPr/>
            <p:nvPr/>
          </p:nvCxnSpPr>
          <p:spPr>
            <a:xfrm>
              <a:off x="2910544" y="2467770"/>
              <a:ext cx="408645" cy="0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48" name="Rettangolo 5">
              <a:extLst>
                <a:ext uri="{FF2B5EF4-FFF2-40B4-BE49-F238E27FC236}">
                  <a16:creationId xmlns:a16="http://schemas.microsoft.com/office/drawing/2014/main" id="{D8E59AAB-4C97-BD84-C24C-32369EAFF8AB}"/>
                </a:ext>
              </a:extLst>
            </p:cNvPr>
            <p:cNvSpPr/>
            <p:nvPr/>
          </p:nvSpPr>
          <p:spPr>
            <a:xfrm>
              <a:off x="7070552" y="3401671"/>
              <a:ext cx="1454334" cy="757644"/>
            </a:xfrm>
            <a:prstGeom prst="rect">
              <a:avLst/>
            </a:prstGeom>
            <a:solidFill>
              <a:srgbClr val="4472C4"/>
            </a:solidFill>
            <a:ln w="12701" cap="flat">
              <a:solidFill>
                <a:srgbClr val="2F528F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FFFFFF"/>
                  </a:solidFill>
                  <a:uFillTx/>
                  <a:latin typeface="Calibri"/>
                </a:rPr>
                <a:t>lffft.f</a:t>
              </a:r>
            </a:p>
          </p:txBody>
        </p:sp>
        <p:sp>
          <p:nvSpPr>
            <p:cNvPr id="49" name="Ovale 23">
              <a:extLst>
                <a:ext uri="{FF2B5EF4-FFF2-40B4-BE49-F238E27FC236}">
                  <a16:creationId xmlns:a16="http://schemas.microsoft.com/office/drawing/2014/main" id="{451EC9ED-69AA-D022-AAF5-A76899D40DBC}"/>
                </a:ext>
              </a:extLst>
            </p:cNvPr>
            <p:cNvSpPr/>
            <p:nvPr/>
          </p:nvSpPr>
          <p:spPr>
            <a:xfrm>
              <a:off x="7967086" y="1972957"/>
              <a:ext cx="1234696" cy="875663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0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Formatted input</a:t>
              </a:r>
            </a:p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DLLLFT</a:t>
              </a:r>
            </a:p>
          </p:txBody>
        </p:sp>
        <p:cxnSp>
          <p:nvCxnSpPr>
            <p:cNvPr id="50" name="Connettore 2 24">
              <a:extLst>
                <a:ext uri="{FF2B5EF4-FFF2-40B4-BE49-F238E27FC236}">
                  <a16:creationId xmlns:a16="http://schemas.microsoft.com/office/drawing/2014/main" id="{CEEC4DCC-0B72-73B1-B60B-716885EB801C}"/>
                </a:ext>
              </a:extLst>
            </p:cNvPr>
            <p:cNvCxnSpPr/>
            <p:nvPr/>
          </p:nvCxnSpPr>
          <p:spPr>
            <a:xfrm>
              <a:off x="7297498" y="2989826"/>
              <a:ext cx="0" cy="370112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sp>
          <p:nvSpPr>
            <p:cNvPr id="51" name="Ovale 26">
              <a:extLst>
                <a:ext uri="{FF2B5EF4-FFF2-40B4-BE49-F238E27FC236}">
                  <a16:creationId xmlns:a16="http://schemas.microsoft.com/office/drawing/2014/main" id="{F6DA8314-AAE0-D93E-1633-DD99E6E8E531}"/>
                </a:ext>
              </a:extLst>
            </p:cNvPr>
            <p:cNvSpPr/>
            <p:nvPr/>
          </p:nvSpPr>
          <p:spPr>
            <a:xfrm>
              <a:off x="7180371" y="4532212"/>
              <a:ext cx="1234696" cy="1199226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0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Formatted output </a:t>
              </a: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OLLLFT</a:t>
              </a:r>
            </a:p>
          </p:txBody>
        </p:sp>
        <p:sp>
          <p:nvSpPr>
            <p:cNvPr id="52" name="Ovale 35">
              <a:extLst>
                <a:ext uri="{FF2B5EF4-FFF2-40B4-BE49-F238E27FC236}">
                  <a16:creationId xmlns:a16="http://schemas.microsoft.com/office/drawing/2014/main" id="{9AE456A4-156B-92D3-1723-2FA9DBE52C58}"/>
                </a:ext>
              </a:extLst>
            </p:cNvPr>
            <p:cNvSpPr/>
            <p:nvPr/>
          </p:nvSpPr>
          <p:spPr>
            <a:xfrm>
              <a:off x="9131822" y="3831384"/>
              <a:ext cx="1234696" cy="54244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Fort.66</a:t>
              </a:r>
            </a:p>
          </p:txBody>
        </p:sp>
        <p:sp>
          <p:nvSpPr>
            <p:cNvPr id="53" name="Ovale 35">
              <a:extLst>
                <a:ext uri="{FF2B5EF4-FFF2-40B4-BE49-F238E27FC236}">
                  <a16:creationId xmlns:a16="http://schemas.microsoft.com/office/drawing/2014/main" id="{FE564165-9CA8-C018-AC93-5E8E941C5CB0}"/>
                </a:ext>
              </a:extLst>
            </p:cNvPr>
            <p:cNvSpPr/>
            <p:nvPr/>
          </p:nvSpPr>
          <p:spPr>
            <a:xfrm>
              <a:off x="9097498" y="3201973"/>
              <a:ext cx="1234696" cy="54244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Fort.99</a:t>
              </a:r>
            </a:p>
          </p:txBody>
        </p:sp>
        <p:sp>
          <p:nvSpPr>
            <p:cNvPr id="54" name="CasellaDiTesto 16">
              <a:extLst>
                <a:ext uri="{FF2B5EF4-FFF2-40B4-BE49-F238E27FC236}">
                  <a16:creationId xmlns:a16="http://schemas.microsoft.com/office/drawing/2014/main" id="{BDAFA99E-E975-19B4-E469-18BE9BC24A47}"/>
                </a:ext>
              </a:extLst>
            </p:cNvPr>
            <p:cNvSpPr txBox="1"/>
            <p:nvPr/>
          </p:nvSpPr>
          <p:spPr>
            <a:xfrm>
              <a:off x="9967635" y="2277890"/>
              <a:ext cx="1090614" cy="70788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000" i="0" u="none" strike="noStrike" kern="1200" cap="none" spc="0" baseline="0" dirty="0">
                  <a:solidFill>
                    <a:srgbClr val="000000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X-Y-Z Coordinates of the 3D-trapping region</a:t>
              </a:r>
            </a:p>
          </p:txBody>
        </p:sp>
        <p:sp>
          <p:nvSpPr>
            <p:cNvPr id="55" name="CasellaDiTesto 17">
              <a:extLst>
                <a:ext uri="{FF2B5EF4-FFF2-40B4-BE49-F238E27FC236}">
                  <a16:creationId xmlns:a16="http://schemas.microsoft.com/office/drawing/2014/main" id="{24D1B486-182A-1E72-2A5B-8D3AB7B5956D}"/>
                </a:ext>
              </a:extLst>
            </p:cNvPr>
            <p:cNvSpPr txBox="1"/>
            <p:nvPr/>
          </p:nvSpPr>
          <p:spPr>
            <a:xfrm>
              <a:off x="9185178" y="4758845"/>
              <a:ext cx="1168828" cy="5539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Cartesian components of trapping force</a:t>
              </a:r>
            </a:p>
          </p:txBody>
        </p:sp>
        <p:sp>
          <p:nvSpPr>
            <p:cNvPr id="56" name="Ovale 35">
              <a:extLst>
                <a:ext uri="{FF2B5EF4-FFF2-40B4-BE49-F238E27FC236}">
                  <a16:creationId xmlns:a16="http://schemas.microsoft.com/office/drawing/2014/main" id="{2347BDAA-639A-D2F8-59EB-769FE3309230}"/>
                </a:ext>
              </a:extLst>
            </p:cNvPr>
            <p:cNvSpPr/>
            <p:nvPr/>
          </p:nvSpPr>
          <p:spPr>
            <a:xfrm>
              <a:off x="10332194" y="3606389"/>
              <a:ext cx="1234696" cy="542440"/>
            </a:xfrm>
            <a:custGeom>
              <a:avLst/>
              <a:gdLst>
                <a:gd name="f0" fmla="val 21600000"/>
                <a:gd name="f1" fmla="val 10800000"/>
                <a:gd name="f2" fmla="val 5400000"/>
                <a:gd name="f3" fmla="val 180"/>
                <a:gd name="f4" fmla="val w"/>
                <a:gd name="f5" fmla="val h"/>
                <a:gd name="f6" fmla="val ss"/>
                <a:gd name="f7" fmla="val 0"/>
                <a:gd name="f8" fmla="*/ 5419351 1 1725033"/>
                <a:gd name="f9" fmla="+- 0 0 -360"/>
                <a:gd name="f10" fmla="+- 0 0 -180"/>
                <a:gd name="f11" fmla="abs f4"/>
                <a:gd name="f12" fmla="abs f5"/>
                <a:gd name="f13" fmla="abs f6"/>
                <a:gd name="f14" fmla="+- 2700000 f2 0"/>
                <a:gd name="f15" fmla="*/ f9 f1 1"/>
                <a:gd name="f16" fmla="*/ f10 f1 1"/>
                <a:gd name="f17" fmla="?: f11 f4 1"/>
                <a:gd name="f18" fmla="?: f12 f5 1"/>
                <a:gd name="f19" fmla="?: f13 f6 1"/>
                <a:gd name="f20" fmla="+- f14 0 f2"/>
                <a:gd name="f21" fmla="*/ f15 1 f3"/>
                <a:gd name="f22" fmla="*/ f16 1 f3"/>
                <a:gd name="f23" fmla="*/ f17 1 21600"/>
                <a:gd name="f24" fmla="*/ f18 1 21600"/>
                <a:gd name="f25" fmla="*/ 21600 f17 1"/>
                <a:gd name="f26" fmla="*/ 21600 f18 1"/>
                <a:gd name="f27" fmla="+- f20 f2 0"/>
                <a:gd name="f28" fmla="+- f21 0 f2"/>
                <a:gd name="f29" fmla="+- f22 0 f2"/>
                <a:gd name="f30" fmla="min f24 f23"/>
                <a:gd name="f31" fmla="*/ f25 1 f19"/>
                <a:gd name="f32" fmla="*/ f26 1 f19"/>
                <a:gd name="f33" fmla="*/ f27 f8 1"/>
                <a:gd name="f34" fmla="val f31"/>
                <a:gd name="f35" fmla="val f32"/>
                <a:gd name="f36" fmla="*/ f33 1 f1"/>
                <a:gd name="f37" fmla="*/ f7 f30 1"/>
                <a:gd name="f38" fmla="+- f35 0 f7"/>
                <a:gd name="f39" fmla="+- f34 0 f7"/>
                <a:gd name="f40" fmla="+- 0 0 f36"/>
                <a:gd name="f41" fmla="*/ f38 1 2"/>
                <a:gd name="f42" fmla="*/ f39 1 2"/>
                <a:gd name="f43" fmla="+- 0 0 f40"/>
                <a:gd name="f44" fmla="+- f7 f41 0"/>
                <a:gd name="f45" fmla="+- f7 f42 0"/>
                <a:gd name="f46" fmla="*/ f43 f1 1"/>
                <a:gd name="f47" fmla="*/ f42 f30 1"/>
                <a:gd name="f48" fmla="*/ f41 f30 1"/>
                <a:gd name="f49" fmla="*/ f46 1 f8"/>
                <a:gd name="f50" fmla="*/ f44 f30 1"/>
                <a:gd name="f51" fmla="+- f49 0 f2"/>
                <a:gd name="f52" fmla="cos 1 f51"/>
                <a:gd name="f53" fmla="sin 1 f51"/>
                <a:gd name="f54" fmla="+- 0 0 f52"/>
                <a:gd name="f55" fmla="+- 0 0 f53"/>
                <a:gd name="f56" fmla="+- 0 0 f54"/>
                <a:gd name="f57" fmla="+- 0 0 f55"/>
                <a:gd name="f58" fmla="val f56"/>
                <a:gd name="f59" fmla="val f57"/>
                <a:gd name="f60" fmla="*/ f58 f42 1"/>
                <a:gd name="f61" fmla="*/ f59 f41 1"/>
                <a:gd name="f62" fmla="+- f45 0 f60"/>
                <a:gd name="f63" fmla="+- f45 f60 0"/>
                <a:gd name="f64" fmla="+- f44 0 f61"/>
                <a:gd name="f65" fmla="+- f44 f61 0"/>
                <a:gd name="f66" fmla="*/ f62 f30 1"/>
                <a:gd name="f67" fmla="*/ f64 f30 1"/>
                <a:gd name="f68" fmla="*/ f63 f30 1"/>
                <a:gd name="f69" fmla="*/ f65 f30 1"/>
              </a:gdLst>
              <a:ahLst/>
              <a:cxnLst>
                <a:cxn ang="3cd4">
                  <a:pos x="hc" y="t"/>
                </a:cxn>
                <a:cxn ang="0">
                  <a:pos x="r" y="vc"/>
                </a:cxn>
                <a:cxn ang="cd4">
                  <a:pos x="hc" y="b"/>
                </a:cxn>
                <a:cxn ang="cd2">
                  <a:pos x="l" y="vc"/>
                </a:cxn>
                <a:cxn ang="f28">
                  <a:pos x="f66" y="f67"/>
                </a:cxn>
                <a:cxn ang="f29">
                  <a:pos x="f66" y="f69"/>
                </a:cxn>
                <a:cxn ang="f29">
                  <a:pos x="f68" y="f69"/>
                </a:cxn>
                <a:cxn ang="f28">
                  <a:pos x="f68" y="f67"/>
                </a:cxn>
              </a:cxnLst>
              <a:rect l="f66" t="f67" r="f68" b="f69"/>
              <a:pathLst>
                <a:path>
                  <a:moveTo>
                    <a:pt x="f37" y="f50"/>
                  </a:moveTo>
                  <a:arcTo wR="f47" hR="f48" stAng="f1" swAng="f0"/>
                  <a:close/>
                </a:path>
              </a:pathLst>
            </a:custGeom>
            <a:solidFill>
              <a:srgbClr val="FFC000"/>
            </a:solidFill>
            <a:ln w="12701" cap="flat">
              <a:solidFill>
                <a:srgbClr val="BC8C00"/>
              </a:solidFill>
              <a:prstDash val="solid"/>
              <a:miter/>
            </a:ln>
          </p:spPr>
          <p:txBody>
            <a:bodyPr vert="horz" wrap="square" lIns="91440" tIns="45720" rIns="91440" bIns="45720" anchor="ctr" anchorCtr="1" compatLnSpc="1">
              <a:no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800" b="0" i="0" u="none" strike="noStrike" kern="1200" cap="none" spc="0" baseline="0" dirty="0">
                  <a:solidFill>
                    <a:srgbClr val="000000"/>
                  </a:solidFill>
                  <a:effectLst>
                    <a:outerShdw dist="19048" dir="2700000">
                      <a:srgbClr val="000000"/>
                    </a:outerShdw>
                  </a:effectLst>
                  <a:uFillTx/>
                  <a:latin typeface="Calibri"/>
                </a:rPr>
                <a:t>Fort.67</a:t>
              </a:r>
            </a:p>
          </p:txBody>
        </p:sp>
        <p:sp>
          <p:nvSpPr>
            <p:cNvPr id="57" name="CasellaDiTesto 17">
              <a:extLst>
                <a:ext uri="{FF2B5EF4-FFF2-40B4-BE49-F238E27FC236}">
                  <a16:creationId xmlns:a16="http://schemas.microsoft.com/office/drawing/2014/main" id="{A6FEEC74-2DED-59F4-8639-E03AA0840B4F}"/>
                </a:ext>
              </a:extLst>
            </p:cNvPr>
            <p:cNvSpPr txBox="1"/>
            <p:nvPr/>
          </p:nvSpPr>
          <p:spPr>
            <a:xfrm>
              <a:off x="10840691" y="4349278"/>
              <a:ext cx="1026217" cy="55399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cap="flat">
              <a:noFill/>
            </a:ln>
          </p:spPr>
          <p:txBody>
            <a:bodyPr vert="horz" wrap="square" lIns="91440" tIns="45720" rIns="91440" bIns="45720" anchor="t" anchorCtr="1" compatLnSpc="1">
              <a:spAutoFit/>
            </a:bodyPr>
            <a:lstStyle/>
            <a:p>
              <a:pPr marL="0" marR="0" lvl="0" indent="0" algn="ctr" defTabSz="914400" rtl="0" fontAlgn="auto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  <a:tabLst/>
                <a:defRPr sz="1800" b="0" i="0" u="none" strike="noStrike" kern="0" cap="none" spc="0" baseline="0">
                  <a:solidFill>
                    <a:srgbClr val="000000"/>
                  </a:solidFill>
                  <a:uFillTx/>
                </a:defRPr>
              </a:pPr>
              <a:r>
                <a:rPr lang="en-GB" sz="1000" b="0" i="0" u="none" strike="noStrike" kern="1200" cap="none" spc="0" baseline="0" dirty="0">
                  <a:solidFill>
                    <a:srgbClr val="000000"/>
                  </a:solidFill>
                  <a:uFillTx/>
                  <a:latin typeface="Times New Roman" panose="02020603050405020304" pitchFamily="18" charset="0"/>
                  <a:cs typeface="Times New Roman" panose="02020603050405020304" pitchFamily="18" charset="0"/>
                </a:rPr>
                <a:t>Cartesian components of optical torque</a:t>
              </a:r>
            </a:p>
          </p:txBody>
        </p:sp>
        <p:cxnSp>
          <p:nvCxnSpPr>
            <p:cNvPr id="59" name="Connettore 2 25">
              <a:extLst>
                <a:ext uri="{FF2B5EF4-FFF2-40B4-BE49-F238E27FC236}">
                  <a16:creationId xmlns:a16="http://schemas.microsoft.com/office/drawing/2014/main" id="{68901A8B-1FAF-495D-4085-91A80291D557}"/>
                </a:ext>
              </a:extLst>
            </p:cNvPr>
            <p:cNvCxnSpPr/>
            <p:nvPr/>
          </p:nvCxnSpPr>
          <p:spPr>
            <a:xfrm>
              <a:off x="7797719" y="4164222"/>
              <a:ext cx="0" cy="370113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62" name="Connettore 2 46">
              <a:extLst>
                <a:ext uri="{FF2B5EF4-FFF2-40B4-BE49-F238E27FC236}">
                  <a16:creationId xmlns:a16="http://schemas.microsoft.com/office/drawing/2014/main" id="{8DBAB74C-16E3-AB7E-03E7-E6297EF541E1}"/>
                </a:ext>
              </a:extLst>
            </p:cNvPr>
            <p:cNvCxnSpPr>
              <a:cxnSpLocks/>
            </p:cNvCxnSpPr>
            <p:nvPr/>
          </p:nvCxnSpPr>
          <p:spPr>
            <a:xfrm>
              <a:off x="8575411" y="4116724"/>
              <a:ext cx="546477" cy="13511"/>
            </a:xfrm>
            <a:prstGeom prst="straightConnector1">
              <a:avLst/>
            </a:prstGeom>
            <a:noFill/>
            <a:ln w="57150" cap="flat">
              <a:solidFill>
                <a:srgbClr val="4472C4"/>
              </a:solidFill>
              <a:prstDash val="solid"/>
              <a:miter/>
              <a:tailEnd type="arrow"/>
            </a:ln>
          </p:spPr>
        </p:cxnSp>
        <p:cxnSp>
          <p:nvCxnSpPr>
            <p:cNvPr id="4" name="Connettore 2 3">
              <a:extLst>
                <a:ext uri="{FF2B5EF4-FFF2-40B4-BE49-F238E27FC236}">
                  <a16:creationId xmlns:a16="http://schemas.microsoft.com/office/drawing/2014/main" id="{AFF1D61B-F9ED-041D-F11D-16A865F316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90765" y="4303327"/>
              <a:ext cx="0" cy="309388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Connettore 2 4">
              <a:extLst>
                <a:ext uri="{FF2B5EF4-FFF2-40B4-BE49-F238E27FC236}">
                  <a16:creationId xmlns:a16="http://schemas.microsoft.com/office/drawing/2014/main" id="{310EE5F8-342A-2FA8-7AEA-350FC64B9242}"/>
                </a:ext>
              </a:extLst>
            </p:cNvPr>
            <p:cNvCxnSpPr>
              <a:cxnSpLocks/>
            </p:cNvCxnSpPr>
            <p:nvPr/>
          </p:nvCxnSpPr>
          <p:spPr>
            <a:xfrm>
              <a:off x="11512675" y="4036721"/>
              <a:ext cx="0" cy="315360"/>
            </a:xfrm>
            <a:prstGeom prst="straightConnector1">
              <a:avLst/>
            </a:prstGeom>
            <a:ln w="5715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Connettore 2 6">
              <a:extLst>
                <a:ext uri="{FF2B5EF4-FFF2-40B4-BE49-F238E27FC236}">
                  <a16:creationId xmlns:a16="http://schemas.microsoft.com/office/drawing/2014/main" id="{497327EC-3D47-C73C-FF1F-B141AD1C73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197675" y="3002926"/>
              <a:ext cx="189641" cy="248685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nettore 2 10">
              <a:extLst>
                <a:ext uri="{FF2B5EF4-FFF2-40B4-BE49-F238E27FC236}">
                  <a16:creationId xmlns:a16="http://schemas.microsoft.com/office/drawing/2014/main" id="{C9DEF072-FAFE-B2B0-22DC-CC49B8FB84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749170" y="4413163"/>
              <a:ext cx="0" cy="319161"/>
            </a:xfrm>
            <a:prstGeom prst="straightConnector1">
              <a:avLst/>
            </a:prstGeom>
            <a:ln w="57150">
              <a:solidFill>
                <a:schemeClr val="accent2">
                  <a:lumMod val="60000"/>
                  <a:lumOff val="4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</Words>
  <Application>Microsoft Office PowerPoint</Application>
  <PresentationFormat>Widescreen</PresentationFormat>
  <Paragraphs>125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Presentazione standard di PowerPoint</vt:lpstr>
      <vt:lpstr>How scattering code works: the case of a single sphere</vt:lpstr>
      <vt:lpstr>How scattering code works: the case of a cluster</vt:lpstr>
      <vt:lpstr>How trapping routines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Rosalba Saija</dc:creator>
  <cp:lastModifiedBy>Rosalba Saija</cp:lastModifiedBy>
  <cp:revision>2</cp:revision>
  <dcterms:created xsi:type="dcterms:W3CDTF">2022-01-20T13:00:16Z</dcterms:created>
  <dcterms:modified xsi:type="dcterms:W3CDTF">2023-05-28T16:21:47Z</dcterms:modified>
</cp:coreProperties>
</file>