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2">
          <p15:clr>
            <a:srgbClr val="A4A3A4"/>
          </p15:clr>
        </p15:guide>
        <p15:guide id="2" orient="horz" pos="674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63">
          <p15:clr>
            <a:srgbClr val="A4A3A4"/>
          </p15:clr>
        </p15:guide>
        <p15:guide id="5" orient="horz" pos="2679">
          <p15:clr>
            <a:srgbClr val="A4A3A4"/>
          </p15:clr>
        </p15:guide>
        <p15:guide id="6" orient="horz" pos="3063">
          <p15:clr>
            <a:srgbClr val="A4A3A4"/>
          </p15:clr>
        </p15:guide>
        <p15:guide id="7" pos="1020">
          <p15:clr>
            <a:srgbClr val="A4A3A4"/>
          </p15:clr>
        </p15:guide>
        <p15:guide id="8" pos="5389">
          <p15:clr>
            <a:srgbClr val="A4A3A4"/>
          </p15:clr>
        </p15:guide>
        <p15:guide id="9" pos="3120">
          <p15:clr>
            <a:srgbClr val="A4A3A4"/>
          </p15:clr>
        </p15:guide>
        <p15:guide id="10" pos="219">
          <p15:clr>
            <a:srgbClr val="A4A3A4"/>
          </p15:clr>
        </p15:guide>
        <p15:guide id="11" pos="3292">
          <p15:clr>
            <a:srgbClr val="A4A3A4"/>
          </p15:clr>
        </p15:guide>
        <p15:guide id="12" pos="3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E4363E"/>
    <a:srgbClr val="62922E"/>
    <a:srgbClr val="FAB919"/>
    <a:srgbClr val="24A0D8"/>
    <a:srgbClr val="B0C92B"/>
    <a:srgbClr val="65656C"/>
    <a:srgbClr val="9D102D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522" y="582"/>
      </p:cViewPr>
      <p:guideLst>
        <p:guide orient="horz" pos="472"/>
        <p:guide orient="horz" pos="674"/>
        <p:guide orient="horz"/>
        <p:guide orient="horz" pos="163"/>
        <p:guide orient="horz" pos="2679"/>
        <p:guide orient="horz" pos="3063"/>
        <p:guide pos="1020"/>
        <p:guide pos="5389"/>
        <p:guide pos="3120"/>
        <p:guide pos="219"/>
        <p:guide pos="3292"/>
        <p:guide pos="320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24/05/2015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9DCC-C25E-4DA8-8818-89F4154299EB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B7EB-B2F6-4A7D-81E1-C456E98F18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82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B7EB-B2F6-4A7D-81E1-C456E98F181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5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870886"/>
            <a:ext cx="6984337" cy="782763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1707654"/>
            <a:ext cx="6987075" cy="702078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4" y="258367"/>
            <a:ext cx="603657" cy="6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4197523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/>
          <p:cNvSpPr>
            <a:spLocks noChangeAspect="1" noChangeArrowheads="1" noTextEdit="1"/>
          </p:cNvSpPr>
          <p:nvPr userDrawn="1"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29" name="Grupp 28"/>
          <p:cNvGrpSpPr/>
          <p:nvPr userDrawn="1"/>
        </p:nvGrpSpPr>
        <p:grpSpPr>
          <a:xfrm>
            <a:off x="0" y="2709862"/>
            <a:ext cx="9144000" cy="2433638"/>
            <a:chOff x="0" y="2709862"/>
            <a:chExt cx="9144000" cy="2433638"/>
          </a:xfrm>
        </p:grpSpPr>
        <p:sp>
          <p:nvSpPr>
            <p:cNvPr id="14" name="Rektangel 13"/>
            <p:cNvSpPr/>
            <p:nvPr userDrawn="1"/>
          </p:nvSpPr>
          <p:spPr bwMode="gray">
            <a:xfrm>
              <a:off x="0" y="2709862"/>
              <a:ext cx="9144000" cy="24336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upp 22"/>
            <p:cNvGrpSpPr/>
            <p:nvPr userDrawn="1"/>
          </p:nvGrpSpPr>
          <p:grpSpPr>
            <a:xfrm>
              <a:off x="0" y="3052732"/>
              <a:ext cx="9144000" cy="1744661"/>
              <a:chOff x="900907" y="2551188"/>
              <a:chExt cx="9144000" cy="1744661"/>
            </a:xfrm>
          </p:grpSpPr>
          <p:sp>
            <p:nvSpPr>
              <p:cNvPr id="24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5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 b="1" dirty="0"/>
              </a:p>
            </p:txBody>
          </p:sp>
          <p:sp>
            <p:nvSpPr>
              <p:cNvPr id="26" name="Rektangel 11"/>
              <p:cNvSpPr/>
              <p:nvPr userDrawn="1"/>
            </p:nvSpPr>
            <p:spPr>
              <a:xfrm>
                <a:off x="900907" y="2551188"/>
                <a:ext cx="9144000" cy="922337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7" name="Rektangel 12"/>
              <p:cNvSpPr/>
              <p:nvPr userDrawn="1"/>
            </p:nvSpPr>
            <p:spPr>
              <a:xfrm>
                <a:off x="900907" y="2759149"/>
                <a:ext cx="9144000" cy="15367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8" name="Rektangel 13"/>
              <p:cNvSpPr/>
              <p:nvPr userDrawn="1"/>
            </p:nvSpPr>
            <p:spPr>
              <a:xfrm>
                <a:off x="900907" y="2855987"/>
                <a:ext cx="9144000" cy="14351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>
                  <a:ln>
                    <a:solidFill>
                      <a:schemeClr val="tx2"/>
                    </a:solidFill>
                  </a:ln>
                </a:endParaRPr>
              </a:p>
            </p:txBody>
          </p:sp>
        </p:grpSp>
      </p:grpSp>
      <p:sp>
        <p:nvSpPr>
          <p:cNvPr id="15" name="textruta 14"/>
          <p:cNvSpPr txBox="1"/>
          <p:nvPr userDrawn="1"/>
        </p:nvSpPr>
        <p:spPr>
          <a:xfrm>
            <a:off x="7103422" y="171390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5" y="258366"/>
            <a:ext cx="514350" cy="4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6935788" cy="317896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sp>
        <p:nvSpPr>
          <p:cNvPr id="14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9AEE26A9-8554-4F18-B3F1-6EEE4F7FADBF}" type="datetime1">
              <a:rPr lang="sv-SE" smtClean="0"/>
              <a:t>2015-05-24</a:t>
            </a:fld>
            <a:endParaRPr lang="sv-SE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990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870886"/>
            <a:ext cx="6984337" cy="782763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1707654"/>
            <a:ext cx="6987075" cy="702078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4" y="258367"/>
            <a:ext cx="603657" cy="6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4197523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/>
          <p:cNvSpPr>
            <a:spLocks noChangeAspect="1" noChangeArrowheads="1" noTextEdit="1"/>
          </p:cNvSpPr>
          <p:nvPr userDrawn="1"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29" name="Grupp 28"/>
          <p:cNvGrpSpPr/>
          <p:nvPr userDrawn="1"/>
        </p:nvGrpSpPr>
        <p:grpSpPr>
          <a:xfrm>
            <a:off x="0" y="2709862"/>
            <a:ext cx="9144000" cy="2433638"/>
            <a:chOff x="0" y="2709862"/>
            <a:chExt cx="9144000" cy="2433638"/>
          </a:xfrm>
        </p:grpSpPr>
        <p:sp>
          <p:nvSpPr>
            <p:cNvPr id="14" name="Rektangel 13"/>
            <p:cNvSpPr/>
            <p:nvPr userDrawn="1"/>
          </p:nvSpPr>
          <p:spPr bwMode="gray">
            <a:xfrm>
              <a:off x="0" y="2709862"/>
              <a:ext cx="9144000" cy="24336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upp 22"/>
            <p:cNvGrpSpPr/>
            <p:nvPr userDrawn="1"/>
          </p:nvGrpSpPr>
          <p:grpSpPr>
            <a:xfrm>
              <a:off x="0" y="3052732"/>
              <a:ext cx="9144000" cy="1744661"/>
              <a:chOff x="900907" y="2551188"/>
              <a:chExt cx="9144000" cy="1744661"/>
            </a:xfrm>
          </p:grpSpPr>
          <p:sp>
            <p:nvSpPr>
              <p:cNvPr id="24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5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 b="1" dirty="0"/>
              </a:p>
            </p:txBody>
          </p:sp>
          <p:sp>
            <p:nvSpPr>
              <p:cNvPr id="26" name="Rektangel 11"/>
              <p:cNvSpPr/>
              <p:nvPr userDrawn="1"/>
            </p:nvSpPr>
            <p:spPr>
              <a:xfrm>
                <a:off x="900907" y="2551188"/>
                <a:ext cx="9144000" cy="922337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7" name="Rektangel 12"/>
              <p:cNvSpPr/>
              <p:nvPr userDrawn="1"/>
            </p:nvSpPr>
            <p:spPr>
              <a:xfrm>
                <a:off x="900907" y="2759149"/>
                <a:ext cx="9144000" cy="15367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/>
              </a:p>
            </p:txBody>
          </p:sp>
          <p:sp>
            <p:nvSpPr>
              <p:cNvPr id="28" name="Rektangel 13"/>
              <p:cNvSpPr/>
              <p:nvPr userDrawn="1"/>
            </p:nvSpPr>
            <p:spPr>
              <a:xfrm>
                <a:off x="900907" y="2855987"/>
                <a:ext cx="9144000" cy="143510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sv-SE">
                  <a:ln>
                    <a:solidFill>
                      <a:schemeClr val="tx2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27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6935788" cy="317896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31A1E4A-3576-4A85-8C48-4019BE61B783}" type="datetime1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552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3312790" cy="317896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066801"/>
            <a:ext cx="3328988" cy="317896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D58B3798-D002-4AFD-8C62-388ACC268F82}" type="datetime1">
              <a:rPr lang="sv-SE" smtClean="0"/>
              <a:t>2015-05-24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066801"/>
            <a:ext cx="3312790" cy="317896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066802"/>
            <a:ext cx="3328988" cy="317896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F144EB72-3476-436B-B36B-8B31963EDE86}" type="datetime1">
              <a:rPr lang="sv-SE" smtClean="0"/>
              <a:t>2015-05-24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066801"/>
            <a:ext cx="3328988" cy="317896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066801"/>
            <a:ext cx="3328988" cy="317896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214092C9-C231-48FC-A598-F8D70C855575}" type="datetime1">
              <a:rPr lang="sv-SE" smtClean="0"/>
              <a:t>2015-05-24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3580" y="1069181"/>
            <a:ext cx="9147580" cy="365942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09885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59859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59859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9350 w 9152201"/>
              <a:gd name="connsiteY5" fmla="*/ 4059859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40347 w 9152201"/>
              <a:gd name="connsiteY3" fmla="*/ 3967387 h 4281672"/>
              <a:gd name="connsiteX4" fmla="*/ 1346814 w 9152201"/>
              <a:gd name="connsiteY4" fmla="*/ 4004170 h 4281672"/>
              <a:gd name="connsiteX5" fmla="*/ 1264357 w 9152201"/>
              <a:gd name="connsiteY5" fmla="*/ 4071617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2201"/>
              <a:gd name="connsiteY0" fmla="*/ 0 h 4281672"/>
              <a:gd name="connsiteX1" fmla="*/ 9150613 w 9152201"/>
              <a:gd name="connsiteY1" fmla="*/ 9702 h 4281672"/>
              <a:gd name="connsiteX2" fmla="*/ 9150613 w 9152201"/>
              <a:gd name="connsiteY2" fmla="*/ 89 h 4281672"/>
              <a:gd name="connsiteX3" fmla="*/ 9117878 w 9152201"/>
              <a:gd name="connsiteY3" fmla="*/ 4006425 h 4281672"/>
              <a:gd name="connsiteX4" fmla="*/ 1346814 w 9152201"/>
              <a:gd name="connsiteY4" fmla="*/ 4004170 h 4281672"/>
              <a:gd name="connsiteX5" fmla="*/ 1264357 w 9152201"/>
              <a:gd name="connsiteY5" fmla="*/ 4071617 h 4281672"/>
              <a:gd name="connsiteX6" fmla="*/ 1262230 w 9152201"/>
              <a:gd name="connsiteY6" fmla="*/ 4220084 h 4281672"/>
              <a:gd name="connsiteX7" fmla="*/ 1213854 w 9152201"/>
              <a:gd name="connsiteY7" fmla="*/ 4280000 h 4281672"/>
              <a:gd name="connsiteX8" fmla="*/ 5812 w 9152201"/>
              <a:gd name="connsiteY8" fmla="*/ 4281672 h 4281672"/>
              <a:gd name="connsiteX9" fmla="*/ 6613 w 9152201"/>
              <a:gd name="connsiteY9" fmla="*/ 718270 h 4281672"/>
              <a:gd name="connsiteX10" fmla="*/ 806 w 9152201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117878 w 9150613"/>
              <a:gd name="connsiteY2" fmla="*/ 0 h 4281672"/>
              <a:gd name="connsiteX3" fmla="*/ 9117878 w 9150613"/>
              <a:gd name="connsiteY3" fmla="*/ 4006425 h 4281672"/>
              <a:gd name="connsiteX4" fmla="*/ 1346814 w 9150613"/>
              <a:gd name="connsiteY4" fmla="*/ 4004170 h 4281672"/>
              <a:gd name="connsiteX5" fmla="*/ 1264357 w 9150613"/>
              <a:gd name="connsiteY5" fmla="*/ 4071617 h 4281672"/>
              <a:gd name="connsiteX6" fmla="*/ 1262230 w 9150613"/>
              <a:gd name="connsiteY6" fmla="*/ 4220084 h 4281672"/>
              <a:gd name="connsiteX7" fmla="*/ 1213854 w 9150613"/>
              <a:gd name="connsiteY7" fmla="*/ 4280000 h 4281672"/>
              <a:gd name="connsiteX8" fmla="*/ 5812 w 9150613"/>
              <a:gd name="connsiteY8" fmla="*/ 4281672 h 4281672"/>
              <a:gd name="connsiteX9" fmla="*/ 6613 w 9150613"/>
              <a:gd name="connsiteY9" fmla="*/ 718270 h 4281672"/>
              <a:gd name="connsiteX10" fmla="*/ 806 w 9150613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117878 w 9150613"/>
              <a:gd name="connsiteY2" fmla="*/ 0 h 4281672"/>
              <a:gd name="connsiteX3" fmla="*/ 9117878 w 9150613"/>
              <a:gd name="connsiteY3" fmla="*/ 4006425 h 4281672"/>
              <a:gd name="connsiteX4" fmla="*/ 1346814 w 9150613"/>
              <a:gd name="connsiteY4" fmla="*/ 4004170 h 4281672"/>
              <a:gd name="connsiteX5" fmla="*/ 1264357 w 9150613"/>
              <a:gd name="connsiteY5" fmla="*/ 4071617 h 4281672"/>
              <a:gd name="connsiteX6" fmla="*/ 1262230 w 9150613"/>
              <a:gd name="connsiteY6" fmla="*/ 4220084 h 4281672"/>
              <a:gd name="connsiteX7" fmla="*/ 1213854 w 9150613"/>
              <a:gd name="connsiteY7" fmla="*/ 4280000 h 4281672"/>
              <a:gd name="connsiteX8" fmla="*/ 5812 w 9150613"/>
              <a:gd name="connsiteY8" fmla="*/ 4281672 h 4281672"/>
              <a:gd name="connsiteX9" fmla="*/ 6613 w 9150613"/>
              <a:gd name="connsiteY9" fmla="*/ 718270 h 4281672"/>
              <a:gd name="connsiteX10" fmla="*/ 806 w 9150613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001225 w 9150613"/>
              <a:gd name="connsiteY2" fmla="*/ 138768 h 4281672"/>
              <a:gd name="connsiteX3" fmla="*/ 9117878 w 9150613"/>
              <a:gd name="connsiteY3" fmla="*/ 4006425 h 4281672"/>
              <a:gd name="connsiteX4" fmla="*/ 1346814 w 9150613"/>
              <a:gd name="connsiteY4" fmla="*/ 4004170 h 4281672"/>
              <a:gd name="connsiteX5" fmla="*/ 1264357 w 9150613"/>
              <a:gd name="connsiteY5" fmla="*/ 4071617 h 4281672"/>
              <a:gd name="connsiteX6" fmla="*/ 1262230 w 9150613"/>
              <a:gd name="connsiteY6" fmla="*/ 4220084 h 4281672"/>
              <a:gd name="connsiteX7" fmla="*/ 1213854 w 9150613"/>
              <a:gd name="connsiteY7" fmla="*/ 4280000 h 4281672"/>
              <a:gd name="connsiteX8" fmla="*/ 5812 w 9150613"/>
              <a:gd name="connsiteY8" fmla="*/ 4281672 h 4281672"/>
              <a:gd name="connsiteX9" fmla="*/ 6613 w 9150613"/>
              <a:gd name="connsiteY9" fmla="*/ 718270 h 4281672"/>
              <a:gd name="connsiteX10" fmla="*/ 806 w 9150613"/>
              <a:gd name="connsiteY10" fmla="*/ 0 h 4281672"/>
              <a:gd name="connsiteX0" fmla="*/ 806 w 9150613"/>
              <a:gd name="connsiteY0" fmla="*/ 0 h 4281672"/>
              <a:gd name="connsiteX1" fmla="*/ 9150613 w 9150613"/>
              <a:gd name="connsiteY1" fmla="*/ 9702 h 4281672"/>
              <a:gd name="connsiteX2" fmla="*/ 9117878 w 9150613"/>
              <a:gd name="connsiteY2" fmla="*/ 4006425 h 4281672"/>
              <a:gd name="connsiteX3" fmla="*/ 1346814 w 9150613"/>
              <a:gd name="connsiteY3" fmla="*/ 4004170 h 4281672"/>
              <a:gd name="connsiteX4" fmla="*/ 1264357 w 9150613"/>
              <a:gd name="connsiteY4" fmla="*/ 4071617 h 4281672"/>
              <a:gd name="connsiteX5" fmla="*/ 1262230 w 9150613"/>
              <a:gd name="connsiteY5" fmla="*/ 4220084 h 4281672"/>
              <a:gd name="connsiteX6" fmla="*/ 1213854 w 9150613"/>
              <a:gd name="connsiteY6" fmla="*/ 4280000 h 4281672"/>
              <a:gd name="connsiteX7" fmla="*/ 5812 w 9150613"/>
              <a:gd name="connsiteY7" fmla="*/ 4281672 h 4281672"/>
              <a:gd name="connsiteX8" fmla="*/ 6613 w 9150613"/>
              <a:gd name="connsiteY8" fmla="*/ 718270 h 4281672"/>
              <a:gd name="connsiteX9" fmla="*/ 806 w 9150613"/>
              <a:gd name="connsiteY9" fmla="*/ 0 h 4281672"/>
              <a:gd name="connsiteX0" fmla="*/ 806 w 9168840"/>
              <a:gd name="connsiteY0" fmla="*/ 0 h 4281672"/>
              <a:gd name="connsiteX1" fmla="*/ 9168840 w 9168840"/>
              <a:gd name="connsiteY1" fmla="*/ 0 h 4281672"/>
              <a:gd name="connsiteX2" fmla="*/ 9117878 w 9168840"/>
              <a:gd name="connsiteY2" fmla="*/ 4006425 h 4281672"/>
              <a:gd name="connsiteX3" fmla="*/ 1346814 w 9168840"/>
              <a:gd name="connsiteY3" fmla="*/ 4004170 h 4281672"/>
              <a:gd name="connsiteX4" fmla="*/ 1264357 w 9168840"/>
              <a:gd name="connsiteY4" fmla="*/ 4071617 h 4281672"/>
              <a:gd name="connsiteX5" fmla="*/ 1262230 w 9168840"/>
              <a:gd name="connsiteY5" fmla="*/ 4220084 h 4281672"/>
              <a:gd name="connsiteX6" fmla="*/ 1213854 w 9168840"/>
              <a:gd name="connsiteY6" fmla="*/ 4280000 h 4281672"/>
              <a:gd name="connsiteX7" fmla="*/ 5812 w 9168840"/>
              <a:gd name="connsiteY7" fmla="*/ 4281672 h 4281672"/>
              <a:gd name="connsiteX8" fmla="*/ 6613 w 9168840"/>
              <a:gd name="connsiteY8" fmla="*/ 718270 h 4281672"/>
              <a:gd name="connsiteX9" fmla="*/ 806 w 9168840"/>
              <a:gd name="connsiteY9" fmla="*/ 0 h 4281672"/>
              <a:gd name="connsiteX0" fmla="*/ 806 w 9117878"/>
              <a:gd name="connsiteY0" fmla="*/ 0 h 4281672"/>
              <a:gd name="connsiteX1" fmla="*/ 9117878 w 9117878"/>
              <a:gd name="connsiteY1" fmla="*/ 0 h 4281672"/>
              <a:gd name="connsiteX2" fmla="*/ 9117878 w 9117878"/>
              <a:gd name="connsiteY2" fmla="*/ 4006425 h 4281672"/>
              <a:gd name="connsiteX3" fmla="*/ 1346814 w 9117878"/>
              <a:gd name="connsiteY3" fmla="*/ 4004170 h 4281672"/>
              <a:gd name="connsiteX4" fmla="*/ 1264357 w 9117878"/>
              <a:gd name="connsiteY4" fmla="*/ 4071617 h 4281672"/>
              <a:gd name="connsiteX5" fmla="*/ 1262230 w 9117878"/>
              <a:gd name="connsiteY5" fmla="*/ 4220084 h 4281672"/>
              <a:gd name="connsiteX6" fmla="*/ 1213854 w 9117878"/>
              <a:gd name="connsiteY6" fmla="*/ 4280000 h 4281672"/>
              <a:gd name="connsiteX7" fmla="*/ 5812 w 9117878"/>
              <a:gd name="connsiteY7" fmla="*/ 4281672 h 4281672"/>
              <a:gd name="connsiteX8" fmla="*/ 6613 w 9117878"/>
              <a:gd name="connsiteY8" fmla="*/ 718270 h 4281672"/>
              <a:gd name="connsiteX9" fmla="*/ 806 w 9117878"/>
              <a:gd name="connsiteY9" fmla="*/ 0 h 4281672"/>
              <a:gd name="connsiteX0" fmla="*/ 1518678 w 10635750"/>
              <a:gd name="connsiteY0" fmla="*/ 0 h 4281672"/>
              <a:gd name="connsiteX1" fmla="*/ 10635750 w 10635750"/>
              <a:gd name="connsiteY1" fmla="*/ 0 h 4281672"/>
              <a:gd name="connsiteX2" fmla="*/ 10635750 w 10635750"/>
              <a:gd name="connsiteY2" fmla="*/ 4006425 h 4281672"/>
              <a:gd name="connsiteX3" fmla="*/ 2864686 w 10635750"/>
              <a:gd name="connsiteY3" fmla="*/ 4004170 h 4281672"/>
              <a:gd name="connsiteX4" fmla="*/ 2782229 w 10635750"/>
              <a:gd name="connsiteY4" fmla="*/ 4071617 h 4281672"/>
              <a:gd name="connsiteX5" fmla="*/ 2780102 w 10635750"/>
              <a:gd name="connsiteY5" fmla="*/ 4220084 h 4281672"/>
              <a:gd name="connsiteX6" fmla="*/ 2731726 w 10635750"/>
              <a:gd name="connsiteY6" fmla="*/ 4280000 h 4281672"/>
              <a:gd name="connsiteX7" fmla="*/ 1523684 w 10635750"/>
              <a:gd name="connsiteY7" fmla="*/ 4281672 h 4281672"/>
              <a:gd name="connsiteX8" fmla="*/ 1518678 w 10635750"/>
              <a:gd name="connsiteY8" fmla="*/ 0 h 4281672"/>
              <a:gd name="connsiteX0" fmla="*/ 197169 w 9314241"/>
              <a:gd name="connsiteY0" fmla="*/ 0 h 4281672"/>
              <a:gd name="connsiteX1" fmla="*/ 9314241 w 9314241"/>
              <a:gd name="connsiteY1" fmla="*/ 0 h 4281672"/>
              <a:gd name="connsiteX2" fmla="*/ 9314241 w 9314241"/>
              <a:gd name="connsiteY2" fmla="*/ 4006425 h 4281672"/>
              <a:gd name="connsiteX3" fmla="*/ 1543177 w 9314241"/>
              <a:gd name="connsiteY3" fmla="*/ 4004170 h 4281672"/>
              <a:gd name="connsiteX4" fmla="*/ 1460720 w 9314241"/>
              <a:gd name="connsiteY4" fmla="*/ 4071617 h 4281672"/>
              <a:gd name="connsiteX5" fmla="*/ 1458593 w 9314241"/>
              <a:gd name="connsiteY5" fmla="*/ 4220084 h 4281672"/>
              <a:gd name="connsiteX6" fmla="*/ 1410217 w 9314241"/>
              <a:gd name="connsiteY6" fmla="*/ 4280000 h 4281672"/>
              <a:gd name="connsiteX7" fmla="*/ 202175 w 9314241"/>
              <a:gd name="connsiteY7" fmla="*/ 4281672 h 4281672"/>
              <a:gd name="connsiteX8" fmla="*/ 197169 w 9314241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1672"/>
              <a:gd name="connsiteX1" fmla="*/ 9117072 w 9117072"/>
              <a:gd name="connsiteY1" fmla="*/ 0 h 4281672"/>
              <a:gd name="connsiteX2" fmla="*/ 9117072 w 9117072"/>
              <a:gd name="connsiteY2" fmla="*/ 4006425 h 4281672"/>
              <a:gd name="connsiteX3" fmla="*/ 1346008 w 9117072"/>
              <a:gd name="connsiteY3" fmla="*/ 4004170 h 4281672"/>
              <a:gd name="connsiteX4" fmla="*/ 1263551 w 9117072"/>
              <a:gd name="connsiteY4" fmla="*/ 4071617 h 4281672"/>
              <a:gd name="connsiteX5" fmla="*/ 1261424 w 9117072"/>
              <a:gd name="connsiteY5" fmla="*/ 4220084 h 4281672"/>
              <a:gd name="connsiteX6" fmla="*/ 1213048 w 9117072"/>
              <a:gd name="connsiteY6" fmla="*/ 4280000 h 4281672"/>
              <a:gd name="connsiteX7" fmla="*/ 5006 w 9117072"/>
              <a:gd name="connsiteY7" fmla="*/ 4281672 h 4281672"/>
              <a:gd name="connsiteX8" fmla="*/ 0 w 9117072"/>
              <a:gd name="connsiteY8" fmla="*/ 0 h 4281672"/>
              <a:gd name="connsiteX0" fmla="*/ 0 w 9117072"/>
              <a:gd name="connsiteY0" fmla="*/ 0 h 4286583"/>
              <a:gd name="connsiteX1" fmla="*/ 9117072 w 9117072"/>
              <a:gd name="connsiteY1" fmla="*/ 0 h 4286583"/>
              <a:gd name="connsiteX2" fmla="*/ 9117072 w 9117072"/>
              <a:gd name="connsiteY2" fmla="*/ 4006425 h 4286583"/>
              <a:gd name="connsiteX3" fmla="*/ 1346008 w 9117072"/>
              <a:gd name="connsiteY3" fmla="*/ 4004170 h 4286583"/>
              <a:gd name="connsiteX4" fmla="*/ 1263551 w 9117072"/>
              <a:gd name="connsiteY4" fmla="*/ 4071617 h 4286583"/>
              <a:gd name="connsiteX5" fmla="*/ 1261424 w 9117072"/>
              <a:gd name="connsiteY5" fmla="*/ 4220084 h 4286583"/>
              <a:gd name="connsiteX6" fmla="*/ 1201866 w 9117072"/>
              <a:gd name="connsiteY6" fmla="*/ 4286583 h 4286583"/>
              <a:gd name="connsiteX7" fmla="*/ 5006 w 9117072"/>
              <a:gd name="connsiteY7" fmla="*/ 4281672 h 4286583"/>
              <a:gd name="connsiteX8" fmla="*/ 0 w 9117072"/>
              <a:gd name="connsiteY8" fmla="*/ 0 h 4286583"/>
              <a:gd name="connsiteX0" fmla="*/ 0 w 9117072"/>
              <a:gd name="connsiteY0" fmla="*/ 0 h 4349117"/>
              <a:gd name="connsiteX1" fmla="*/ 9117072 w 9117072"/>
              <a:gd name="connsiteY1" fmla="*/ 0 h 4349117"/>
              <a:gd name="connsiteX2" fmla="*/ 9117072 w 9117072"/>
              <a:gd name="connsiteY2" fmla="*/ 4006425 h 4349117"/>
              <a:gd name="connsiteX3" fmla="*/ 1346008 w 9117072"/>
              <a:gd name="connsiteY3" fmla="*/ 4004170 h 4349117"/>
              <a:gd name="connsiteX4" fmla="*/ 1263551 w 9117072"/>
              <a:gd name="connsiteY4" fmla="*/ 4071617 h 4349117"/>
              <a:gd name="connsiteX5" fmla="*/ 1261424 w 9117072"/>
              <a:gd name="connsiteY5" fmla="*/ 4220084 h 4349117"/>
              <a:gd name="connsiteX6" fmla="*/ 1193480 w 9117072"/>
              <a:gd name="connsiteY6" fmla="*/ 4349117 h 4349117"/>
              <a:gd name="connsiteX7" fmla="*/ 5006 w 9117072"/>
              <a:gd name="connsiteY7" fmla="*/ 4281672 h 4349117"/>
              <a:gd name="connsiteX8" fmla="*/ 0 w 9117072"/>
              <a:gd name="connsiteY8" fmla="*/ 0 h 4349117"/>
              <a:gd name="connsiteX0" fmla="*/ 0 w 9117072"/>
              <a:gd name="connsiteY0" fmla="*/ 0 h 4286583"/>
              <a:gd name="connsiteX1" fmla="*/ 9117072 w 9117072"/>
              <a:gd name="connsiteY1" fmla="*/ 0 h 4286583"/>
              <a:gd name="connsiteX2" fmla="*/ 9117072 w 9117072"/>
              <a:gd name="connsiteY2" fmla="*/ 4006425 h 4286583"/>
              <a:gd name="connsiteX3" fmla="*/ 1346008 w 9117072"/>
              <a:gd name="connsiteY3" fmla="*/ 4004170 h 4286583"/>
              <a:gd name="connsiteX4" fmla="*/ 1263551 w 9117072"/>
              <a:gd name="connsiteY4" fmla="*/ 4071617 h 4286583"/>
              <a:gd name="connsiteX5" fmla="*/ 1261424 w 9117072"/>
              <a:gd name="connsiteY5" fmla="*/ 4220084 h 4286583"/>
              <a:gd name="connsiteX6" fmla="*/ 1196276 w 9117072"/>
              <a:gd name="connsiteY6" fmla="*/ 4286583 h 4286583"/>
              <a:gd name="connsiteX7" fmla="*/ 5006 w 9117072"/>
              <a:gd name="connsiteY7" fmla="*/ 4281672 h 4286583"/>
              <a:gd name="connsiteX8" fmla="*/ 0 w 9117072"/>
              <a:gd name="connsiteY8" fmla="*/ 0 h 4286583"/>
              <a:gd name="connsiteX0" fmla="*/ 0 w 9117072"/>
              <a:gd name="connsiteY0" fmla="*/ 0 h 4363937"/>
              <a:gd name="connsiteX1" fmla="*/ 9117072 w 9117072"/>
              <a:gd name="connsiteY1" fmla="*/ 0 h 4363937"/>
              <a:gd name="connsiteX2" fmla="*/ 9117072 w 9117072"/>
              <a:gd name="connsiteY2" fmla="*/ 4006425 h 4363937"/>
              <a:gd name="connsiteX3" fmla="*/ 1346008 w 9117072"/>
              <a:gd name="connsiteY3" fmla="*/ 4004170 h 4363937"/>
              <a:gd name="connsiteX4" fmla="*/ 1263551 w 9117072"/>
              <a:gd name="connsiteY4" fmla="*/ 4071617 h 4363937"/>
              <a:gd name="connsiteX5" fmla="*/ 1261424 w 9117072"/>
              <a:gd name="connsiteY5" fmla="*/ 4220084 h 4363937"/>
              <a:gd name="connsiteX6" fmla="*/ 1196276 w 9117072"/>
              <a:gd name="connsiteY6" fmla="*/ 4286583 h 4363937"/>
              <a:gd name="connsiteX7" fmla="*/ 5006 w 9117072"/>
              <a:gd name="connsiteY7" fmla="*/ 4281672 h 4363937"/>
              <a:gd name="connsiteX8" fmla="*/ 0 w 9117072"/>
              <a:gd name="connsiteY8" fmla="*/ 0 h 4363937"/>
              <a:gd name="connsiteX0" fmla="*/ 0 w 9117072"/>
              <a:gd name="connsiteY0" fmla="*/ 0 h 4286583"/>
              <a:gd name="connsiteX1" fmla="*/ 9117072 w 9117072"/>
              <a:gd name="connsiteY1" fmla="*/ 0 h 4286583"/>
              <a:gd name="connsiteX2" fmla="*/ 9117072 w 9117072"/>
              <a:gd name="connsiteY2" fmla="*/ 4006425 h 4286583"/>
              <a:gd name="connsiteX3" fmla="*/ 1346008 w 9117072"/>
              <a:gd name="connsiteY3" fmla="*/ 4004170 h 4286583"/>
              <a:gd name="connsiteX4" fmla="*/ 1263551 w 9117072"/>
              <a:gd name="connsiteY4" fmla="*/ 4071617 h 4286583"/>
              <a:gd name="connsiteX5" fmla="*/ 1261424 w 9117072"/>
              <a:gd name="connsiteY5" fmla="*/ 4220084 h 4286583"/>
              <a:gd name="connsiteX6" fmla="*/ 1196276 w 9117072"/>
              <a:gd name="connsiteY6" fmla="*/ 4286583 h 4286583"/>
              <a:gd name="connsiteX7" fmla="*/ 5006 w 9117072"/>
              <a:gd name="connsiteY7" fmla="*/ 4281672 h 4286583"/>
              <a:gd name="connsiteX8" fmla="*/ 0 w 9117072"/>
              <a:gd name="connsiteY8" fmla="*/ 0 h 4286583"/>
              <a:gd name="connsiteX0" fmla="*/ 0 w 9117072"/>
              <a:gd name="connsiteY0" fmla="*/ 0 h 4414942"/>
              <a:gd name="connsiteX1" fmla="*/ 9117072 w 9117072"/>
              <a:gd name="connsiteY1" fmla="*/ 0 h 4414942"/>
              <a:gd name="connsiteX2" fmla="*/ 9117072 w 9117072"/>
              <a:gd name="connsiteY2" fmla="*/ 4006425 h 4414942"/>
              <a:gd name="connsiteX3" fmla="*/ 1346008 w 9117072"/>
              <a:gd name="connsiteY3" fmla="*/ 4004170 h 4414942"/>
              <a:gd name="connsiteX4" fmla="*/ 1263551 w 9117072"/>
              <a:gd name="connsiteY4" fmla="*/ 4071617 h 4414942"/>
              <a:gd name="connsiteX5" fmla="*/ 1261424 w 9117072"/>
              <a:gd name="connsiteY5" fmla="*/ 4220084 h 4414942"/>
              <a:gd name="connsiteX6" fmla="*/ 1182298 w 9117072"/>
              <a:gd name="connsiteY6" fmla="*/ 4414942 h 4414942"/>
              <a:gd name="connsiteX7" fmla="*/ 5006 w 9117072"/>
              <a:gd name="connsiteY7" fmla="*/ 4281672 h 4414942"/>
              <a:gd name="connsiteX8" fmla="*/ 0 w 9117072"/>
              <a:gd name="connsiteY8" fmla="*/ 0 h 4414942"/>
              <a:gd name="connsiteX0" fmla="*/ 0 w 9117072"/>
              <a:gd name="connsiteY0" fmla="*/ 0 h 4283291"/>
              <a:gd name="connsiteX1" fmla="*/ 9117072 w 9117072"/>
              <a:gd name="connsiteY1" fmla="*/ 0 h 4283291"/>
              <a:gd name="connsiteX2" fmla="*/ 9117072 w 9117072"/>
              <a:gd name="connsiteY2" fmla="*/ 4006425 h 4283291"/>
              <a:gd name="connsiteX3" fmla="*/ 1346008 w 9117072"/>
              <a:gd name="connsiteY3" fmla="*/ 4004170 h 4283291"/>
              <a:gd name="connsiteX4" fmla="*/ 1263551 w 9117072"/>
              <a:gd name="connsiteY4" fmla="*/ 4071617 h 4283291"/>
              <a:gd name="connsiteX5" fmla="*/ 1261424 w 9117072"/>
              <a:gd name="connsiteY5" fmla="*/ 4220084 h 4283291"/>
              <a:gd name="connsiteX6" fmla="*/ 1204663 w 9117072"/>
              <a:gd name="connsiteY6" fmla="*/ 4283291 h 4283291"/>
              <a:gd name="connsiteX7" fmla="*/ 5006 w 9117072"/>
              <a:gd name="connsiteY7" fmla="*/ 4281672 h 4283291"/>
              <a:gd name="connsiteX8" fmla="*/ 0 w 9117072"/>
              <a:gd name="connsiteY8" fmla="*/ 0 h 4283291"/>
              <a:gd name="connsiteX0" fmla="*/ 0 w 9117072"/>
              <a:gd name="connsiteY0" fmla="*/ 0 h 4287086"/>
              <a:gd name="connsiteX1" fmla="*/ 9117072 w 9117072"/>
              <a:gd name="connsiteY1" fmla="*/ 0 h 4287086"/>
              <a:gd name="connsiteX2" fmla="*/ 9117072 w 9117072"/>
              <a:gd name="connsiteY2" fmla="*/ 4006425 h 4287086"/>
              <a:gd name="connsiteX3" fmla="*/ 1346008 w 9117072"/>
              <a:gd name="connsiteY3" fmla="*/ 4004170 h 4287086"/>
              <a:gd name="connsiteX4" fmla="*/ 1263551 w 9117072"/>
              <a:gd name="connsiteY4" fmla="*/ 4071617 h 4287086"/>
              <a:gd name="connsiteX5" fmla="*/ 1261424 w 9117072"/>
              <a:gd name="connsiteY5" fmla="*/ 4220084 h 4287086"/>
              <a:gd name="connsiteX6" fmla="*/ 1204663 w 9117072"/>
              <a:gd name="connsiteY6" fmla="*/ 4283291 h 4287086"/>
              <a:gd name="connsiteX7" fmla="*/ 5006 w 9117072"/>
              <a:gd name="connsiteY7" fmla="*/ 4281672 h 4287086"/>
              <a:gd name="connsiteX8" fmla="*/ 0 w 9117072"/>
              <a:gd name="connsiteY8" fmla="*/ 0 h 4287086"/>
              <a:gd name="connsiteX0" fmla="*/ 0 w 9117072"/>
              <a:gd name="connsiteY0" fmla="*/ 0 h 4295952"/>
              <a:gd name="connsiteX1" fmla="*/ 9117072 w 9117072"/>
              <a:gd name="connsiteY1" fmla="*/ 0 h 4295952"/>
              <a:gd name="connsiteX2" fmla="*/ 9117072 w 9117072"/>
              <a:gd name="connsiteY2" fmla="*/ 4006425 h 4295952"/>
              <a:gd name="connsiteX3" fmla="*/ 1346008 w 9117072"/>
              <a:gd name="connsiteY3" fmla="*/ 4004170 h 4295952"/>
              <a:gd name="connsiteX4" fmla="*/ 1263551 w 9117072"/>
              <a:gd name="connsiteY4" fmla="*/ 4071617 h 4295952"/>
              <a:gd name="connsiteX5" fmla="*/ 1261424 w 9117072"/>
              <a:gd name="connsiteY5" fmla="*/ 4220084 h 4295952"/>
              <a:gd name="connsiteX6" fmla="*/ 1204663 w 9117072"/>
              <a:gd name="connsiteY6" fmla="*/ 4283291 h 4295952"/>
              <a:gd name="connsiteX7" fmla="*/ 5006 w 9117072"/>
              <a:gd name="connsiteY7" fmla="*/ 4281672 h 4295952"/>
              <a:gd name="connsiteX8" fmla="*/ 0 w 9117072"/>
              <a:gd name="connsiteY8" fmla="*/ 0 h 4295952"/>
              <a:gd name="connsiteX0" fmla="*/ 0 w 9117072"/>
              <a:gd name="connsiteY0" fmla="*/ 0 h 4287086"/>
              <a:gd name="connsiteX1" fmla="*/ 9117072 w 9117072"/>
              <a:gd name="connsiteY1" fmla="*/ 0 h 4287086"/>
              <a:gd name="connsiteX2" fmla="*/ 9117072 w 9117072"/>
              <a:gd name="connsiteY2" fmla="*/ 4006425 h 4287086"/>
              <a:gd name="connsiteX3" fmla="*/ 1346008 w 9117072"/>
              <a:gd name="connsiteY3" fmla="*/ 4004170 h 4287086"/>
              <a:gd name="connsiteX4" fmla="*/ 1263551 w 9117072"/>
              <a:gd name="connsiteY4" fmla="*/ 4071617 h 4287086"/>
              <a:gd name="connsiteX5" fmla="*/ 1261424 w 9117072"/>
              <a:gd name="connsiteY5" fmla="*/ 4220084 h 4287086"/>
              <a:gd name="connsiteX6" fmla="*/ 1204663 w 9117072"/>
              <a:gd name="connsiteY6" fmla="*/ 4283291 h 4287086"/>
              <a:gd name="connsiteX7" fmla="*/ 5006 w 9117072"/>
              <a:gd name="connsiteY7" fmla="*/ 4281672 h 4287086"/>
              <a:gd name="connsiteX8" fmla="*/ 0 w 9117072"/>
              <a:gd name="connsiteY8" fmla="*/ 0 h 4287086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1424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5006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346008 w 9117072"/>
              <a:gd name="connsiteY3" fmla="*/ 4004170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419581 w 9117072"/>
              <a:gd name="connsiteY3" fmla="*/ 4006964 h 4286078"/>
              <a:gd name="connsiteX4" fmla="*/ 1263551 w 9117072"/>
              <a:gd name="connsiteY4" fmla="*/ 4071617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419581 w 9117072"/>
              <a:gd name="connsiteY3" fmla="*/ 4006964 h 4286078"/>
              <a:gd name="connsiteX4" fmla="*/ 1346616 w 9117072"/>
              <a:gd name="connsiteY4" fmla="*/ 4082794 h 4286078"/>
              <a:gd name="connsiteX5" fmla="*/ 1264219 w 9117072"/>
              <a:gd name="connsiteY5" fmla="*/ 4220084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86078"/>
              <a:gd name="connsiteX1" fmla="*/ 9117072 w 9117072"/>
              <a:gd name="connsiteY1" fmla="*/ 0 h 4286078"/>
              <a:gd name="connsiteX2" fmla="*/ 9117072 w 9117072"/>
              <a:gd name="connsiteY2" fmla="*/ 4006425 h 4286078"/>
              <a:gd name="connsiteX3" fmla="*/ 1419581 w 9117072"/>
              <a:gd name="connsiteY3" fmla="*/ 4006964 h 4286078"/>
              <a:gd name="connsiteX4" fmla="*/ 1346616 w 9117072"/>
              <a:gd name="connsiteY4" fmla="*/ 4082794 h 4286078"/>
              <a:gd name="connsiteX5" fmla="*/ 1349658 w 9117072"/>
              <a:gd name="connsiteY5" fmla="*/ 4242437 h 4286078"/>
              <a:gd name="connsiteX6" fmla="*/ 1204663 w 9117072"/>
              <a:gd name="connsiteY6" fmla="*/ 4283291 h 4286078"/>
              <a:gd name="connsiteX7" fmla="*/ 3568 w 9117072"/>
              <a:gd name="connsiteY7" fmla="*/ 4281672 h 4286078"/>
              <a:gd name="connsiteX8" fmla="*/ 0 w 9117072"/>
              <a:gd name="connsiteY8" fmla="*/ 0 h 4286078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9581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81672 h 4294461"/>
              <a:gd name="connsiteX8" fmla="*/ 0 w 9117072"/>
              <a:gd name="connsiteY8" fmla="*/ 0 h 4294461"/>
              <a:gd name="connsiteX0" fmla="*/ 0 w 9117072"/>
              <a:gd name="connsiteY0" fmla="*/ 0 h 4298976"/>
              <a:gd name="connsiteX1" fmla="*/ 9117072 w 9117072"/>
              <a:gd name="connsiteY1" fmla="*/ 0 h 4298976"/>
              <a:gd name="connsiteX2" fmla="*/ 9117072 w 9117072"/>
              <a:gd name="connsiteY2" fmla="*/ 4006425 h 4298976"/>
              <a:gd name="connsiteX3" fmla="*/ 1419581 w 9117072"/>
              <a:gd name="connsiteY3" fmla="*/ 4006964 h 4298976"/>
              <a:gd name="connsiteX4" fmla="*/ 1346616 w 9117072"/>
              <a:gd name="connsiteY4" fmla="*/ 4082794 h 4298976"/>
              <a:gd name="connsiteX5" fmla="*/ 1349658 w 9117072"/>
              <a:gd name="connsiteY5" fmla="*/ 4242437 h 4298976"/>
              <a:gd name="connsiteX6" fmla="*/ 1294848 w 9117072"/>
              <a:gd name="connsiteY6" fmla="*/ 4291674 h 4298976"/>
              <a:gd name="connsiteX7" fmla="*/ 3568 w 9117072"/>
              <a:gd name="connsiteY7" fmla="*/ 4298436 h 4298976"/>
              <a:gd name="connsiteX8" fmla="*/ 0 w 9117072"/>
              <a:gd name="connsiteY8" fmla="*/ 0 h 4298976"/>
              <a:gd name="connsiteX0" fmla="*/ 0 w 9117072"/>
              <a:gd name="connsiteY0" fmla="*/ 0 h 4296182"/>
              <a:gd name="connsiteX1" fmla="*/ 9117072 w 9117072"/>
              <a:gd name="connsiteY1" fmla="*/ 0 h 4296182"/>
              <a:gd name="connsiteX2" fmla="*/ 9117072 w 9117072"/>
              <a:gd name="connsiteY2" fmla="*/ 4006425 h 4296182"/>
              <a:gd name="connsiteX3" fmla="*/ 1419581 w 9117072"/>
              <a:gd name="connsiteY3" fmla="*/ 4006964 h 4296182"/>
              <a:gd name="connsiteX4" fmla="*/ 1346616 w 9117072"/>
              <a:gd name="connsiteY4" fmla="*/ 4082794 h 4296182"/>
              <a:gd name="connsiteX5" fmla="*/ 1349658 w 9117072"/>
              <a:gd name="connsiteY5" fmla="*/ 4242437 h 4296182"/>
              <a:gd name="connsiteX6" fmla="*/ 1294848 w 9117072"/>
              <a:gd name="connsiteY6" fmla="*/ 4291674 h 4296182"/>
              <a:gd name="connsiteX7" fmla="*/ 3568 w 9117072"/>
              <a:gd name="connsiteY7" fmla="*/ 4295642 h 4296182"/>
              <a:gd name="connsiteX8" fmla="*/ 0 w 9117072"/>
              <a:gd name="connsiteY8" fmla="*/ 0 h 4296182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9581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92848 h 4294461"/>
              <a:gd name="connsiteX8" fmla="*/ 0 w 9117072"/>
              <a:gd name="connsiteY8" fmla="*/ 0 h 4294461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9581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92848 h 4294461"/>
              <a:gd name="connsiteX8" fmla="*/ 0 w 9117072"/>
              <a:gd name="connsiteY8" fmla="*/ 0 h 4294461"/>
              <a:gd name="connsiteX0" fmla="*/ 0 w 9117072"/>
              <a:gd name="connsiteY0" fmla="*/ 0 h 4294461"/>
              <a:gd name="connsiteX1" fmla="*/ 9117072 w 9117072"/>
              <a:gd name="connsiteY1" fmla="*/ 0 h 4294461"/>
              <a:gd name="connsiteX2" fmla="*/ 9117072 w 9117072"/>
              <a:gd name="connsiteY2" fmla="*/ 4006425 h 4294461"/>
              <a:gd name="connsiteX3" fmla="*/ 1410087 w 9117072"/>
              <a:gd name="connsiteY3" fmla="*/ 4006964 h 4294461"/>
              <a:gd name="connsiteX4" fmla="*/ 1346616 w 9117072"/>
              <a:gd name="connsiteY4" fmla="*/ 4082794 h 4294461"/>
              <a:gd name="connsiteX5" fmla="*/ 1349658 w 9117072"/>
              <a:gd name="connsiteY5" fmla="*/ 4242437 h 4294461"/>
              <a:gd name="connsiteX6" fmla="*/ 1294848 w 9117072"/>
              <a:gd name="connsiteY6" fmla="*/ 4291674 h 4294461"/>
              <a:gd name="connsiteX7" fmla="*/ 3568 w 9117072"/>
              <a:gd name="connsiteY7" fmla="*/ 4292848 h 4294461"/>
              <a:gd name="connsiteX8" fmla="*/ 0 w 9117072"/>
              <a:gd name="connsiteY8" fmla="*/ 0 h 4294461"/>
              <a:gd name="connsiteX0" fmla="*/ 0 w 9117072"/>
              <a:gd name="connsiteY0" fmla="*/ 0 h 4293963"/>
              <a:gd name="connsiteX1" fmla="*/ 9117072 w 9117072"/>
              <a:gd name="connsiteY1" fmla="*/ 0 h 4293963"/>
              <a:gd name="connsiteX2" fmla="*/ 9117072 w 9117072"/>
              <a:gd name="connsiteY2" fmla="*/ 4006425 h 4293963"/>
              <a:gd name="connsiteX3" fmla="*/ 1410087 w 9117072"/>
              <a:gd name="connsiteY3" fmla="*/ 4006964 h 4293963"/>
              <a:gd name="connsiteX4" fmla="*/ 1346616 w 9117072"/>
              <a:gd name="connsiteY4" fmla="*/ 4082794 h 4293963"/>
              <a:gd name="connsiteX5" fmla="*/ 1349658 w 9117072"/>
              <a:gd name="connsiteY5" fmla="*/ 4242437 h 4293963"/>
              <a:gd name="connsiteX6" fmla="*/ 1294848 w 9117072"/>
              <a:gd name="connsiteY6" fmla="*/ 4291674 h 4293963"/>
              <a:gd name="connsiteX7" fmla="*/ 3568 w 9117072"/>
              <a:gd name="connsiteY7" fmla="*/ 4292848 h 4293963"/>
              <a:gd name="connsiteX8" fmla="*/ 0 w 9117072"/>
              <a:gd name="connsiteY8" fmla="*/ 0 h 4293963"/>
              <a:gd name="connsiteX0" fmla="*/ 0 w 9117072"/>
              <a:gd name="connsiteY0" fmla="*/ 0 h 4293964"/>
              <a:gd name="connsiteX1" fmla="*/ 9117072 w 9117072"/>
              <a:gd name="connsiteY1" fmla="*/ 0 h 4293964"/>
              <a:gd name="connsiteX2" fmla="*/ 9117072 w 9117072"/>
              <a:gd name="connsiteY2" fmla="*/ 4006425 h 4293964"/>
              <a:gd name="connsiteX3" fmla="*/ 1410087 w 9117072"/>
              <a:gd name="connsiteY3" fmla="*/ 4006964 h 4293964"/>
              <a:gd name="connsiteX4" fmla="*/ 1346616 w 9117072"/>
              <a:gd name="connsiteY4" fmla="*/ 4077205 h 4293964"/>
              <a:gd name="connsiteX5" fmla="*/ 1349658 w 9117072"/>
              <a:gd name="connsiteY5" fmla="*/ 4242437 h 4293964"/>
              <a:gd name="connsiteX6" fmla="*/ 1294848 w 9117072"/>
              <a:gd name="connsiteY6" fmla="*/ 4291674 h 4293964"/>
              <a:gd name="connsiteX7" fmla="*/ 3568 w 9117072"/>
              <a:gd name="connsiteY7" fmla="*/ 4292848 h 4293964"/>
              <a:gd name="connsiteX8" fmla="*/ 0 w 9117072"/>
              <a:gd name="connsiteY8" fmla="*/ 0 h 4293964"/>
              <a:gd name="connsiteX0" fmla="*/ 0 w 9117072"/>
              <a:gd name="connsiteY0" fmla="*/ 0 h 4293964"/>
              <a:gd name="connsiteX1" fmla="*/ 9117072 w 9117072"/>
              <a:gd name="connsiteY1" fmla="*/ 0 h 4293964"/>
              <a:gd name="connsiteX2" fmla="*/ 9117072 w 9117072"/>
              <a:gd name="connsiteY2" fmla="*/ 4006425 h 4293964"/>
              <a:gd name="connsiteX3" fmla="*/ 1410087 w 9117072"/>
              <a:gd name="connsiteY3" fmla="*/ 4006964 h 4293964"/>
              <a:gd name="connsiteX4" fmla="*/ 1351363 w 9117072"/>
              <a:gd name="connsiteY4" fmla="*/ 4085589 h 4293964"/>
              <a:gd name="connsiteX5" fmla="*/ 1349658 w 9117072"/>
              <a:gd name="connsiteY5" fmla="*/ 4242437 h 4293964"/>
              <a:gd name="connsiteX6" fmla="*/ 1294848 w 9117072"/>
              <a:gd name="connsiteY6" fmla="*/ 4291674 h 4293964"/>
              <a:gd name="connsiteX7" fmla="*/ 3568 w 9117072"/>
              <a:gd name="connsiteY7" fmla="*/ 4292848 h 4293964"/>
              <a:gd name="connsiteX8" fmla="*/ 0 w 9117072"/>
              <a:gd name="connsiteY8" fmla="*/ 0 h 4293964"/>
              <a:gd name="connsiteX0" fmla="*/ 0 w 9117072"/>
              <a:gd name="connsiteY0" fmla="*/ 0 h 4293964"/>
              <a:gd name="connsiteX1" fmla="*/ 9117072 w 9117072"/>
              <a:gd name="connsiteY1" fmla="*/ 0 h 4293964"/>
              <a:gd name="connsiteX2" fmla="*/ 9117072 w 9117072"/>
              <a:gd name="connsiteY2" fmla="*/ 4006425 h 4293964"/>
              <a:gd name="connsiteX3" fmla="*/ 1410087 w 9117072"/>
              <a:gd name="connsiteY3" fmla="*/ 4006964 h 4293964"/>
              <a:gd name="connsiteX4" fmla="*/ 1351363 w 9117072"/>
              <a:gd name="connsiteY4" fmla="*/ 4085589 h 4293964"/>
              <a:gd name="connsiteX5" fmla="*/ 1349658 w 9117072"/>
              <a:gd name="connsiteY5" fmla="*/ 4242437 h 4293964"/>
              <a:gd name="connsiteX6" fmla="*/ 1294848 w 9117072"/>
              <a:gd name="connsiteY6" fmla="*/ 4291674 h 4293964"/>
              <a:gd name="connsiteX7" fmla="*/ 3568 w 9117072"/>
              <a:gd name="connsiteY7" fmla="*/ 4292848 h 4293964"/>
              <a:gd name="connsiteX8" fmla="*/ 0 w 9117072"/>
              <a:gd name="connsiteY8" fmla="*/ 0 h 42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17072" h="4293964">
                <a:moveTo>
                  <a:pt x="0" y="0"/>
                </a:moveTo>
                <a:lnTo>
                  <a:pt x="9117072" y="0"/>
                </a:lnTo>
                <a:lnTo>
                  <a:pt x="9117072" y="4006425"/>
                </a:lnTo>
                <a:lnTo>
                  <a:pt x="1410087" y="4006964"/>
                </a:lnTo>
                <a:cubicBezTo>
                  <a:pt x="1362013" y="4011137"/>
                  <a:pt x="1351017" y="4033148"/>
                  <a:pt x="1351363" y="4085589"/>
                </a:cubicBezTo>
                <a:cubicBezTo>
                  <a:pt x="1351711" y="4151196"/>
                  <a:pt x="1351391" y="4200554"/>
                  <a:pt x="1349658" y="4242437"/>
                </a:cubicBezTo>
                <a:cubicBezTo>
                  <a:pt x="1347925" y="4284320"/>
                  <a:pt x="1334479" y="4289384"/>
                  <a:pt x="1294848" y="4291674"/>
                </a:cubicBezTo>
                <a:cubicBezTo>
                  <a:pt x="1255217" y="4293964"/>
                  <a:pt x="403454" y="4293388"/>
                  <a:pt x="3568" y="4292848"/>
                </a:cubicBezTo>
                <a:cubicBezTo>
                  <a:pt x="1761" y="3267521"/>
                  <a:pt x="239" y="1086814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lang="en-GB" dirty="0"/>
            </a:lvl1pPr>
          </a:lstStyle>
          <a:p>
            <a:endParaRPr lang="en-GB" dirty="0"/>
          </a:p>
        </p:txBody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F0792A48-5FB7-444C-8920-404456A21A68}" type="datetime1">
              <a:rPr lang="sv-SE" smtClean="0"/>
              <a:t>2015-05-24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066800"/>
            <a:ext cx="6935788" cy="31789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00188CD1-B9AA-4836-B578-8318CC0F5323}" type="datetime1">
              <a:rPr lang="sv-SE" smtClean="0"/>
              <a:t>2015-05-24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4716382"/>
            <a:ext cx="2133600" cy="273844"/>
          </a:xfrm>
        </p:spPr>
        <p:txBody>
          <a:bodyPr/>
          <a:lstStyle>
            <a:lvl1pPr>
              <a:defRPr sz="1100"/>
            </a:lvl1pPr>
          </a:lstStyle>
          <a:p>
            <a:fld id="{20865C94-3280-42F0-A615-30F2F1F7A120}" type="datetime1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400" y="4724617"/>
            <a:ext cx="531863" cy="273844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4773106"/>
            <a:ext cx="2895600" cy="273844"/>
          </a:xfrm>
        </p:spPr>
        <p:txBody>
          <a:bodyPr lIns="0" tIns="0" rIns="0" bIns="0" anchor="t" anchorCtr="0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23613"/>
            <a:ext cx="6935788" cy="5012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069975"/>
            <a:ext cx="6935788" cy="31757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5" y="258366"/>
            <a:ext cx="514350" cy="4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4731544"/>
            <a:ext cx="28956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en-GB" smtClean="0"/>
              <a:t>B1. Modellering av vindkraftverk, Daniel Haverås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400" y="4731544"/>
            <a:ext cx="53186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4716382"/>
            <a:ext cx="21336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16EF21ED-76ED-44DF-B93E-671FFE5397A4}" type="datetime1">
              <a:rPr lang="sv-SE" smtClean="0"/>
              <a:t>2015-05-24</a:t>
            </a:fld>
            <a:endParaRPr lang="en-GB" dirty="0"/>
          </a:p>
        </p:txBody>
      </p:sp>
      <p:sp>
        <p:nvSpPr>
          <p:cNvPr id="9" name="Rektangel 12"/>
          <p:cNvSpPr/>
          <p:nvPr userDrawn="1"/>
        </p:nvSpPr>
        <p:spPr>
          <a:xfrm>
            <a:off x="0" y="4478534"/>
            <a:ext cx="9144000" cy="68154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347166 w 9144000"/>
              <a:gd name="connsiteY22" fmla="*/ 82173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349548 w 9144000"/>
              <a:gd name="connsiteY21" fmla="*/ 285049 h 908720"/>
              <a:gd name="connsiteX22" fmla="*/ 1347166 w 9144000"/>
              <a:gd name="connsiteY22" fmla="*/ 82173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2489 w 9144000"/>
              <a:gd name="connsiteY20" fmla="*/ 189235 h 908720"/>
              <a:gd name="connsiteX21" fmla="*/ 1349548 w 9144000"/>
              <a:gd name="connsiteY21" fmla="*/ 285049 h 908720"/>
              <a:gd name="connsiteX22" fmla="*/ 1347166 w 9144000"/>
              <a:gd name="connsiteY22" fmla="*/ 82173 h 908720"/>
              <a:gd name="connsiteX23" fmla="*/ 1405535 w 9144000"/>
              <a:gd name="connsiteY23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349548 w 9144000"/>
              <a:gd name="connsiteY20" fmla="*/ 285049 h 908720"/>
              <a:gd name="connsiteX21" fmla="*/ 1347166 w 9144000"/>
              <a:gd name="connsiteY21" fmla="*/ 82173 h 908720"/>
              <a:gd name="connsiteX22" fmla="*/ 1405535 w 9144000"/>
              <a:gd name="connsiteY22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349548 w 9144000"/>
              <a:gd name="connsiteY19" fmla="*/ 285049 h 908720"/>
              <a:gd name="connsiteX20" fmla="*/ 1347166 w 9144000"/>
              <a:gd name="connsiteY20" fmla="*/ 82173 h 908720"/>
              <a:gd name="connsiteX21" fmla="*/ 1405535 w 9144000"/>
              <a:gd name="connsiteY21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87255 w 9144000"/>
              <a:gd name="connsiteY17" fmla="*/ 320352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87255 w 9144000"/>
              <a:gd name="connsiteY17" fmla="*/ 320352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87255 w 9144000"/>
              <a:gd name="connsiteY17" fmla="*/ 320352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277730 w 9144000"/>
              <a:gd name="connsiteY17" fmla="*/ 329877 h 908720"/>
              <a:gd name="connsiteX18" fmla="*/ 1349548 w 9144000"/>
              <a:gd name="connsiteY18" fmla="*/ 285049 h 908720"/>
              <a:gd name="connsiteX19" fmla="*/ 1347166 w 9144000"/>
              <a:gd name="connsiteY19" fmla="*/ 82173 h 908720"/>
              <a:gd name="connsiteX20" fmla="*/ 1405535 w 9144000"/>
              <a:gd name="connsiteY20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277730 w 9144000"/>
              <a:gd name="connsiteY16" fmla="*/ 329877 h 908720"/>
              <a:gd name="connsiteX17" fmla="*/ 1349548 w 9144000"/>
              <a:gd name="connsiteY17" fmla="*/ 285049 h 908720"/>
              <a:gd name="connsiteX18" fmla="*/ 1347166 w 9144000"/>
              <a:gd name="connsiteY18" fmla="*/ 82173 h 908720"/>
              <a:gd name="connsiteX19" fmla="*/ 1405535 w 9144000"/>
              <a:gd name="connsiteY19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1277730 w 9144000"/>
              <a:gd name="connsiteY15" fmla="*/ 329877 h 908720"/>
              <a:gd name="connsiteX16" fmla="*/ 1349548 w 9144000"/>
              <a:gd name="connsiteY16" fmla="*/ 285049 h 908720"/>
              <a:gd name="connsiteX17" fmla="*/ 1347166 w 9144000"/>
              <a:gd name="connsiteY17" fmla="*/ 82173 h 908720"/>
              <a:gd name="connsiteX18" fmla="*/ 1405535 w 9144000"/>
              <a:gd name="connsiteY18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95250 w 9144000"/>
              <a:gd name="connsiteY14" fmla="*/ 244152 h 908720"/>
              <a:gd name="connsiteX15" fmla="*/ 1277730 w 9144000"/>
              <a:gd name="connsiteY15" fmla="*/ 329877 h 908720"/>
              <a:gd name="connsiteX16" fmla="*/ 1349548 w 9144000"/>
              <a:gd name="connsiteY16" fmla="*/ 285049 h 908720"/>
              <a:gd name="connsiteX17" fmla="*/ 1347166 w 9144000"/>
              <a:gd name="connsiteY17" fmla="*/ 82173 h 908720"/>
              <a:gd name="connsiteX18" fmla="*/ 1405535 w 9144000"/>
              <a:gd name="connsiteY18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8 w 9144000"/>
              <a:gd name="connsiteY15" fmla="*/ 2850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8 w 9144000"/>
              <a:gd name="connsiteY15" fmla="*/ 2850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8 w 9144000"/>
              <a:gd name="connsiteY15" fmla="*/ 2850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4785 w 9144000"/>
              <a:gd name="connsiteY15" fmla="*/ 2596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4785 w 9144000"/>
              <a:gd name="connsiteY15" fmla="*/ 25964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2404 w 9144000"/>
              <a:gd name="connsiteY15" fmla="*/ 24059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2404 w 9144000"/>
              <a:gd name="connsiteY15" fmla="*/ 240599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51929 w 9144000"/>
              <a:gd name="connsiteY15" fmla="*/ 243773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  <a:gd name="connsiteX0" fmla="*/ 1405535 w 9144000"/>
              <a:gd name="connsiteY0" fmla="*/ 3175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1277730 w 9144000"/>
              <a:gd name="connsiteY14" fmla="*/ 329877 h 908720"/>
              <a:gd name="connsiteX15" fmla="*/ 1349547 w 9144000"/>
              <a:gd name="connsiteY15" fmla="*/ 240597 h 908720"/>
              <a:gd name="connsiteX16" fmla="*/ 1347166 w 9144000"/>
              <a:gd name="connsiteY16" fmla="*/ 82173 h 908720"/>
              <a:gd name="connsiteX17" fmla="*/ 1405535 w 9144000"/>
              <a:gd name="connsiteY17" fmla="*/ 3175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908720">
                <a:moveTo>
                  <a:pt x="1405535" y="3175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1277730" y="329877"/>
                </a:lnTo>
                <a:cubicBezTo>
                  <a:pt x="1348269" y="325051"/>
                  <a:pt x="1350277" y="310983"/>
                  <a:pt x="1349547" y="240597"/>
                </a:cubicBezTo>
                <a:cubicBezTo>
                  <a:pt x="1348817" y="170211"/>
                  <a:pt x="1346372" y="141332"/>
                  <a:pt x="1347166" y="82173"/>
                </a:cubicBezTo>
                <a:cubicBezTo>
                  <a:pt x="1350354" y="30713"/>
                  <a:pt x="1362530" y="3175"/>
                  <a:pt x="1405535" y="3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6" r:id="rId3"/>
    <p:sldLayoutId id="2147483667" r:id="rId4"/>
    <p:sldLayoutId id="2147483668" r:id="rId5"/>
    <p:sldLayoutId id="2147483669" r:id="rId6"/>
    <p:sldLayoutId id="2147483673" r:id="rId7"/>
    <p:sldLayoutId id="2147483671" r:id="rId8"/>
    <p:sldLayoutId id="2147483672" r:id="rId9"/>
    <p:sldLayoutId id="214748366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Fysisk realtidsmodellering av ett reglerbart vindkraftverk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B1 Daniel Haverås</a:t>
            </a:r>
            <a:endParaRPr lang="sv-SE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4197523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3791"/>
          <a:stretch/>
        </p:blipFill>
        <p:spPr>
          <a:xfrm>
            <a:off x="2019869" y="824867"/>
            <a:ext cx="5882185" cy="3656844"/>
          </a:xfr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sp>
        <p:nvSpPr>
          <p:cNvPr id="3" name="Koppling 2"/>
          <p:cNvSpPr/>
          <p:nvPr/>
        </p:nvSpPr>
        <p:spPr>
          <a:xfrm>
            <a:off x="3637977" y="1289663"/>
            <a:ext cx="189186" cy="168166"/>
          </a:xfrm>
          <a:prstGeom prst="flowChartConnector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46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6" y="824867"/>
            <a:ext cx="4239684" cy="3179763"/>
          </a:xfr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152685"/>
            <a:ext cx="4619625" cy="2524125"/>
          </a:xfrm>
          <a:prstGeom prst="rect">
            <a:avLst/>
          </a:prstGeom>
        </p:spPr>
      </p:pic>
      <p:grpSp>
        <p:nvGrpSpPr>
          <p:cNvPr id="11" name="Grupp 10"/>
          <p:cNvGrpSpPr/>
          <p:nvPr/>
        </p:nvGrpSpPr>
        <p:grpSpPr>
          <a:xfrm>
            <a:off x="5726182" y="1630017"/>
            <a:ext cx="1211331" cy="940905"/>
            <a:chOff x="5726182" y="1630017"/>
            <a:chExt cx="1211331" cy="940905"/>
          </a:xfrm>
        </p:grpSpPr>
        <p:cxnSp>
          <p:nvCxnSpPr>
            <p:cNvPr id="8" name="Rak pil 7"/>
            <p:cNvCxnSpPr/>
            <p:nvPr/>
          </p:nvCxnSpPr>
          <p:spPr>
            <a:xfrm flipH="1" flipV="1">
              <a:off x="6573078" y="1630017"/>
              <a:ext cx="364435" cy="556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Rak pil 8"/>
            <p:cNvCxnSpPr/>
            <p:nvPr/>
          </p:nvCxnSpPr>
          <p:spPr>
            <a:xfrm>
              <a:off x="5726182" y="2414748"/>
              <a:ext cx="369818" cy="1561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5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Diskussion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Effektkurvan nästan perfekt (</a:t>
            </a:r>
            <a:r>
              <a:rPr lang="sv-SE" dirty="0" err="1" smtClean="0"/>
              <a:t>steady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r>
              <a:rPr lang="sv-S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Tidsförlopp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Analog elektronik saknas för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Dyr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0,3% tidsfel, anses tillräckligt bra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47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Sammanfattningsvis: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Ville bygga en virtuell </a:t>
            </a:r>
            <a:r>
              <a:rPr lang="sv-SE" dirty="0" err="1" smtClean="0"/>
              <a:t>Enercon</a:t>
            </a:r>
            <a:r>
              <a:rPr lang="sv-SE" dirty="0" smtClean="0"/>
              <a:t> E-44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Modellering i </a:t>
            </a:r>
            <a:r>
              <a:rPr lang="sv-SE" dirty="0" err="1" smtClean="0"/>
              <a:t>Simulink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Konverterades till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Körs på </a:t>
            </a:r>
            <a:r>
              <a:rPr lang="sv-SE" dirty="0" err="1" smtClean="0"/>
              <a:t>Raspberry</a:t>
            </a:r>
            <a:r>
              <a:rPr lang="sv-SE" dirty="0" smtClean="0"/>
              <a:t> Pi /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Steadystate</a:t>
            </a:r>
            <a:r>
              <a:rPr lang="sv-SE" dirty="0"/>
              <a:t>-</a:t>
            </a:r>
            <a:r>
              <a:rPr lang="sv-SE" dirty="0" smtClean="0"/>
              <a:t>resultat är bra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Tidsegenskaper måste undersökas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 Analoga kretsar saknas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066801"/>
            <a:ext cx="1834386" cy="18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B1. Modellering av vindkraftverk</a:t>
            </a:r>
          </a:p>
          <a:p>
            <a:r>
              <a:rPr lang="sv-SE" dirty="0" smtClean="0"/>
              <a:t>Daniel Haverås</a:t>
            </a:r>
            <a:endParaRPr lang="sv-SE" dirty="0"/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79" y="895762"/>
            <a:ext cx="3108342" cy="3179763"/>
          </a:xfr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0" y="2300555"/>
            <a:ext cx="1999839" cy="2051264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3" y="67326"/>
            <a:ext cx="3124651" cy="22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7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Vindhastigheten </a:t>
            </a:r>
            <a:r>
              <a:rPr lang="sv-SE" dirty="0"/>
              <a:t>är stokastisk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Skyffla kol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Varierande </a:t>
            </a:r>
            <a:r>
              <a:rPr lang="sv-SE" dirty="0" smtClean="0"/>
              <a:t>energibehov…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…men också varierande tillgång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Hur ska man hantera det oförutsägbara beteendet hos laster och källor?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47465"/>
            <a:ext cx="3278188" cy="12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Syfte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Skapa ett vindkraftsimuleringsverktyg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mtClean="0"/>
              <a:t>Delvis en fortsättning </a:t>
            </a:r>
            <a:r>
              <a:rPr lang="sv-SE" dirty="0" smtClean="0"/>
              <a:t>på ett tidigare arbete </a:t>
            </a:r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grpSp>
        <p:nvGrpSpPr>
          <p:cNvPr id="15" name="Grupp 14"/>
          <p:cNvGrpSpPr/>
          <p:nvPr/>
        </p:nvGrpSpPr>
        <p:grpSpPr>
          <a:xfrm>
            <a:off x="1947211" y="2598475"/>
            <a:ext cx="1900202" cy="523220"/>
            <a:chOff x="1947211" y="2598475"/>
            <a:chExt cx="1900202" cy="523220"/>
          </a:xfrm>
        </p:grpSpPr>
        <p:cxnSp>
          <p:nvCxnSpPr>
            <p:cNvPr id="6" name="Rak pil 5"/>
            <p:cNvCxnSpPr/>
            <p:nvPr/>
          </p:nvCxnSpPr>
          <p:spPr>
            <a:xfrm flipV="1">
              <a:off x="3005376" y="2860085"/>
              <a:ext cx="842037" cy="96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ruta 7"/>
            <p:cNvSpPr txBox="1"/>
            <p:nvPr/>
          </p:nvSpPr>
          <p:spPr>
            <a:xfrm>
              <a:off x="1947211" y="2598475"/>
              <a:ext cx="1151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400" dirty="0" smtClean="0"/>
                <a:t>Vind (simulerad)</a:t>
              </a:r>
              <a:endParaRPr lang="sv-SE" sz="1400" dirty="0"/>
            </a:p>
          </p:txBody>
        </p:sp>
      </p:grpSp>
      <p:sp>
        <p:nvSpPr>
          <p:cNvPr id="10" name="Rektangel 9"/>
          <p:cNvSpPr/>
          <p:nvPr/>
        </p:nvSpPr>
        <p:spPr>
          <a:xfrm>
            <a:off x="4051071" y="2416042"/>
            <a:ext cx="1243321" cy="888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0000"/>
                </a:solidFill>
              </a:rPr>
              <a:t>D</a:t>
            </a:r>
            <a:r>
              <a:rPr lang="sv-SE" b="1" dirty="0" smtClean="0">
                <a:solidFill>
                  <a:srgbClr val="FF0000"/>
                </a:solidFill>
              </a:rPr>
              <a:t>ator</a:t>
            </a:r>
            <a:endParaRPr lang="sv-SE" b="1" dirty="0">
              <a:solidFill>
                <a:srgbClr val="FF0000"/>
              </a:solidFill>
            </a:endParaRPr>
          </a:p>
        </p:txBody>
      </p:sp>
      <p:grpSp>
        <p:nvGrpSpPr>
          <p:cNvPr id="16" name="Grupp 15"/>
          <p:cNvGrpSpPr/>
          <p:nvPr/>
        </p:nvGrpSpPr>
        <p:grpSpPr>
          <a:xfrm>
            <a:off x="5404992" y="2471619"/>
            <a:ext cx="2600941" cy="748321"/>
            <a:chOff x="5404992" y="2471619"/>
            <a:chExt cx="2600941" cy="748321"/>
          </a:xfrm>
        </p:grpSpPr>
        <p:cxnSp>
          <p:nvCxnSpPr>
            <p:cNvPr id="11" name="Rak pil 10"/>
            <p:cNvCxnSpPr/>
            <p:nvPr/>
          </p:nvCxnSpPr>
          <p:spPr>
            <a:xfrm flipV="1">
              <a:off x="5404992" y="2656285"/>
              <a:ext cx="842037" cy="96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k pil 11"/>
            <p:cNvCxnSpPr/>
            <p:nvPr/>
          </p:nvCxnSpPr>
          <p:spPr>
            <a:xfrm flipV="1">
              <a:off x="5404992" y="3025642"/>
              <a:ext cx="842037" cy="96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ruta 12"/>
            <p:cNvSpPr txBox="1"/>
            <p:nvPr/>
          </p:nvSpPr>
          <p:spPr>
            <a:xfrm>
              <a:off x="6357628" y="2471619"/>
              <a:ext cx="164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P (simulerad)</a:t>
              </a:r>
              <a:endParaRPr lang="sv-SE" dirty="0"/>
            </a:p>
          </p:txBody>
        </p:sp>
        <p:sp>
          <p:nvSpPr>
            <p:cNvPr id="14" name="textruta 13"/>
            <p:cNvSpPr txBox="1"/>
            <p:nvPr/>
          </p:nvSpPr>
          <p:spPr>
            <a:xfrm>
              <a:off x="6357628" y="2850608"/>
              <a:ext cx="164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Q</a:t>
              </a:r>
              <a:r>
                <a:rPr lang="sv-SE" dirty="0" smtClean="0"/>
                <a:t> (simulerad)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Skapa ett virtuellt vindkraftverk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Enercon</a:t>
            </a:r>
            <a:r>
              <a:rPr lang="sv-SE" dirty="0" smtClean="0"/>
              <a:t> </a:t>
            </a:r>
            <a:r>
              <a:rPr lang="sv-SE" dirty="0" smtClean="0"/>
              <a:t>E-44 (900 kW)</a:t>
            </a:r>
            <a:endParaRPr lang="sv-SE" dirty="0" smtClean="0"/>
          </a:p>
          <a:p>
            <a:pPr marL="698500" lvl="1" indent="-342900"/>
            <a:r>
              <a:rPr lang="sv-SE" dirty="0" smtClean="0"/>
              <a:t>Vindhastighet</a:t>
            </a:r>
          </a:p>
          <a:p>
            <a:pPr marL="698500" lvl="1" indent="-342900"/>
            <a:r>
              <a:rPr lang="sv-SE" dirty="0" smtClean="0"/>
              <a:t>Stormskydd</a:t>
            </a:r>
          </a:p>
          <a:p>
            <a:pPr marL="698500" lvl="1" indent="-342900"/>
            <a:r>
              <a:rPr lang="sv-SE" dirty="0" smtClean="0"/>
              <a:t>Effekter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Köra på </a:t>
            </a:r>
            <a:r>
              <a:rPr lang="sv-SE" dirty="0" err="1" smtClean="0"/>
              <a:t>Raspberry</a:t>
            </a:r>
            <a:r>
              <a:rPr lang="sv-SE" dirty="0" smtClean="0"/>
              <a:t>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Realtid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1" t="11735" r="6817" b="14916"/>
          <a:stretch/>
        </p:blipFill>
        <p:spPr>
          <a:xfrm>
            <a:off x="6272829" y="3058045"/>
            <a:ext cx="1648408" cy="1131261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0" y="7957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Teori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sv-SE" dirty="0" smtClean="0"/>
              </a:p>
              <a:p>
                <a:endParaRPr lang="sv-SE" dirty="0"/>
              </a:p>
              <a:p>
                <a:endParaRPr lang="sv-SE" dirty="0" smtClean="0"/>
              </a:p>
              <a:p>
                <a:endParaRPr lang="sv-SE" dirty="0" smtClean="0"/>
              </a:p>
              <a:p>
                <a:endParaRPr lang="sv-SE" dirty="0"/>
              </a:p>
              <a:p>
                <a:endParaRPr lang="sv-S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dirty="0" smtClean="0"/>
                  <a:t> sänker prestandan för att få konstant varvtal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Stormskydd stänger av vid höga vindhastigheter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14" y="1066801"/>
            <a:ext cx="3699274" cy="2024131"/>
          </a:xfrm>
          <a:prstGeom prst="rect">
            <a:avLst/>
          </a:prstGeom>
        </p:spPr>
      </p:pic>
      <p:cxnSp>
        <p:nvCxnSpPr>
          <p:cNvPr id="7" name="Rak 6"/>
          <p:cNvCxnSpPr/>
          <p:nvPr/>
        </p:nvCxnSpPr>
        <p:spPr>
          <a:xfrm flipH="1">
            <a:off x="5818909" y="1209124"/>
            <a:ext cx="7557" cy="16625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 flipH="1">
            <a:off x="7528056" y="1209124"/>
            <a:ext cx="7557" cy="16625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Bildobjekt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209124"/>
            <a:ext cx="2562827" cy="6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38" y="937071"/>
            <a:ext cx="6396787" cy="3135680"/>
          </a:xfr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Setup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83" y="824867"/>
            <a:ext cx="6558627" cy="3423459"/>
          </a:xfr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79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Konverterade modellen till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Vindhastighetshantering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Kördes på en </a:t>
            </a:r>
            <a:r>
              <a:rPr lang="sv-SE" dirty="0" err="1" smtClean="0"/>
              <a:t>Raspberry</a:t>
            </a:r>
            <a:r>
              <a:rPr lang="sv-SE" dirty="0" smtClean="0"/>
              <a:t> 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Modifikationer för realtid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B1. Modellering av vindkraftverk, Daniel Haverås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13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 template">
  <a:themeElements>
    <a:clrScheme name="KTH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494E6"/>
      </a:accent2>
      <a:accent3>
        <a:srgbClr val="62922E"/>
      </a:accent3>
      <a:accent4>
        <a:srgbClr val="A2D16E"/>
      </a:accent4>
      <a:accent5>
        <a:srgbClr val="9D102D"/>
      </a:accent5>
      <a:accent6>
        <a:srgbClr val="E7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245</Words>
  <Application>Microsoft Office PowerPoint</Application>
  <PresentationFormat>Bildspel på skärmen (16:9)</PresentationFormat>
  <Paragraphs>71</Paragraphs>
  <Slides>13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KTH_PPT template</vt:lpstr>
      <vt:lpstr>Fysisk realtidsmodellering av ett reglerbart vindkraftverk</vt:lpstr>
      <vt:lpstr>Inledning</vt:lpstr>
      <vt:lpstr>PowerPoint-presentation</vt:lpstr>
      <vt:lpstr>Syfte</vt:lpstr>
      <vt:lpstr>Mål</vt:lpstr>
      <vt:lpstr>Teori</vt:lpstr>
      <vt:lpstr>Metod</vt:lpstr>
      <vt:lpstr>Setup</vt:lpstr>
      <vt:lpstr>Programmering</vt:lpstr>
      <vt:lpstr>Resultat</vt:lpstr>
      <vt:lpstr>PowerPoint-presentation</vt:lpstr>
      <vt:lpstr>Diskussion</vt:lpstr>
      <vt:lpstr>Sammanfattningsvis: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Daniel Haverås</dc:creator>
  <cp:lastModifiedBy>Daniel Haverås</cp:lastModifiedBy>
  <cp:revision>100</cp:revision>
  <cp:lastPrinted>2013-05-27T09:10:21Z</cp:lastPrinted>
  <dcterms:created xsi:type="dcterms:W3CDTF">2013-05-14T14:14:04Z</dcterms:created>
  <dcterms:modified xsi:type="dcterms:W3CDTF">2015-05-24T17:26:28Z</dcterms:modified>
</cp:coreProperties>
</file>