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2" r:id="rId11"/>
    <p:sldId id="265" r:id="rId12"/>
    <p:sldId id="266" r:id="rId13"/>
    <p:sldId id="269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889BEA-75AE-F2C0-30BA-413AC4443DA2}" name="Bin Nabi, Rusho O" initials="BO" userId="S::rbinnabi@albany.edu::1de7bf6f-0a71-473e-b2e6-24237591be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90502-30C6-4DC0-9872-9C40A82D2C0D}" v="77" dt="2024-03-03T23:17:38.521"/>
    <p1510:client id="{30EF85FC-F50F-E432-6D76-C7796C8BD3FD}" v="639" dt="2024-03-03T01:46:14.885"/>
    <p1510:client id="{8148CAE4-4CEF-4AA0-9D6A-B8EBB8B71D7A}" v="644" dt="2024-03-04T00:00:14.099"/>
    <p1510:client id="{940E9164-DF80-ACB8-032A-CDEDB82D5198}" v="44" dt="2024-03-03T23:20:05.574"/>
    <p1510:client id="{A8E78C9C-4D6A-498F-BFA7-0425775B5981}" v="9" dt="2024-03-04T12:49:05.311"/>
    <p1510:client id="{CA727C3D-05DB-0510-C779-8479B4E68616}" v="43" dt="2024-03-03T23:13:27.398"/>
    <p1510:client id="{F20A3494-0699-E9D8-73D2-96275C695288}" v="85" dt="2024-03-03T23:16:56.399"/>
    <p1510:client id="{F43F7B28-F780-2167-0C0F-F94673E34718}" v="11" dt="2024-03-03T23:09:50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k, Danny G" userId="S::dpeck@albany.edu::a3e2c444-429b-49a5-aea4-f4c133442193" providerId="AD" clId="Web-{940E9164-DF80-ACB8-032A-CDEDB82D5198}"/>
    <pc:docChg chg="delSld modSld">
      <pc:chgData name="Peck, Danny G" userId="S::dpeck@albany.edu::a3e2c444-429b-49a5-aea4-f4c133442193" providerId="AD" clId="Web-{940E9164-DF80-ACB8-032A-CDEDB82D5198}" dt="2024-03-03T23:20:05.574" v="60" actId="20577"/>
      <pc:docMkLst>
        <pc:docMk/>
      </pc:docMkLst>
      <pc:sldChg chg="modSp">
        <pc:chgData name="Peck, Danny G" userId="S::dpeck@albany.edu::a3e2c444-429b-49a5-aea4-f4c133442193" providerId="AD" clId="Web-{940E9164-DF80-ACB8-032A-CDEDB82D5198}" dt="2024-03-03T23:20:05.574" v="60" actId="20577"/>
        <pc:sldMkLst>
          <pc:docMk/>
          <pc:sldMk cId="109857222" sldId="256"/>
        </pc:sldMkLst>
        <pc:spChg chg="mod">
          <ac:chgData name="Peck, Danny G" userId="S::dpeck@albany.edu::a3e2c444-429b-49a5-aea4-f4c133442193" providerId="AD" clId="Web-{940E9164-DF80-ACB8-032A-CDEDB82D5198}" dt="2024-03-03T23:20:05.574" v="6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ck, Danny G" userId="S::dpeck@albany.edu::a3e2c444-429b-49a5-aea4-f4c133442193" providerId="AD" clId="Web-{940E9164-DF80-ACB8-032A-CDEDB82D5198}" dt="2024-03-03T23:14:04.532" v="5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eck, Danny G" userId="S::dpeck@albany.edu::a3e2c444-429b-49a5-aea4-f4c133442193" providerId="AD" clId="Web-{940E9164-DF80-ACB8-032A-CDEDB82D5198}" dt="2024-03-03T23:13:25.187" v="41" actId="20577"/>
        <pc:sldMkLst>
          <pc:docMk/>
          <pc:sldMk cId="880215678" sldId="260"/>
        </pc:sldMkLst>
        <pc:graphicFrameChg chg="modGraphic">
          <ac:chgData name="Peck, Danny G" userId="S::dpeck@albany.edu::a3e2c444-429b-49a5-aea4-f4c133442193" providerId="AD" clId="Web-{940E9164-DF80-ACB8-032A-CDEDB82D5198}" dt="2024-03-03T23:13:25.187" v="41" actId="20577"/>
          <ac:graphicFrameMkLst>
            <pc:docMk/>
            <pc:sldMk cId="880215678" sldId="260"/>
            <ac:graphicFrameMk id="5" creationId="{0425CBAA-6DD4-50AB-0BA5-DA8AC3F55B62}"/>
          </ac:graphicFrameMkLst>
        </pc:graphicFrameChg>
      </pc:sldChg>
      <pc:sldChg chg="modSp">
        <pc:chgData name="Peck, Danny G" userId="S::dpeck@albany.edu::a3e2c444-429b-49a5-aea4-f4c133442193" providerId="AD" clId="Web-{940E9164-DF80-ACB8-032A-CDEDB82D5198}" dt="2024-03-03T23:19:38.292" v="59" actId="20577"/>
        <pc:sldMkLst>
          <pc:docMk/>
          <pc:sldMk cId="3090891566" sldId="262"/>
        </pc:sldMkLst>
        <pc:graphicFrameChg chg="modGraphic">
          <ac:chgData name="Peck, Danny G" userId="S::dpeck@albany.edu::a3e2c444-429b-49a5-aea4-f4c133442193" providerId="AD" clId="Web-{940E9164-DF80-ACB8-032A-CDEDB82D5198}" dt="2024-03-03T23:19:38.292" v="59" actId="20577"/>
          <ac:graphicFrameMkLst>
            <pc:docMk/>
            <pc:sldMk cId="3090891566" sldId="262"/>
            <ac:graphicFrameMk id="5" creationId="{AE1EB46E-37FB-3E5D-05AF-9A3664EFA349}"/>
          </ac:graphicFrameMkLst>
        </pc:graphicFrameChg>
      </pc:sldChg>
      <pc:sldChg chg="del">
        <pc:chgData name="Peck, Danny G" userId="S::dpeck@albany.edu::a3e2c444-429b-49a5-aea4-f4c133442193" providerId="AD" clId="Web-{940E9164-DF80-ACB8-032A-CDEDB82D5198}" dt="2024-03-03T23:12:08.919" v="29"/>
        <pc:sldMkLst>
          <pc:docMk/>
          <pc:sldMk cId="4135670172" sldId="263"/>
        </pc:sldMkLst>
      </pc:sldChg>
      <pc:sldChg chg="modSp del">
        <pc:chgData name="Peck, Danny G" userId="S::dpeck@albany.edu::a3e2c444-429b-49a5-aea4-f4c133442193" providerId="AD" clId="Web-{940E9164-DF80-ACB8-032A-CDEDB82D5198}" dt="2024-03-03T23:15:26.065" v="52"/>
        <pc:sldMkLst>
          <pc:docMk/>
          <pc:sldMk cId="935400898" sldId="264"/>
        </pc:sldMkLst>
        <pc:spChg chg="mod">
          <ac:chgData name="Peck, Danny G" userId="S::dpeck@albany.edu::a3e2c444-429b-49a5-aea4-f4c133442193" providerId="AD" clId="Web-{940E9164-DF80-ACB8-032A-CDEDB82D5198}" dt="2024-03-03T23:12:22.154" v="30" actId="20577"/>
          <ac:spMkLst>
            <pc:docMk/>
            <pc:sldMk cId="935400898" sldId="264"/>
            <ac:spMk id="2" creationId="{28050725-A394-59B5-48B8-9DD8191A367E}"/>
          </ac:spMkLst>
        </pc:spChg>
      </pc:sldChg>
      <pc:sldChg chg="modSp">
        <pc:chgData name="Peck, Danny G" userId="S::dpeck@albany.edu::a3e2c444-429b-49a5-aea4-f4c133442193" providerId="AD" clId="Web-{940E9164-DF80-ACB8-032A-CDEDB82D5198}" dt="2024-03-03T23:11:34.981" v="28" actId="20577"/>
        <pc:sldMkLst>
          <pc:docMk/>
          <pc:sldMk cId="412069594" sldId="270"/>
        </pc:sldMkLst>
        <pc:spChg chg="mod">
          <ac:chgData name="Peck, Danny G" userId="S::dpeck@albany.edu::a3e2c444-429b-49a5-aea4-f4c133442193" providerId="AD" clId="Web-{940E9164-DF80-ACB8-032A-CDEDB82D5198}" dt="2024-03-03T23:11:01.370" v="20" actId="14100"/>
          <ac:spMkLst>
            <pc:docMk/>
            <pc:sldMk cId="412069594" sldId="270"/>
            <ac:spMk id="2" creationId="{0BD1335A-3959-4B7D-3F21-449092035AF4}"/>
          </ac:spMkLst>
        </pc:spChg>
        <pc:spChg chg="mod">
          <ac:chgData name="Peck, Danny G" userId="S::dpeck@albany.edu::a3e2c444-429b-49a5-aea4-f4c133442193" providerId="AD" clId="Web-{940E9164-DF80-ACB8-032A-CDEDB82D5198}" dt="2024-03-03T23:11:34.981" v="28" actId="20577"/>
          <ac:spMkLst>
            <pc:docMk/>
            <pc:sldMk cId="412069594" sldId="270"/>
            <ac:spMk id="3" creationId="{93FA90CF-E9AF-02C0-5BE4-7BC6876E2342}"/>
          </ac:spMkLst>
        </pc:spChg>
      </pc:sldChg>
    </pc:docChg>
  </pc:docChgLst>
  <pc:docChgLst>
    <pc:chgData name="Rubin, Menachem M" userId="S::mmrubin@albany.edu::d5937daa-745f-401e-aa96-3ab76f16ec17" providerId="AD" clId="Web-{6C0A5693-597A-26D1-9227-F477349A6116}"/>
    <pc:docChg chg="modSld">
      <pc:chgData name="Rubin, Menachem M" userId="S::mmrubin@albany.edu::d5937daa-745f-401e-aa96-3ab76f16ec17" providerId="AD" clId="Web-{6C0A5693-597A-26D1-9227-F477349A6116}" dt="2024-03-01T16:41:15.071" v="115" actId="1076"/>
      <pc:docMkLst>
        <pc:docMk/>
      </pc:docMkLst>
      <pc:sldChg chg="addSp delSp modSp">
        <pc:chgData name="Rubin, Menachem M" userId="S::mmrubin@albany.edu::d5937daa-745f-401e-aa96-3ab76f16ec17" providerId="AD" clId="Web-{6C0A5693-597A-26D1-9227-F477349A6116}" dt="2024-03-01T16:41:15.071" v="115" actId="1076"/>
        <pc:sldMkLst>
          <pc:docMk/>
          <pc:sldMk cId="3158727096" sldId="265"/>
        </pc:sldMkLst>
        <pc:spChg chg="mod">
          <ac:chgData name="Rubin, Menachem M" userId="S::mmrubin@albany.edu::d5937daa-745f-401e-aa96-3ab76f16ec17" providerId="AD" clId="Web-{6C0A5693-597A-26D1-9227-F477349A6116}" dt="2024-03-01T16:41:15.071" v="115" actId="1076"/>
          <ac:spMkLst>
            <pc:docMk/>
            <pc:sldMk cId="3158727096" sldId="265"/>
            <ac:spMk id="2" creationId="{077C57F6-63BF-E6EE-9525-BF935BE4463C}"/>
          </ac:spMkLst>
        </pc:spChg>
        <pc:spChg chg="del">
          <ac:chgData name="Rubin, Menachem M" userId="S::mmrubin@albany.edu::d5937daa-745f-401e-aa96-3ab76f16ec17" providerId="AD" clId="Web-{6C0A5693-597A-26D1-9227-F477349A6116}" dt="2024-03-01T16:34:21.716" v="0"/>
          <ac:spMkLst>
            <pc:docMk/>
            <pc:sldMk cId="3158727096" sldId="265"/>
            <ac:spMk id="3" creationId="{DFC53189-1B0E-F8C9-E784-015C283920C3}"/>
          </ac:spMkLst>
        </pc:spChg>
        <pc:graphicFrameChg chg="add mod ord modGraphic">
          <ac:chgData name="Rubin, Menachem M" userId="S::mmrubin@albany.edu::d5937daa-745f-401e-aa96-3ab76f16ec17" providerId="AD" clId="Web-{6C0A5693-597A-26D1-9227-F477349A6116}" dt="2024-03-01T16:40:38.054" v="108" actId="1076"/>
          <ac:graphicFrameMkLst>
            <pc:docMk/>
            <pc:sldMk cId="3158727096" sldId="265"/>
            <ac:graphicFrameMk id="5" creationId="{292B5D97-03D7-ABA0-321D-1A3C66A786FE}"/>
          </ac:graphicFrameMkLst>
        </pc:graphicFrameChg>
        <pc:graphicFrameChg chg="add del mod">
          <ac:chgData name="Rubin, Menachem M" userId="S::mmrubin@albany.edu::d5937daa-745f-401e-aa96-3ab76f16ec17" providerId="AD" clId="Web-{6C0A5693-597A-26D1-9227-F477349A6116}" dt="2024-03-01T16:34:26.482" v="2"/>
          <ac:graphicFrameMkLst>
            <pc:docMk/>
            <pc:sldMk cId="3158727096" sldId="265"/>
            <ac:graphicFrameMk id="7" creationId="{17FD8B14-5836-0B90-2D85-6BBD0031A1AE}"/>
          </ac:graphicFrameMkLst>
        </pc:graphicFrameChg>
      </pc:sldChg>
    </pc:docChg>
  </pc:docChgLst>
  <pc:docChgLst>
    <pc:chgData name="Rubin, Menachem M" userId="S::mmrubin@albany.edu::d5937daa-745f-401e-aa96-3ab76f16ec17" providerId="AD" clId="Web-{CA727C3D-05DB-0510-C779-8479B4E68616}"/>
    <pc:docChg chg="modSld">
      <pc:chgData name="Rubin, Menachem M" userId="S::mmrubin@albany.edu::d5937daa-745f-401e-aa96-3ab76f16ec17" providerId="AD" clId="Web-{CA727C3D-05DB-0510-C779-8479B4E68616}" dt="2024-03-03T23:13:21.913" v="32" actId="20577"/>
      <pc:docMkLst>
        <pc:docMk/>
      </pc:docMkLst>
      <pc:sldChg chg="modSp">
        <pc:chgData name="Rubin, Menachem M" userId="S::mmrubin@albany.edu::d5937daa-745f-401e-aa96-3ab76f16ec17" providerId="AD" clId="Web-{CA727C3D-05DB-0510-C779-8479B4E68616}" dt="2024-03-03T23:11:02.689" v="20" actId="14100"/>
        <pc:sldMkLst>
          <pc:docMk/>
          <pc:sldMk cId="1526891859" sldId="258"/>
        </pc:sldMkLst>
        <pc:spChg chg="mod">
          <ac:chgData name="Rubin, Menachem M" userId="S::mmrubin@albany.edu::d5937daa-745f-401e-aa96-3ab76f16ec17" providerId="AD" clId="Web-{CA727C3D-05DB-0510-C779-8479B4E68616}" dt="2024-03-03T23:11:02.689" v="20" actId="14100"/>
          <ac:spMkLst>
            <pc:docMk/>
            <pc:sldMk cId="1526891859" sldId="258"/>
            <ac:spMk id="2" creationId="{0BD1335A-3959-4B7D-3F21-449092035AF4}"/>
          </ac:spMkLst>
        </pc:spChg>
      </pc:sldChg>
      <pc:sldChg chg="addSp modSp">
        <pc:chgData name="Rubin, Menachem M" userId="S::mmrubin@albany.edu::d5937daa-745f-401e-aa96-3ab76f16ec17" providerId="AD" clId="Web-{CA727C3D-05DB-0510-C779-8479B4E68616}" dt="2024-03-03T23:13:21.913" v="32" actId="20577"/>
        <pc:sldMkLst>
          <pc:docMk/>
          <pc:sldMk cId="3597221875" sldId="259"/>
        </pc:sldMkLst>
        <pc:spChg chg="mod ord">
          <ac:chgData name="Rubin, Menachem M" userId="S::mmrubin@albany.edu::d5937daa-745f-401e-aa96-3ab76f16ec17" providerId="AD" clId="Web-{CA727C3D-05DB-0510-C779-8479B4E68616}" dt="2024-03-03T23:11:38.331" v="29" actId="14100"/>
          <ac:spMkLst>
            <pc:docMk/>
            <pc:sldMk cId="3597221875" sldId="259"/>
            <ac:spMk id="2" creationId="{0BD1335A-3959-4B7D-3F21-449092035AF4}"/>
          </ac:spMkLst>
        </pc:spChg>
        <pc:spChg chg="mod">
          <ac:chgData name="Rubin, Menachem M" userId="S::mmrubin@albany.edu::d5937daa-745f-401e-aa96-3ab76f16ec17" providerId="AD" clId="Web-{CA727C3D-05DB-0510-C779-8479B4E68616}" dt="2024-03-03T23:13:21.913" v="32" actId="20577"/>
          <ac:spMkLst>
            <pc:docMk/>
            <pc:sldMk cId="3597221875" sldId="259"/>
            <ac:spMk id="3" creationId="{93FA90CF-E9AF-02C0-5BE4-7BC6876E2342}"/>
          </ac:spMkLst>
        </pc:spChg>
        <pc:spChg chg="add">
          <ac:chgData name="Rubin, Menachem M" userId="S::mmrubin@albany.edu::d5937daa-745f-401e-aa96-3ab76f16ec17" providerId="AD" clId="Web-{CA727C3D-05DB-0510-C779-8479B4E68616}" dt="2024-03-03T23:08:33.059" v="0"/>
          <ac:spMkLst>
            <pc:docMk/>
            <pc:sldMk cId="3597221875" sldId="259"/>
            <ac:spMk id="5" creationId="{67B121CE-325E-7377-1444-657D908554A8}"/>
          </ac:spMkLst>
        </pc:spChg>
      </pc:sldChg>
    </pc:docChg>
  </pc:docChgLst>
  <pc:docChgLst>
    <pc:chgData name="Porter, Danica J" userId="S::djporter@albany.edu::959e1a94-6cdc-4094-85e6-7706a1a34873" providerId="AD" clId="Web-{92841561-9F52-A829-E752-206F677B6238}"/>
    <pc:docChg chg="modSld">
      <pc:chgData name="Porter, Danica J" userId="S::djporter@albany.edu::959e1a94-6cdc-4094-85e6-7706a1a34873" providerId="AD" clId="Web-{92841561-9F52-A829-E752-206F677B6238}" dt="2024-02-25T22:38:03.678" v="3" actId="20577"/>
      <pc:docMkLst>
        <pc:docMk/>
      </pc:docMkLst>
      <pc:sldChg chg="modSp">
        <pc:chgData name="Porter, Danica J" userId="S::djporter@albany.edu::959e1a94-6cdc-4094-85e6-7706a1a34873" providerId="AD" clId="Web-{92841561-9F52-A829-E752-206F677B6238}" dt="2024-02-25T22:38:03.678" v="3" actId="20577"/>
        <pc:sldMkLst>
          <pc:docMk/>
          <pc:sldMk cId="109857222" sldId="256"/>
        </pc:sldMkLst>
        <pc:spChg chg="mod">
          <ac:chgData name="Porter, Danica J" userId="S::djporter@albany.edu::959e1a94-6cdc-4094-85e6-7706a1a34873" providerId="AD" clId="Web-{92841561-9F52-A829-E752-206F677B6238}" dt="2024-02-25T22:38:03.678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eck, Danny G" userId="S::dpeck@albany.edu::a3e2c444-429b-49a5-aea4-f4c133442193" providerId="AD" clId="Web-{30EF85FC-F50F-E432-6D76-C7796C8BD3FD}"/>
    <pc:docChg chg="delSld modSld">
      <pc:chgData name="Peck, Danny G" userId="S::dpeck@albany.edu::a3e2c444-429b-49a5-aea4-f4c133442193" providerId="AD" clId="Web-{30EF85FC-F50F-E432-6D76-C7796C8BD3FD}" dt="2024-03-03T01:46:14.885" v="625" actId="20577"/>
      <pc:docMkLst>
        <pc:docMk/>
      </pc:docMkLst>
      <pc:sldChg chg="modSp">
        <pc:chgData name="Peck, Danny G" userId="S::dpeck@albany.edu::a3e2c444-429b-49a5-aea4-f4c133442193" providerId="AD" clId="Web-{30EF85FC-F50F-E432-6D76-C7796C8BD3FD}" dt="2024-03-03T01:33:05.668" v="1" actId="20577"/>
        <pc:sldMkLst>
          <pc:docMk/>
          <pc:sldMk cId="3501079640" sldId="257"/>
        </pc:sldMkLst>
        <pc:spChg chg="mod">
          <ac:chgData name="Peck, Danny G" userId="S::dpeck@albany.edu::a3e2c444-429b-49a5-aea4-f4c133442193" providerId="AD" clId="Web-{30EF85FC-F50F-E432-6D76-C7796C8BD3FD}" dt="2024-03-03T01:33:05.668" v="1" actId="20577"/>
          <ac:spMkLst>
            <pc:docMk/>
            <pc:sldMk cId="3501079640" sldId="257"/>
            <ac:spMk id="3" creationId="{D98F0F0D-6526-04D3-CF8F-4DEDF80D3AE4}"/>
          </ac:spMkLst>
        </pc:spChg>
      </pc:sldChg>
      <pc:sldChg chg="addSp delSp modSp mod setBg">
        <pc:chgData name="Peck, Danny G" userId="S::dpeck@albany.edu::a3e2c444-429b-49a5-aea4-f4c133442193" providerId="AD" clId="Web-{30EF85FC-F50F-E432-6D76-C7796C8BD3FD}" dt="2024-03-03T01:46:14.885" v="625" actId="20577"/>
        <pc:sldMkLst>
          <pc:docMk/>
          <pc:sldMk cId="4135670172" sldId="263"/>
        </pc:sldMkLst>
        <pc:spChg chg="mod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2" creationId="{3603D897-6840-EBE6-B31A-2CFB8DC61AEF}"/>
          </ac:spMkLst>
        </pc:spChg>
        <pc:spChg chg="mod">
          <ac:chgData name="Peck, Danny G" userId="S::dpeck@albany.edu::a3e2c444-429b-49a5-aea4-f4c133442193" providerId="AD" clId="Web-{30EF85FC-F50F-E432-6D76-C7796C8BD3FD}" dt="2024-03-03T01:46:14.885" v="625" actId="20577"/>
          <ac:spMkLst>
            <pc:docMk/>
            <pc:sldMk cId="4135670172" sldId="263"/>
            <ac:spMk id="3" creationId="{29C06DA1-1DF2-C8F7-C40C-9CFB90675226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8" creationId="{DEE2AD96-B495-4E06-9291-B71706F728CB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10" creationId="{53CF6D67-C5A8-4ADD-9E8E-1E38CA1D3166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12" creationId="{86909FA0-B515-4681-B7A8-FA281D133B94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14" creationId="{21C9FE86-FCC3-4A31-AA1C-C882262B7FE7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16" creationId="{7D96243B-ECED-4B71-8E06-AE9A285EAD20}"/>
          </ac:spMkLst>
        </pc:spChg>
        <pc:spChg chg="add del">
          <ac:chgData name="Peck, Danny G" userId="S::dpeck@albany.edu::a3e2c444-429b-49a5-aea4-f4c133442193" providerId="AD" clId="Web-{30EF85FC-F50F-E432-6D76-C7796C8BD3FD}" dt="2024-03-03T01:43:08.248" v="560"/>
          <ac:spMkLst>
            <pc:docMk/>
            <pc:sldMk cId="4135670172" sldId="263"/>
            <ac:spMk id="18" creationId="{A09989E4-EFDC-4A90-A633-E0525FB4139E}"/>
          </ac:spMkLst>
        </pc:spChg>
      </pc:sldChg>
      <pc:sldChg chg="del">
        <pc:chgData name="Peck, Danny G" userId="S::dpeck@albany.edu::a3e2c444-429b-49a5-aea4-f4c133442193" providerId="AD" clId="Web-{30EF85FC-F50F-E432-6D76-C7796C8BD3FD}" dt="2024-03-03T01:34:23.599" v="2"/>
        <pc:sldMkLst>
          <pc:docMk/>
          <pc:sldMk cId="3568494336" sldId="267"/>
        </pc:sldMkLst>
      </pc:sldChg>
      <pc:sldChg chg="modSp">
        <pc:chgData name="Peck, Danny G" userId="S::dpeck@albany.edu::a3e2c444-429b-49a5-aea4-f4c133442193" providerId="AD" clId="Web-{30EF85FC-F50F-E432-6D76-C7796C8BD3FD}" dt="2024-03-03T01:42:40.106" v="558"/>
        <pc:sldMkLst>
          <pc:docMk/>
          <pc:sldMk cId="3216033230" sldId="269"/>
        </pc:sldMkLst>
        <pc:spChg chg="mod">
          <ac:chgData name="Peck, Danny G" userId="S::dpeck@albany.edu::a3e2c444-429b-49a5-aea4-f4c133442193" providerId="AD" clId="Web-{30EF85FC-F50F-E432-6D76-C7796C8BD3FD}" dt="2024-03-03T01:41:55.707" v="528" actId="20577"/>
          <ac:spMkLst>
            <pc:docMk/>
            <pc:sldMk cId="3216033230" sldId="269"/>
            <ac:spMk id="2" creationId="{CC5D2C5F-DBC9-472B-CA04-2B7A4C6D9A1B}"/>
          </ac:spMkLst>
        </pc:spChg>
        <pc:graphicFrameChg chg="mod modGraphic">
          <ac:chgData name="Peck, Danny G" userId="S::dpeck@albany.edu::a3e2c444-429b-49a5-aea4-f4c133442193" providerId="AD" clId="Web-{30EF85FC-F50F-E432-6D76-C7796C8BD3FD}" dt="2024-03-03T01:42:40.106" v="558"/>
          <ac:graphicFrameMkLst>
            <pc:docMk/>
            <pc:sldMk cId="3216033230" sldId="269"/>
            <ac:graphicFrameMk id="5" creationId="{ADCE1F64-FFFE-5D23-CC37-EC38CB8C31E0}"/>
          </ac:graphicFrameMkLst>
        </pc:graphicFrameChg>
      </pc:sldChg>
    </pc:docChg>
  </pc:docChgLst>
  <pc:docChgLst>
    <pc:chgData name="Rubin, Menachem M" userId="S::mmrubin@albany.edu::d5937daa-745f-401e-aa96-3ab76f16ec17" providerId="AD" clId="Web-{815BF919-0474-D75B-F3ED-E30FF62D4172}"/>
    <pc:docChg chg="modSld">
      <pc:chgData name="Rubin, Menachem M" userId="S::mmrubin@albany.edu::d5937daa-745f-401e-aa96-3ab76f16ec17" providerId="AD" clId="Web-{815BF919-0474-D75B-F3ED-E30FF62D4172}" dt="2024-03-03T23:49:35.326" v="234" actId="20577"/>
      <pc:docMkLst>
        <pc:docMk/>
      </pc:docMkLst>
      <pc:sldChg chg="modSp">
        <pc:chgData name="Rubin, Menachem M" userId="S::mmrubin@albany.edu::d5937daa-745f-401e-aa96-3ab76f16ec17" providerId="AD" clId="Web-{815BF919-0474-D75B-F3ED-E30FF62D4172}" dt="2024-03-03T23:49:35.326" v="234" actId="20577"/>
        <pc:sldMkLst>
          <pc:docMk/>
          <pc:sldMk cId="3597221875" sldId="259"/>
        </pc:sldMkLst>
        <pc:graphicFrameChg chg="modGraphic">
          <ac:chgData name="Rubin, Menachem M" userId="S::mmrubin@albany.edu::d5937daa-745f-401e-aa96-3ab76f16ec17" providerId="AD" clId="Web-{815BF919-0474-D75B-F3ED-E30FF62D4172}" dt="2024-03-03T23:49:35.326" v="234" actId="20577"/>
          <ac:graphicFrameMkLst>
            <pc:docMk/>
            <pc:sldMk cId="3597221875" sldId="259"/>
            <ac:graphicFrameMk id="7" creationId="{6063084E-8E28-CC14-E8E5-3A52EAE759F3}"/>
          </ac:graphicFrameMkLst>
        </pc:graphicFrameChg>
      </pc:sldChg>
    </pc:docChg>
  </pc:docChgLst>
  <pc:docChgLst>
    <pc:chgData name="Rubin, Menachem M" userId="S::mmrubin@albany.edu::d5937daa-745f-401e-aa96-3ab76f16ec17" providerId="AD" clId="Web-{FA0E1E2F-0F7D-49E1-B76D-71F0C1633BA3}"/>
    <pc:docChg chg="modSld">
      <pc:chgData name="Rubin, Menachem M" userId="S::mmrubin@albany.edu::d5937daa-745f-401e-aa96-3ab76f16ec17" providerId="AD" clId="Web-{FA0E1E2F-0F7D-49E1-B76D-71F0C1633BA3}" dt="2024-02-27T18:56:13.155" v="130" actId="20577"/>
      <pc:docMkLst>
        <pc:docMk/>
      </pc:docMkLst>
      <pc:sldChg chg="modSp">
        <pc:chgData name="Rubin, Menachem M" userId="S::mmrubin@albany.edu::d5937daa-745f-401e-aa96-3ab76f16ec17" providerId="AD" clId="Web-{FA0E1E2F-0F7D-49E1-B76D-71F0C1633BA3}" dt="2024-02-27T18:56:13.155" v="130" actId="20577"/>
        <pc:sldMkLst>
          <pc:docMk/>
          <pc:sldMk cId="3597221875" sldId="259"/>
        </pc:sldMkLst>
        <pc:spChg chg="mod">
          <ac:chgData name="Rubin, Menachem M" userId="S::mmrubin@albany.edu::d5937daa-745f-401e-aa96-3ab76f16ec17" providerId="AD" clId="Web-{FA0E1E2F-0F7D-49E1-B76D-71F0C1633BA3}" dt="2024-02-27T18:56:13.155" v="130" actId="20577"/>
          <ac:spMkLst>
            <pc:docMk/>
            <pc:sldMk cId="3597221875" sldId="259"/>
            <ac:spMk id="3" creationId="{93FA90CF-E9AF-02C0-5BE4-7BC6876E2342}"/>
          </ac:spMkLst>
        </pc:spChg>
      </pc:sldChg>
    </pc:docChg>
  </pc:docChgLst>
  <pc:docChgLst>
    <pc:chgData name="Peck, Danny G" userId="S::dpeck@albany.edu::a3e2c444-429b-49a5-aea4-f4c133442193" providerId="AD" clId="Web-{F43F7B28-F780-2167-0C0F-F94673E34718}"/>
    <pc:docChg chg="addSld modSld sldOrd">
      <pc:chgData name="Peck, Danny G" userId="S::dpeck@albany.edu::a3e2c444-429b-49a5-aea4-f4c133442193" providerId="AD" clId="Web-{F43F7B28-F780-2167-0C0F-F94673E34718}" dt="2024-03-03T23:09:50.416" v="11"/>
      <pc:docMkLst>
        <pc:docMk/>
      </pc:docMkLst>
      <pc:sldChg chg="modSp">
        <pc:chgData name="Peck, Danny G" userId="S::dpeck@albany.edu::a3e2c444-429b-49a5-aea4-f4c133442193" providerId="AD" clId="Web-{F43F7B28-F780-2167-0C0F-F94673E34718}" dt="2024-03-03T23:06:33.470" v="8" actId="20577"/>
        <pc:sldMkLst>
          <pc:docMk/>
          <pc:sldMk cId="3501079640" sldId="257"/>
        </pc:sldMkLst>
        <pc:spChg chg="mod">
          <ac:chgData name="Peck, Danny G" userId="S::dpeck@albany.edu::a3e2c444-429b-49a5-aea4-f4c133442193" providerId="AD" clId="Web-{F43F7B28-F780-2167-0C0F-F94673E34718}" dt="2024-03-03T23:06:33.470" v="8" actId="20577"/>
          <ac:spMkLst>
            <pc:docMk/>
            <pc:sldMk cId="3501079640" sldId="257"/>
            <ac:spMk id="3" creationId="{D98F0F0D-6526-04D3-CF8F-4DEDF80D3AE4}"/>
          </ac:spMkLst>
        </pc:spChg>
      </pc:sldChg>
      <pc:sldChg chg="ord">
        <pc:chgData name="Peck, Danny G" userId="S::dpeck@albany.edu::a3e2c444-429b-49a5-aea4-f4c133442193" providerId="AD" clId="Web-{F43F7B28-F780-2167-0C0F-F94673E34718}" dt="2024-03-03T23:06:11.782" v="0"/>
        <pc:sldMkLst>
          <pc:docMk/>
          <pc:sldMk cId="887855168" sldId="261"/>
        </pc:sldMkLst>
      </pc:sldChg>
      <pc:sldChg chg="addSp modSp mod setBg">
        <pc:chgData name="Peck, Danny G" userId="S::dpeck@albany.edu::a3e2c444-429b-49a5-aea4-f4c133442193" providerId="AD" clId="Web-{F43F7B28-F780-2167-0C0F-F94673E34718}" dt="2024-03-03T23:07:49.645" v="9"/>
        <pc:sldMkLst>
          <pc:docMk/>
          <pc:sldMk cId="4135670172" sldId="263"/>
        </pc:sldMkLst>
        <pc:spChg chg="mod">
          <ac:chgData name="Peck, Danny G" userId="S::dpeck@albany.edu::a3e2c444-429b-49a5-aea4-f4c133442193" providerId="AD" clId="Web-{F43F7B28-F780-2167-0C0F-F94673E34718}" dt="2024-03-03T23:07:49.645" v="9"/>
          <ac:spMkLst>
            <pc:docMk/>
            <pc:sldMk cId="4135670172" sldId="263"/>
            <ac:spMk id="2" creationId="{3603D897-6840-EBE6-B31A-2CFB8DC61AEF}"/>
          </ac:spMkLst>
        </pc:spChg>
        <pc:spChg chg="mod">
          <ac:chgData name="Peck, Danny G" userId="S::dpeck@albany.edu::a3e2c444-429b-49a5-aea4-f4c133442193" providerId="AD" clId="Web-{F43F7B28-F780-2167-0C0F-F94673E34718}" dt="2024-03-03T23:07:49.645" v="9"/>
          <ac:spMkLst>
            <pc:docMk/>
            <pc:sldMk cId="4135670172" sldId="263"/>
            <ac:spMk id="3" creationId="{29C06DA1-1DF2-C8F7-C40C-9CFB90675226}"/>
          </ac:spMkLst>
        </pc:spChg>
        <pc:spChg chg="add">
          <ac:chgData name="Peck, Danny G" userId="S::dpeck@albany.edu::a3e2c444-429b-49a5-aea4-f4c133442193" providerId="AD" clId="Web-{F43F7B28-F780-2167-0C0F-F94673E34718}" dt="2024-03-03T23:07:49.645" v="9"/>
          <ac:spMkLst>
            <pc:docMk/>
            <pc:sldMk cId="4135670172" sldId="263"/>
            <ac:spMk id="5" creationId="{245A9F99-D9B1-4094-A2E2-B90AC1DB7B9C}"/>
          </ac:spMkLst>
        </pc:spChg>
        <pc:spChg chg="add">
          <ac:chgData name="Peck, Danny G" userId="S::dpeck@albany.edu::a3e2c444-429b-49a5-aea4-f4c133442193" providerId="AD" clId="Web-{F43F7B28-F780-2167-0C0F-F94673E34718}" dt="2024-03-03T23:07:49.645" v="9"/>
          <ac:spMkLst>
            <pc:docMk/>
            <pc:sldMk cId="4135670172" sldId="263"/>
            <ac:spMk id="6" creationId="{B7FAF607-473A-4A43-A23D-BBFF5C4117BB}"/>
          </ac:spMkLst>
        </pc:spChg>
        <pc:grpChg chg="add">
          <ac:chgData name="Peck, Danny G" userId="S::dpeck@albany.edu::a3e2c444-429b-49a5-aea4-f4c133442193" providerId="AD" clId="Web-{F43F7B28-F780-2167-0C0F-F94673E34718}" dt="2024-03-03T23:07:49.645" v="9"/>
          <ac:grpSpMkLst>
            <pc:docMk/>
            <pc:sldMk cId="4135670172" sldId="263"/>
            <ac:grpSpMk id="9" creationId="{C5F6476F-D303-44D3-B30F-1BA348F0F64A}"/>
          </ac:grpSpMkLst>
        </pc:grpChg>
        <pc:picChg chg="add">
          <ac:chgData name="Peck, Danny G" userId="S::dpeck@albany.edu::a3e2c444-429b-49a5-aea4-f4c133442193" providerId="AD" clId="Web-{F43F7B28-F780-2167-0C0F-F94673E34718}" dt="2024-03-03T23:07:49.645" v="9"/>
          <ac:picMkLst>
            <pc:docMk/>
            <pc:sldMk cId="4135670172" sldId="263"/>
            <ac:picMk id="7" creationId="{1A306364-74DA-A1C8-9694-A728D647ECFB}"/>
          </ac:picMkLst>
        </pc:picChg>
      </pc:sldChg>
      <pc:sldChg chg="add ord replId">
        <pc:chgData name="Peck, Danny G" userId="S::dpeck@albany.edu::a3e2c444-429b-49a5-aea4-f4c133442193" providerId="AD" clId="Web-{F43F7B28-F780-2167-0C0F-F94673E34718}" dt="2024-03-03T23:09:50.416" v="11"/>
        <pc:sldMkLst>
          <pc:docMk/>
          <pc:sldMk cId="412069594" sldId="270"/>
        </pc:sldMkLst>
      </pc:sldChg>
    </pc:docChg>
  </pc:docChgLst>
  <pc:docChgLst>
    <pc:chgData name="Bin Nabi, Rusho O" userId="S::rbinnabi@albany.edu::1de7bf6f-0a71-473e-b2e6-24237591be73" providerId="AD" clId="Web-{1AB90502-30C6-4DC0-9872-9C40A82D2C0D}"/>
    <pc:docChg chg="addSld delSld modSld">
      <pc:chgData name="Bin Nabi, Rusho O" userId="S::rbinnabi@albany.edu::1de7bf6f-0a71-473e-b2e6-24237591be73" providerId="AD" clId="Web-{1AB90502-30C6-4DC0-9872-9C40A82D2C0D}" dt="2024-03-03T23:29:40.336" v="149" actId="20577"/>
      <pc:docMkLst>
        <pc:docMk/>
      </pc:docMkLst>
      <pc:sldChg chg="addSp delSp modSp mod setBg">
        <pc:chgData name="Bin Nabi, Rusho O" userId="S::rbinnabi@albany.edu::1de7bf6f-0a71-473e-b2e6-24237591be73" providerId="AD" clId="Web-{1AB90502-30C6-4DC0-9872-9C40A82D2C0D}" dt="2024-03-03T23:21:07.323" v="109"/>
        <pc:sldMkLst>
          <pc:docMk/>
          <pc:sldMk cId="109857222" sldId="256"/>
        </pc:sldMkLst>
        <pc:spChg chg="mod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29.276" v="14"/>
          <ac:spMkLst>
            <pc:docMk/>
            <pc:sldMk cId="109857222" sldId="256"/>
            <ac:spMk id="8" creationId="{943CAA20-3569-4189-9E48-239A229A86CA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31.838" v="16"/>
          <ac:spMkLst>
            <pc:docMk/>
            <pc:sldMk cId="109857222" sldId="256"/>
            <ac:spMk id="9" creationId="{5CC50F2E-EF04-4D7A-A09C-5AEF6E5EAD67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29.276" v="14"/>
          <ac:spMkLst>
            <pc:docMk/>
            <pc:sldMk cId="109857222" sldId="256"/>
            <ac:spMk id="10" creationId="{DA542B6D-E775-4832-91DC-2D20F857813A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31.838" v="16"/>
          <ac:spMkLst>
            <pc:docMk/>
            <pc:sldMk cId="109857222" sldId="256"/>
            <ac:spMk id="11" creationId="{A8760E64-5A41-72D1-579F-DC5F0A170A3D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55.604" v="20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40.963" v="18"/>
          <ac:spMkLst>
            <pc:docMk/>
            <pc:sldMk cId="109857222" sldId="256"/>
            <ac:spMk id="15" creationId="{EB0222B5-B739-82A9-5CCC-C5585AE12A69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40.963" v="18"/>
          <ac:spMkLst>
            <pc:docMk/>
            <pc:sldMk cId="109857222" sldId="256"/>
            <ac:spMk id="16" creationId="{5BE23E75-E7E9-4D9F-6D25-5512363F8621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55.604" v="20"/>
          <ac:spMkLst>
            <pc:docMk/>
            <pc:sldMk cId="109857222" sldId="256"/>
            <ac:spMk id="18" creationId="{BAD76F3E-3A97-486B-B402-44400A8B9173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0:55.604" v="20"/>
          <ac:spMkLst>
            <pc:docMk/>
            <pc:sldMk cId="109857222" sldId="256"/>
            <ac:spMk id="19" creationId="{391F6B52-91F4-4AEB-B6DB-29FEBCF28C8B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02.183" v="22"/>
          <ac:spMkLst>
            <pc:docMk/>
            <pc:sldMk cId="109857222" sldId="256"/>
            <ac:spMk id="22" creationId="{8870DEF6-46A2-D4F8-8BE6-91165D93ECC4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05.230" v="24"/>
          <ac:spMkLst>
            <pc:docMk/>
            <pc:sldMk cId="109857222" sldId="256"/>
            <ac:spMk id="25" creationId="{D5B339F4-93B9-4E04-9721-143AD6782EA9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05.230" v="24"/>
          <ac:spMkLst>
            <pc:docMk/>
            <pc:sldMk cId="109857222" sldId="256"/>
            <ac:spMk id="29" creationId="{871AEA07-1E14-44B4-8E55-64EF049CD66F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3.136" v="26"/>
          <ac:spMkLst>
            <pc:docMk/>
            <pc:sldMk cId="109857222" sldId="256"/>
            <ac:spMk id="31" creationId="{54A6836E-C603-43CB-9DA7-89D8E3FA3838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3.136" v="26"/>
          <ac:spMkLst>
            <pc:docMk/>
            <pc:sldMk cId="109857222" sldId="256"/>
            <ac:spMk id="32" creationId="{296007DD-F9BF-4F0F-B8C6-C514B2841971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5.761" v="28"/>
          <ac:spMkLst>
            <pc:docMk/>
            <pc:sldMk cId="109857222" sldId="256"/>
            <ac:spMk id="43" creationId="{A8DB9CD9-59B1-4D73-BC4C-98796A48EF9B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5.761" v="28"/>
          <ac:spMkLst>
            <pc:docMk/>
            <pc:sldMk cId="109857222" sldId="256"/>
            <ac:spMk id="44" creationId="{8874A6A9-41FF-4E33-AFA8-F9F81436A59E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8.496" v="30"/>
          <ac:spMkLst>
            <pc:docMk/>
            <pc:sldMk cId="109857222" sldId="256"/>
            <ac:spMk id="53" creationId="{5A292AEA-2528-46C0-B426-95822B6141FB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8.496" v="30"/>
          <ac:spMkLst>
            <pc:docMk/>
            <pc:sldMk cId="109857222" sldId="256"/>
            <ac:spMk id="54" creationId="{D8B7B198-E4DF-43CD-AD8C-199884323745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1:18.496" v="30"/>
          <ac:spMkLst>
            <pc:docMk/>
            <pc:sldMk cId="109857222" sldId="256"/>
            <ac:spMk id="55" creationId="{2BE67753-EA0E-4819-8D22-0B6600CF7231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9:50.102" v="106"/>
          <ac:spMkLst>
            <pc:docMk/>
            <pc:sldMk cId="109857222" sldId="256"/>
            <ac:spMk id="70" creationId="{A8DB9CD9-59B1-4D73-BC4C-98796A48EF9B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19:50.102" v="106"/>
          <ac:spMkLst>
            <pc:docMk/>
            <pc:sldMk cId="109857222" sldId="256"/>
            <ac:spMk id="71" creationId="{8874A6A9-41FF-4E33-AFA8-F9F81436A59E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84" creationId="{EB0222B5-B739-82A9-5CCC-C5585AE12A69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86" creationId="{5BE23E75-E7E9-4D9F-6D25-5512363F8621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21:07.323" v="108"/>
          <ac:spMkLst>
            <pc:docMk/>
            <pc:sldMk cId="109857222" sldId="256"/>
            <ac:spMk id="93" creationId="{657F69E0-C4B0-4BEC-A689-4F8D877F05D4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21:07.323" v="108"/>
          <ac:spMkLst>
            <pc:docMk/>
            <pc:sldMk cId="109857222" sldId="256"/>
            <ac:spMk id="95" creationId="{9F6380B4-6A1C-481E-8408-B4E6C75B9B81}"/>
          </ac:spMkLst>
        </pc:spChg>
        <pc:spChg chg="add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98" creationId="{22A397E7-BF60-45B2-84C7-B074B76C37A7}"/>
          </ac:spMkLst>
        </pc:spChg>
        <pc:spChg chg="add">
          <ac:chgData name="Bin Nabi, Rusho O" userId="S::rbinnabi@albany.edu::1de7bf6f-0a71-473e-b2e6-24237591be73" providerId="AD" clId="Web-{1AB90502-30C6-4DC0-9872-9C40A82D2C0D}" dt="2024-03-03T23:21:07.323" v="109"/>
          <ac:spMkLst>
            <pc:docMk/>
            <pc:sldMk cId="109857222" sldId="256"/>
            <ac:spMk id="99" creationId="{890DEF05-784E-4B61-89E4-04C4ECF4E5A0}"/>
          </ac:spMkLst>
        </pc:spChg>
        <pc:grpChg chg="add del">
          <ac:chgData name="Bin Nabi, Rusho O" userId="S::rbinnabi@albany.edu::1de7bf6f-0a71-473e-b2e6-24237591be73" providerId="AD" clId="Web-{1AB90502-30C6-4DC0-9872-9C40A82D2C0D}" dt="2024-03-03T23:11:05.230" v="24"/>
          <ac:grpSpMkLst>
            <pc:docMk/>
            <pc:sldMk cId="109857222" sldId="256"/>
            <ac:grpSpMk id="26" creationId="{8734DDD3-F723-4DD3-8ABE-EC0B2AC87D74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3.136" v="26"/>
          <ac:grpSpMkLst>
            <pc:docMk/>
            <pc:sldMk cId="109857222" sldId="256"/>
            <ac:grpSpMk id="33" creationId="{8A0FAFCA-5C96-453B-83B7-A9AEF7F18960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3.136" v="26"/>
          <ac:grpSpMkLst>
            <pc:docMk/>
            <pc:sldMk cId="109857222" sldId="256"/>
            <ac:grpSpMk id="38" creationId="{CD0398DD-AD75-4E2B-A3C6-35073082A8B4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5.761" v="28"/>
          <ac:grpSpMkLst>
            <pc:docMk/>
            <pc:sldMk cId="109857222" sldId="256"/>
            <ac:grpSpMk id="45" creationId="{721D730E-1F97-4071-B143-B05E6D2599BC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8.496" v="30"/>
          <ac:grpSpMkLst>
            <pc:docMk/>
            <pc:sldMk cId="109857222" sldId="256"/>
            <ac:grpSpMk id="56" creationId="{D76D63AC-0421-45EC-B383-E79A61A78C6B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8.496" v="30"/>
          <ac:grpSpMkLst>
            <pc:docMk/>
            <pc:sldMk cId="109857222" sldId="256"/>
            <ac:grpSpMk id="62" creationId="{87F87F1B-42BA-4AC7-A4E2-41544DDB2CE3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1:18.496" v="30"/>
          <ac:grpSpMkLst>
            <pc:docMk/>
            <pc:sldMk cId="109857222" sldId="256"/>
            <ac:grpSpMk id="65" creationId="{967346A5-7569-4F15-AB5D-BE3DADF192C0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19:50.102" v="106"/>
          <ac:grpSpMkLst>
            <pc:docMk/>
            <pc:sldMk cId="109857222" sldId="256"/>
            <ac:grpSpMk id="72" creationId="{721D730E-1F97-4071-B143-B05E6D2599BC}"/>
          </ac:grpSpMkLst>
        </pc:grpChg>
        <pc:picChg chg="add del">
          <ac:chgData name="Bin Nabi, Rusho O" userId="S::rbinnabi@albany.edu::1de7bf6f-0a71-473e-b2e6-24237591be73" providerId="AD" clId="Web-{1AB90502-30C6-4DC0-9872-9C40A82D2C0D}" dt="2024-03-03T23:10:31.838" v="16"/>
          <ac:picMkLst>
            <pc:docMk/>
            <pc:sldMk cId="109857222" sldId="256"/>
            <ac:picMk id="5" creationId="{CBDBAEEA-B24B-986D-5922-FF7384C1E6AA}"/>
          </ac:picMkLst>
        </pc:picChg>
        <pc:picChg chg="add del">
          <ac:chgData name="Bin Nabi, Rusho O" userId="S::rbinnabi@albany.edu::1de7bf6f-0a71-473e-b2e6-24237591be73" providerId="AD" clId="Web-{1AB90502-30C6-4DC0-9872-9C40A82D2C0D}" dt="2024-03-03T23:10:40.963" v="18"/>
          <ac:picMkLst>
            <pc:docMk/>
            <pc:sldMk cId="109857222" sldId="256"/>
            <ac:picMk id="14" creationId="{47D42486-DF92-C067-1610-0C98584401E4}"/>
          </ac:picMkLst>
        </pc:picChg>
        <pc:picChg chg="add del">
          <ac:chgData name="Bin Nabi, Rusho O" userId="S::rbinnabi@albany.edu::1de7bf6f-0a71-473e-b2e6-24237591be73" providerId="AD" clId="Web-{1AB90502-30C6-4DC0-9872-9C40A82D2C0D}" dt="2024-03-03T23:11:02.183" v="22"/>
          <ac:picMkLst>
            <pc:docMk/>
            <pc:sldMk cId="109857222" sldId="256"/>
            <ac:picMk id="21" creationId="{A4C68926-61F9-FEAD-E770-EEECCE57D16B}"/>
          </ac:picMkLst>
        </pc:picChg>
        <pc:picChg chg="add mod">
          <ac:chgData name="Bin Nabi, Rusho O" userId="S::rbinnabi@albany.edu::1de7bf6f-0a71-473e-b2e6-24237591be73" providerId="AD" clId="Web-{1AB90502-30C6-4DC0-9872-9C40A82D2C0D}" dt="2024-03-03T23:21:07.323" v="109"/>
          <ac:picMkLst>
            <pc:docMk/>
            <pc:sldMk cId="109857222" sldId="256"/>
            <ac:picMk id="80" creationId="{6C24B76A-DA9D-1EE1-17FE-3E27DE551504}"/>
          </ac:picMkLst>
        </pc:picChg>
        <pc:cxnChg chg="add del">
          <ac:chgData name="Bin Nabi, Rusho O" userId="S::rbinnabi@albany.edu::1de7bf6f-0a71-473e-b2e6-24237591be73" providerId="AD" clId="Web-{1AB90502-30C6-4DC0-9872-9C40A82D2C0D}" dt="2024-03-03T23:10:40.963" v="18"/>
          <ac:cxnSpMkLst>
            <pc:docMk/>
            <pc:sldMk cId="109857222" sldId="256"/>
            <ac:cxnSpMk id="13" creationId="{61B115DB-65EB-3FC3-7284-CFDF4ADC60B6}"/>
          </ac:cxnSpMkLst>
        </pc:cxnChg>
        <pc:cxnChg chg="add del">
          <ac:chgData name="Bin Nabi, Rusho O" userId="S::rbinnabi@albany.edu::1de7bf6f-0a71-473e-b2e6-24237591be73" providerId="AD" clId="Web-{1AB90502-30C6-4DC0-9872-9C40A82D2C0D}" dt="2024-03-03T23:11:02.183" v="22"/>
          <ac:cxnSpMkLst>
            <pc:docMk/>
            <pc:sldMk cId="109857222" sldId="256"/>
            <ac:cxnSpMk id="23" creationId="{8748256A-88AC-4254-406B-0E8EE2CC2B50}"/>
          </ac:cxnSpMkLst>
        </pc:cxnChg>
        <pc:cxnChg chg="add del">
          <ac:chgData name="Bin Nabi, Rusho O" userId="S::rbinnabi@albany.edu::1de7bf6f-0a71-473e-b2e6-24237591be73" providerId="AD" clId="Web-{1AB90502-30C6-4DC0-9872-9C40A82D2C0D}" dt="2024-03-03T23:21:07.323" v="109"/>
          <ac:cxnSpMkLst>
            <pc:docMk/>
            <pc:sldMk cId="109857222" sldId="256"/>
            <ac:cxnSpMk id="88" creationId="{61B115DB-65EB-3FC3-7284-CFDF4ADC60B6}"/>
          </ac:cxnSpMkLst>
        </pc:cxnChg>
        <pc:cxnChg chg="add">
          <ac:chgData name="Bin Nabi, Rusho O" userId="S::rbinnabi@albany.edu::1de7bf6f-0a71-473e-b2e6-24237591be73" providerId="AD" clId="Web-{1AB90502-30C6-4DC0-9872-9C40A82D2C0D}" dt="2024-03-03T23:21:07.323" v="109"/>
          <ac:cxnSpMkLst>
            <pc:docMk/>
            <pc:sldMk cId="109857222" sldId="256"/>
            <ac:cxnSpMk id="97" creationId="{C41BAEC7-F7B0-4224-8B18-8F74B7D87F0B}"/>
          </ac:cxnSpMkLst>
        </pc:cxnChg>
      </pc:sldChg>
      <pc:sldChg chg="addSp delSp modSp mod setBg">
        <pc:chgData name="Bin Nabi, Rusho O" userId="S::rbinnabi@albany.edu::1de7bf6f-0a71-473e-b2e6-24237591be73" providerId="AD" clId="Web-{1AB90502-30C6-4DC0-9872-9C40A82D2C0D}" dt="2024-03-03T23:09:41.540" v="12"/>
        <pc:sldMkLst>
          <pc:docMk/>
          <pc:sldMk cId="3501079640" sldId="257"/>
        </pc:sldMkLst>
        <pc:spChg chg="mod">
          <ac:chgData name="Bin Nabi, Rusho O" userId="S::rbinnabi@albany.edu::1de7bf6f-0a71-473e-b2e6-24237591be73" providerId="AD" clId="Web-{1AB90502-30C6-4DC0-9872-9C40A82D2C0D}" dt="2024-03-03T23:09:41.540" v="12"/>
          <ac:spMkLst>
            <pc:docMk/>
            <pc:sldMk cId="3501079640" sldId="257"/>
            <ac:spMk id="2" creationId="{2412CFD7-AD14-F4CE-F1C0-CCA1AE125602}"/>
          </ac:spMkLst>
        </pc:spChg>
        <pc:spChg chg="add del mod">
          <ac:chgData name="Bin Nabi, Rusho O" userId="S::rbinnabi@albany.edu::1de7bf6f-0a71-473e-b2e6-24237591be73" providerId="AD" clId="Web-{1AB90502-30C6-4DC0-9872-9C40A82D2C0D}" dt="2024-03-03T23:09:41.540" v="12"/>
          <ac:spMkLst>
            <pc:docMk/>
            <pc:sldMk cId="3501079640" sldId="257"/>
            <ac:spMk id="3" creationId="{D98F0F0D-6526-04D3-CF8F-4DEDF80D3AE4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16.039" v="1"/>
          <ac:spMkLst>
            <pc:docMk/>
            <pc:sldMk cId="3501079640" sldId="257"/>
            <ac:spMk id="9" creationId="{9F7D5CDA-D291-4307-BF55-1381FED29634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38.368" v="9"/>
          <ac:spMkLst>
            <pc:docMk/>
            <pc:sldMk cId="3501079640" sldId="257"/>
            <ac:spMk id="10" creationId="{B50AB553-2A96-4A92-96F2-93548E096954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16.039" v="1"/>
          <ac:spMkLst>
            <pc:docMk/>
            <pc:sldMk cId="3501079640" sldId="257"/>
            <ac:spMk id="11" creationId="{59B296B9-C5A5-4E4F-9B60-C907B5F1466C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16.039" v="1"/>
          <ac:spMkLst>
            <pc:docMk/>
            <pc:sldMk cId="3501079640" sldId="257"/>
            <ac:spMk id="13" creationId="{D0300FD3-5AF1-6305-15FA-9078072672E2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27.258" v="3"/>
          <ac:spMkLst>
            <pc:docMk/>
            <pc:sldMk cId="3501079640" sldId="257"/>
            <ac:spMk id="15" creationId="{7449A6C7-D15F-4AA5-BFA5-71A404B47016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27.258" v="3"/>
          <ac:spMkLst>
            <pc:docMk/>
            <pc:sldMk cId="3501079640" sldId="257"/>
            <ac:spMk id="16" creationId="{5C8908E2-EE49-44D2-9428-A28D2312A8D5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27.258" v="3"/>
          <ac:spMkLst>
            <pc:docMk/>
            <pc:sldMk cId="3501079640" sldId="257"/>
            <ac:spMk id="17" creationId="{ED888B23-07FA-482A-96DF-47E31AF1A603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31.993" v="7"/>
          <ac:spMkLst>
            <pc:docMk/>
            <pc:sldMk cId="3501079640" sldId="257"/>
            <ac:spMk id="24" creationId="{5C8908E2-EE49-44D2-9428-A28D2312A8D5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31.993" v="7"/>
          <ac:spMkLst>
            <pc:docMk/>
            <pc:sldMk cId="3501079640" sldId="257"/>
            <ac:spMk id="27" creationId="{7449A6C7-D15F-4AA5-BFA5-71A404B47016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31.993" v="7"/>
          <ac:spMkLst>
            <pc:docMk/>
            <pc:sldMk cId="3501079640" sldId="257"/>
            <ac:spMk id="28" creationId="{ED888B23-07FA-482A-96DF-47E31AF1A603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41.477" v="11"/>
          <ac:spMkLst>
            <pc:docMk/>
            <pc:sldMk cId="3501079640" sldId="257"/>
            <ac:spMk id="33" creationId="{5C8908E2-EE49-44D2-9428-A28D2312A8D5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41.477" v="11"/>
          <ac:spMkLst>
            <pc:docMk/>
            <pc:sldMk cId="3501079640" sldId="257"/>
            <ac:spMk id="36" creationId="{7449A6C7-D15F-4AA5-BFA5-71A404B47016}"/>
          </ac:spMkLst>
        </pc:spChg>
        <pc:spChg chg="add del">
          <ac:chgData name="Bin Nabi, Rusho O" userId="S::rbinnabi@albany.edu::1de7bf6f-0a71-473e-b2e6-24237591be73" providerId="AD" clId="Web-{1AB90502-30C6-4DC0-9872-9C40A82D2C0D}" dt="2024-03-03T23:09:41.477" v="11"/>
          <ac:spMkLst>
            <pc:docMk/>
            <pc:sldMk cId="3501079640" sldId="257"/>
            <ac:spMk id="37" creationId="{ED888B23-07FA-482A-96DF-47E31AF1A603}"/>
          </ac:spMkLst>
        </pc:spChg>
        <pc:spChg chg="add">
          <ac:chgData name="Bin Nabi, Rusho O" userId="S::rbinnabi@albany.edu::1de7bf6f-0a71-473e-b2e6-24237591be73" providerId="AD" clId="Web-{1AB90502-30C6-4DC0-9872-9C40A82D2C0D}" dt="2024-03-03T23:09:41.540" v="12"/>
          <ac:spMkLst>
            <pc:docMk/>
            <pc:sldMk cId="3501079640" sldId="257"/>
            <ac:spMk id="41" creationId="{B50AB553-2A96-4A92-96F2-93548E096954}"/>
          </ac:spMkLst>
        </pc:spChg>
        <pc:grpChg chg="add del">
          <ac:chgData name="Bin Nabi, Rusho O" userId="S::rbinnabi@albany.edu::1de7bf6f-0a71-473e-b2e6-24237591be73" providerId="AD" clId="Web-{1AB90502-30C6-4DC0-9872-9C40A82D2C0D}" dt="2024-03-03T23:09:27.258" v="3"/>
          <ac:grpSpMkLst>
            <pc:docMk/>
            <pc:sldMk cId="3501079640" sldId="257"/>
            <ac:grpSpMk id="18" creationId="{05314994-6337-4875-8CF5-652CAFE8342C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09:31.993" v="7"/>
          <ac:grpSpMkLst>
            <pc:docMk/>
            <pc:sldMk cId="3501079640" sldId="257"/>
            <ac:grpSpMk id="25" creationId="{05314994-6337-4875-8CF5-652CAFE8342C}"/>
          </ac:grpSpMkLst>
        </pc:grpChg>
        <pc:grpChg chg="add del">
          <ac:chgData name="Bin Nabi, Rusho O" userId="S::rbinnabi@albany.edu::1de7bf6f-0a71-473e-b2e6-24237591be73" providerId="AD" clId="Web-{1AB90502-30C6-4DC0-9872-9C40A82D2C0D}" dt="2024-03-03T23:09:41.477" v="11"/>
          <ac:grpSpMkLst>
            <pc:docMk/>
            <pc:sldMk cId="3501079640" sldId="257"/>
            <ac:grpSpMk id="34" creationId="{05314994-6337-4875-8CF5-652CAFE8342C}"/>
          </ac:grpSpMkLst>
        </pc:grpChg>
        <pc:graphicFrameChg chg="add del">
          <ac:chgData name="Bin Nabi, Rusho O" userId="S::rbinnabi@albany.edu::1de7bf6f-0a71-473e-b2e6-24237591be73" providerId="AD" clId="Web-{1AB90502-30C6-4DC0-9872-9C40A82D2C0D}" dt="2024-03-03T23:09:27.258" v="3"/>
          <ac:graphicFrameMkLst>
            <pc:docMk/>
            <pc:sldMk cId="3501079640" sldId="257"/>
            <ac:graphicFrameMk id="20" creationId="{BD7ADF23-8506-6DA5-1271-F8F495E477FA}"/>
          </ac:graphicFrameMkLst>
        </pc:graphicFrameChg>
        <pc:graphicFrameChg chg="add del">
          <ac:chgData name="Bin Nabi, Rusho O" userId="S::rbinnabi@albany.edu::1de7bf6f-0a71-473e-b2e6-24237591be73" providerId="AD" clId="Web-{1AB90502-30C6-4DC0-9872-9C40A82D2C0D}" dt="2024-03-03T23:09:31.024" v="5"/>
          <ac:graphicFrameMkLst>
            <pc:docMk/>
            <pc:sldMk cId="3501079640" sldId="257"/>
            <ac:graphicFrameMk id="22" creationId="{C901CF1F-668F-C209-0662-B137A110F36B}"/>
          </ac:graphicFrameMkLst>
        </pc:graphicFrameChg>
        <pc:graphicFrameChg chg="add del">
          <ac:chgData name="Bin Nabi, Rusho O" userId="S::rbinnabi@albany.edu::1de7bf6f-0a71-473e-b2e6-24237591be73" providerId="AD" clId="Web-{1AB90502-30C6-4DC0-9872-9C40A82D2C0D}" dt="2024-03-03T23:09:31.993" v="7"/>
          <ac:graphicFrameMkLst>
            <pc:docMk/>
            <pc:sldMk cId="3501079640" sldId="257"/>
            <ac:graphicFrameMk id="29" creationId="{BD7ADF23-8506-6DA5-1271-F8F495E477FA}"/>
          </ac:graphicFrameMkLst>
        </pc:graphicFrameChg>
        <pc:graphicFrameChg chg="add del">
          <ac:chgData name="Bin Nabi, Rusho O" userId="S::rbinnabi@albany.edu::1de7bf6f-0a71-473e-b2e6-24237591be73" providerId="AD" clId="Web-{1AB90502-30C6-4DC0-9872-9C40A82D2C0D}" dt="2024-03-03T23:09:38.368" v="9"/>
          <ac:graphicFrameMkLst>
            <pc:docMk/>
            <pc:sldMk cId="3501079640" sldId="257"/>
            <ac:graphicFrameMk id="31" creationId="{FECAB9AE-0539-CCF5-5CB1-2F9ABBD6CF4E}"/>
          </ac:graphicFrameMkLst>
        </pc:graphicFrameChg>
        <pc:graphicFrameChg chg="add del">
          <ac:chgData name="Bin Nabi, Rusho O" userId="S::rbinnabi@albany.edu::1de7bf6f-0a71-473e-b2e6-24237591be73" providerId="AD" clId="Web-{1AB90502-30C6-4DC0-9872-9C40A82D2C0D}" dt="2024-03-03T23:09:41.477" v="11"/>
          <ac:graphicFrameMkLst>
            <pc:docMk/>
            <pc:sldMk cId="3501079640" sldId="257"/>
            <ac:graphicFrameMk id="38" creationId="{BD7ADF23-8506-6DA5-1271-F8F495E477FA}"/>
          </ac:graphicFrameMkLst>
        </pc:graphicFrameChg>
        <pc:graphicFrameChg chg="add">
          <ac:chgData name="Bin Nabi, Rusho O" userId="S::rbinnabi@albany.edu::1de7bf6f-0a71-473e-b2e6-24237591be73" providerId="AD" clId="Web-{1AB90502-30C6-4DC0-9872-9C40A82D2C0D}" dt="2024-03-03T23:09:41.540" v="12"/>
          <ac:graphicFrameMkLst>
            <pc:docMk/>
            <pc:sldMk cId="3501079640" sldId="257"/>
            <ac:graphicFrameMk id="42" creationId="{FECAB9AE-0539-CCF5-5CB1-2F9ABBD6CF4E}"/>
          </ac:graphicFrameMkLst>
        </pc:graphicFrameChg>
        <pc:picChg chg="add del">
          <ac:chgData name="Bin Nabi, Rusho O" userId="S::rbinnabi@albany.edu::1de7bf6f-0a71-473e-b2e6-24237591be73" providerId="AD" clId="Web-{1AB90502-30C6-4DC0-9872-9C40A82D2C0D}" dt="2024-03-03T23:09:16.039" v="1"/>
          <ac:picMkLst>
            <pc:docMk/>
            <pc:sldMk cId="3501079640" sldId="257"/>
            <ac:picMk id="5" creationId="{32016D03-D89E-6B56-5BEB-D3C86317F9E1}"/>
          </ac:picMkLst>
        </pc:picChg>
        <pc:picChg chg="add del">
          <ac:chgData name="Bin Nabi, Rusho O" userId="S::rbinnabi@albany.edu::1de7bf6f-0a71-473e-b2e6-24237591be73" providerId="AD" clId="Web-{1AB90502-30C6-4DC0-9872-9C40A82D2C0D}" dt="2024-03-03T23:09:38.368" v="9"/>
          <ac:picMkLst>
            <pc:docMk/>
            <pc:sldMk cId="3501079640" sldId="257"/>
            <ac:picMk id="6" creationId="{BD99A30E-5FBE-C1AD-1962-983B0648DAC9}"/>
          </ac:picMkLst>
        </pc:picChg>
        <pc:picChg chg="add">
          <ac:chgData name="Bin Nabi, Rusho O" userId="S::rbinnabi@albany.edu::1de7bf6f-0a71-473e-b2e6-24237591be73" providerId="AD" clId="Web-{1AB90502-30C6-4DC0-9872-9C40A82D2C0D}" dt="2024-03-03T23:09:41.540" v="12"/>
          <ac:picMkLst>
            <pc:docMk/>
            <pc:sldMk cId="3501079640" sldId="257"/>
            <ac:picMk id="40" creationId="{BD99A30E-5FBE-C1AD-1962-983B0648DAC9}"/>
          </ac:picMkLst>
        </pc:picChg>
      </pc:sldChg>
      <pc:sldChg chg="addSp delSp modSp">
        <pc:chgData name="Bin Nabi, Rusho O" userId="S::rbinnabi@albany.edu::1de7bf6f-0a71-473e-b2e6-24237591be73" providerId="AD" clId="Web-{1AB90502-30C6-4DC0-9872-9C40A82D2C0D}" dt="2024-03-03T23:29:40.336" v="149" actId="20577"/>
        <pc:sldMkLst>
          <pc:docMk/>
          <pc:sldMk cId="1526891859" sldId="258"/>
        </pc:sldMkLst>
        <pc:spChg chg="del">
          <ac:chgData name="Bin Nabi, Rusho O" userId="S::rbinnabi@albany.edu::1de7bf6f-0a71-473e-b2e6-24237591be73" providerId="AD" clId="Web-{1AB90502-30C6-4DC0-9872-9C40A82D2C0D}" dt="2024-03-03T23:13:58.468" v="36"/>
          <ac:spMkLst>
            <pc:docMk/>
            <pc:sldMk cId="1526891859" sldId="258"/>
            <ac:spMk id="3" creationId="{93FA90CF-E9AF-02C0-5BE4-7BC6876E2342}"/>
          </ac:spMkLst>
        </pc:spChg>
        <pc:graphicFrameChg chg="add modGraphic">
          <ac:chgData name="Bin Nabi, Rusho O" userId="S::rbinnabi@albany.edu::1de7bf6f-0a71-473e-b2e6-24237591be73" providerId="AD" clId="Web-{1AB90502-30C6-4DC0-9872-9C40A82D2C0D}" dt="2024-03-03T23:29:40.336" v="149" actId="20577"/>
          <ac:graphicFrameMkLst>
            <pc:docMk/>
            <pc:sldMk cId="1526891859" sldId="258"/>
            <ac:graphicFrameMk id="31" creationId="{4DED4CEB-F7E8-8116-4801-B9683465A32A}"/>
          </ac:graphicFrameMkLst>
        </pc:graphicFrameChg>
      </pc:sldChg>
      <pc:sldChg chg="addSp delSp modSp">
        <pc:chgData name="Bin Nabi, Rusho O" userId="S::rbinnabi@albany.edu::1de7bf6f-0a71-473e-b2e6-24237591be73" providerId="AD" clId="Web-{1AB90502-30C6-4DC0-9872-9C40A82D2C0D}" dt="2024-03-03T23:17:38.521" v="105"/>
        <pc:sldMkLst>
          <pc:docMk/>
          <pc:sldMk cId="3597221875" sldId="259"/>
        </pc:sldMkLst>
        <pc:spChg chg="del">
          <ac:chgData name="Bin Nabi, Rusho O" userId="S::rbinnabi@albany.edu::1de7bf6f-0a71-473e-b2e6-24237591be73" providerId="AD" clId="Web-{1AB90502-30C6-4DC0-9872-9C40A82D2C0D}" dt="2024-03-03T23:14:52.689" v="38"/>
          <ac:spMkLst>
            <pc:docMk/>
            <pc:sldMk cId="3597221875" sldId="259"/>
            <ac:spMk id="3" creationId="{93FA90CF-E9AF-02C0-5BE4-7BC6876E2342}"/>
          </ac:spMkLst>
        </pc:spChg>
        <pc:graphicFrameChg chg="add modGraphic">
          <ac:chgData name="Bin Nabi, Rusho O" userId="S::rbinnabi@albany.edu::1de7bf6f-0a71-473e-b2e6-24237591be73" providerId="AD" clId="Web-{1AB90502-30C6-4DC0-9872-9C40A82D2C0D}" dt="2024-03-03T23:17:38.521" v="105"/>
          <ac:graphicFrameMkLst>
            <pc:docMk/>
            <pc:sldMk cId="3597221875" sldId="259"/>
            <ac:graphicFrameMk id="7" creationId="{6063084E-8E28-CC14-E8E5-3A52EAE759F3}"/>
          </ac:graphicFrameMkLst>
        </pc:graphicFrameChg>
      </pc:sldChg>
      <pc:sldChg chg="addSp delSp">
        <pc:chgData name="Bin Nabi, Rusho O" userId="S::rbinnabi@albany.edu::1de7bf6f-0a71-473e-b2e6-24237591be73" providerId="AD" clId="Web-{1AB90502-30C6-4DC0-9872-9C40A82D2C0D}" dt="2024-03-03T23:12:17.591" v="33"/>
        <pc:sldMkLst>
          <pc:docMk/>
          <pc:sldMk cId="880215678" sldId="260"/>
        </pc:sldMkLst>
        <pc:spChg chg="del">
          <ac:chgData name="Bin Nabi, Rusho O" userId="S::rbinnabi@albany.edu::1de7bf6f-0a71-473e-b2e6-24237591be73" providerId="AD" clId="Web-{1AB90502-30C6-4DC0-9872-9C40A82D2C0D}" dt="2024-03-03T23:12:17.591" v="33"/>
          <ac:spMkLst>
            <pc:docMk/>
            <pc:sldMk cId="880215678" sldId="260"/>
            <ac:spMk id="3" creationId="{93FA90CF-E9AF-02C0-5BE4-7BC6876E2342}"/>
          </ac:spMkLst>
        </pc:spChg>
        <pc:graphicFrameChg chg="add">
          <ac:chgData name="Bin Nabi, Rusho O" userId="S::rbinnabi@albany.edu::1de7bf6f-0a71-473e-b2e6-24237591be73" providerId="AD" clId="Web-{1AB90502-30C6-4DC0-9872-9C40A82D2C0D}" dt="2024-03-03T23:12:17.591" v="33"/>
          <ac:graphicFrameMkLst>
            <pc:docMk/>
            <pc:sldMk cId="880215678" sldId="260"/>
            <ac:graphicFrameMk id="5" creationId="{0425CBAA-6DD4-50AB-0BA5-DA8AC3F55B62}"/>
          </ac:graphicFrameMkLst>
        </pc:graphicFrameChg>
      </pc:sldChg>
      <pc:sldChg chg="addSp delSp modSp mod setBg">
        <pc:chgData name="Bin Nabi, Rusho O" userId="S::rbinnabi@albany.edu::1de7bf6f-0a71-473e-b2e6-24237591be73" providerId="AD" clId="Web-{1AB90502-30C6-4DC0-9872-9C40A82D2C0D}" dt="2024-03-03T23:13:34.265" v="35"/>
        <pc:sldMkLst>
          <pc:docMk/>
          <pc:sldMk cId="887855168" sldId="261"/>
        </pc:sldMkLst>
        <pc:spChg chg="mod">
          <ac:chgData name="Bin Nabi, Rusho O" userId="S::rbinnabi@albany.edu::1de7bf6f-0a71-473e-b2e6-24237591be73" providerId="AD" clId="Web-{1AB90502-30C6-4DC0-9872-9C40A82D2C0D}" dt="2024-03-03T23:13:34.265" v="35"/>
          <ac:spMkLst>
            <pc:docMk/>
            <pc:sldMk cId="887855168" sldId="261"/>
            <ac:spMk id="2" creationId="{0BD1335A-3959-4B7D-3F21-449092035AF4}"/>
          </ac:spMkLst>
        </pc:spChg>
        <pc:spChg chg="del">
          <ac:chgData name="Bin Nabi, Rusho O" userId="S::rbinnabi@albany.edu::1de7bf6f-0a71-473e-b2e6-24237591be73" providerId="AD" clId="Web-{1AB90502-30C6-4DC0-9872-9C40A82D2C0D}" dt="2024-03-03T23:11:27.511" v="32"/>
          <ac:spMkLst>
            <pc:docMk/>
            <pc:sldMk cId="887855168" sldId="261"/>
            <ac:spMk id="3" creationId="{93FA90CF-E9AF-02C0-5BE4-7BC6876E2342}"/>
          </ac:spMkLst>
        </pc:spChg>
        <pc:spChg chg="add">
          <ac:chgData name="Bin Nabi, Rusho O" userId="S::rbinnabi@albany.edu::1de7bf6f-0a71-473e-b2e6-24237591be73" providerId="AD" clId="Web-{1AB90502-30C6-4DC0-9872-9C40A82D2C0D}" dt="2024-03-03T23:13:34.265" v="35"/>
          <ac:spMkLst>
            <pc:docMk/>
            <pc:sldMk cId="887855168" sldId="261"/>
            <ac:spMk id="10" creationId="{A7AE9375-4664-4DB2-922D-2782A6E439AC}"/>
          </ac:spMkLst>
        </pc:spChg>
        <pc:spChg chg="add">
          <ac:chgData name="Bin Nabi, Rusho O" userId="S::rbinnabi@albany.edu::1de7bf6f-0a71-473e-b2e6-24237591be73" providerId="AD" clId="Web-{1AB90502-30C6-4DC0-9872-9C40A82D2C0D}" dt="2024-03-03T23:13:34.265" v="35"/>
          <ac:spMkLst>
            <pc:docMk/>
            <pc:sldMk cId="887855168" sldId="261"/>
            <ac:spMk id="14" creationId="{9DD005C1-8C51-42D6-9BEE-B9B83849743D}"/>
          </ac:spMkLst>
        </pc:spChg>
        <pc:graphicFrameChg chg="add mod modGraphic">
          <ac:chgData name="Bin Nabi, Rusho O" userId="S::rbinnabi@albany.edu::1de7bf6f-0a71-473e-b2e6-24237591be73" providerId="AD" clId="Web-{1AB90502-30C6-4DC0-9872-9C40A82D2C0D}" dt="2024-03-03T23:13:34.265" v="35"/>
          <ac:graphicFrameMkLst>
            <pc:docMk/>
            <pc:sldMk cId="887855168" sldId="261"/>
            <ac:graphicFrameMk id="5" creationId="{88390196-EFA1-2822-D093-D489A731722E}"/>
          </ac:graphicFrameMkLst>
        </pc:graphicFrameChg>
        <pc:cxnChg chg="add">
          <ac:chgData name="Bin Nabi, Rusho O" userId="S::rbinnabi@albany.edu::1de7bf6f-0a71-473e-b2e6-24237591be73" providerId="AD" clId="Web-{1AB90502-30C6-4DC0-9872-9C40A82D2C0D}" dt="2024-03-03T23:13:34.265" v="35"/>
          <ac:cxnSpMkLst>
            <pc:docMk/>
            <pc:sldMk cId="887855168" sldId="261"/>
            <ac:cxnSpMk id="12" creationId="{EE504C98-6397-41C1-A8D8-2D9C4ED307E0}"/>
          </ac:cxnSpMkLst>
        </pc:cxnChg>
      </pc:sldChg>
      <pc:sldChg chg="addSp delSp">
        <pc:chgData name="Bin Nabi, Rusho O" userId="S::rbinnabi@albany.edu::1de7bf6f-0a71-473e-b2e6-24237591be73" providerId="AD" clId="Web-{1AB90502-30C6-4DC0-9872-9C40A82D2C0D}" dt="2024-03-03T23:12:31.122" v="34"/>
        <pc:sldMkLst>
          <pc:docMk/>
          <pc:sldMk cId="3090891566" sldId="262"/>
        </pc:sldMkLst>
        <pc:spChg chg="del">
          <ac:chgData name="Bin Nabi, Rusho O" userId="S::rbinnabi@albany.edu::1de7bf6f-0a71-473e-b2e6-24237591be73" providerId="AD" clId="Web-{1AB90502-30C6-4DC0-9872-9C40A82D2C0D}" dt="2024-03-03T23:12:31.122" v="34"/>
          <ac:spMkLst>
            <pc:docMk/>
            <pc:sldMk cId="3090891566" sldId="262"/>
            <ac:spMk id="3" creationId="{0147658E-F600-E767-A966-956CB13F1376}"/>
          </ac:spMkLst>
        </pc:spChg>
        <pc:graphicFrameChg chg="add">
          <ac:chgData name="Bin Nabi, Rusho O" userId="S::rbinnabi@albany.edu::1de7bf6f-0a71-473e-b2e6-24237591be73" providerId="AD" clId="Web-{1AB90502-30C6-4DC0-9872-9C40A82D2C0D}" dt="2024-03-03T23:12:31.122" v="34"/>
          <ac:graphicFrameMkLst>
            <pc:docMk/>
            <pc:sldMk cId="3090891566" sldId="262"/>
            <ac:graphicFrameMk id="5" creationId="{AE1EB46E-37FB-3E5D-05AF-9A3664EFA349}"/>
          </ac:graphicFrameMkLst>
        </pc:graphicFrameChg>
      </pc:sldChg>
      <pc:sldChg chg="del">
        <pc:chgData name="Bin Nabi, Rusho O" userId="S::rbinnabi@albany.edu::1de7bf6f-0a71-473e-b2e6-24237591be73" providerId="AD" clId="Web-{1AB90502-30C6-4DC0-9872-9C40A82D2C0D}" dt="2024-03-03T23:16:06.925" v="39"/>
        <pc:sldMkLst>
          <pc:docMk/>
          <pc:sldMk cId="3754347570" sldId="268"/>
        </pc:sldMkLst>
      </pc:sldChg>
      <pc:sldChg chg="addSp delSp modSp add replId">
        <pc:chgData name="Bin Nabi, Rusho O" userId="S::rbinnabi@albany.edu::1de7bf6f-0a71-473e-b2e6-24237591be73" providerId="AD" clId="Web-{1AB90502-30C6-4DC0-9872-9C40A82D2C0D}" dt="2024-03-03T23:17:07.020" v="104" actId="1076"/>
        <pc:sldMkLst>
          <pc:docMk/>
          <pc:sldMk cId="1815042663" sldId="274"/>
        </pc:sldMkLst>
        <pc:spChg chg="mod">
          <ac:chgData name="Bin Nabi, Rusho O" userId="S::rbinnabi@albany.edu::1de7bf6f-0a71-473e-b2e6-24237591be73" providerId="AD" clId="Web-{1AB90502-30C6-4DC0-9872-9C40A82D2C0D}" dt="2024-03-03T23:16:54.457" v="99" actId="20577"/>
          <ac:spMkLst>
            <pc:docMk/>
            <pc:sldMk cId="1815042663" sldId="274"/>
            <ac:spMk id="5" creationId="{CC5D2C5F-DBC9-472B-CA04-2B7A4C6D9A1B}"/>
          </ac:spMkLst>
        </pc:spChg>
        <pc:spChg chg="add del mod">
          <ac:chgData name="Bin Nabi, Rusho O" userId="S::rbinnabi@albany.edu::1de7bf6f-0a71-473e-b2e6-24237591be73" providerId="AD" clId="Web-{1AB90502-30C6-4DC0-9872-9C40A82D2C0D}" dt="2024-03-03T23:16:26.566" v="44"/>
          <ac:spMkLst>
            <pc:docMk/>
            <pc:sldMk cId="1815042663" sldId="274"/>
            <ac:spMk id="6" creationId="{27CE0133-3402-9BA8-B9B3-E0B9C25377A5}"/>
          </ac:spMkLst>
        </pc:spChg>
        <pc:graphicFrameChg chg="del">
          <ac:chgData name="Bin Nabi, Rusho O" userId="S::rbinnabi@albany.edu::1de7bf6f-0a71-473e-b2e6-24237591be73" providerId="AD" clId="Web-{1AB90502-30C6-4DC0-9872-9C40A82D2C0D}" dt="2024-03-03T23:16:16.472" v="42"/>
          <ac:graphicFrameMkLst>
            <pc:docMk/>
            <pc:sldMk cId="1815042663" sldId="274"/>
            <ac:graphicFrameMk id="4" creationId="{4B8EC8C0-6A95-2E66-1E86-DF74B49A1BB4}"/>
          </ac:graphicFrameMkLst>
        </pc:graphicFrameChg>
        <pc:picChg chg="add mod">
          <ac:chgData name="Bin Nabi, Rusho O" userId="S::rbinnabi@albany.edu::1de7bf6f-0a71-473e-b2e6-24237591be73" providerId="AD" clId="Web-{1AB90502-30C6-4DC0-9872-9C40A82D2C0D}" dt="2024-03-03T23:17:07.020" v="104" actId="1076"/>
          <ac:picMkLst>
            <pc:docMk/>
            <pc:sldMk cId="1815042663" sldId="274"/>
            <ac:picMk id="2" creationId="{B7F60FB5-2D90-7C03-335E-CF816FB71E31}"/>
          </ac:picMkLst>
        </pc:picChg>
      </pc:sldChg>
    </pc:docChg>
  </pc:docChgLst>
  <pc:docChgLst>
    <pc:chgData name="Rubin, Menachem M" userId="S::mmrubin@albany.edu::d5937daa-745f-401e-aa96-3ab76f16ec17" providerId="AD" clId="Web-{94330664-60CD-45FB-9F66-B573FEDE2FD0}"/>
    <pc:docChg chg="addSld modSld">
      <pc:chgData name="Rubin, Menachem M" userId="S::mmrubin@albany.edu::d5937daa-745f-401e-aa96-3ab76f16ec17" providerId="AD" clId="Web-{94330664-60CD-45FB-9F66-B573FEDE2FD0}" dt="2024-02-25T22:45:49.829" v="112" actId="20577"/>
      <pc:docMkLst>
        <pc:docMk/>
      </pc:docMkLst>
      <pc:sldChg chg="modSp new">
        <pc:chgData name="Rubin, Menachem M" userId="S::mmrubin@albany.edu::d5937daa-745f-401e-aa96-3ab76f16ec17" providerId="AD" clId="Web-{94330664-60CD-45FB-9F66-B573FEDE2FD0}" dt="2024-02-25T22:45:42.860" v="108" actId="20577"/>
        <pc:sldMkLst>
          <pc:docMk/>
          <pc:sldMk cId="1526891859" sldId="258"/>
        </pc:sldMkLst>
        <pc:spChg chg="mod">
          <ac:chgData name="Rubin, Menachem M" userId="S::mmrubin@albany.edu::d5937daa-745f-401e-aa96-3ab76f16ec17" providerId="AD" clId="Web-{94330664-60CD-45FB-9F66-B573FEDE2FD0}" dt="2024-02-25T22:45:42.860" v="108" actId="20577"/>
          <ac:spMkLst>
            <pc:docMk/>
            <pc:sldMk cId="1526891859" sldId="258"/>
            <ac:spMk id="2" creationId="{0BD1335A-3959-4B7D-3F21-449092035AF4}"/>
          </ac:spMkLst>
        </pc:spChg>
      </pc:sldChg>
      <pc:sldChg chg="modSp add replId">
        <pc:chgData name="Rubin, Menachem M" userId="S::mmrubin@albany.edu::d5937daa-745f-401e-aa96-3ab76f16ec17" providerId="AD" clId="Web-{94330664-60CD-45FB-9F66-B573FEDE2FD0}" dt="2024-02-25T22:45:38.876" v="106" actId="20577"/>
        <pc:sldMkLst>
          <pc:docMk/>
          <pc:sldMk cId="3597221875" sldId="259"/>
        </pc:sldMkLst>
        <pc:spChg chg="mod">
          <ac:chgData name="Rubin, Menachem M" userId="S::mmrubin@albany.edu::d5937daa-745f-401e-aa96-3ab76f16ec17" providerId="AD" clId="Web-{94330664-60CD-45FB-9F66-B573FEDE2FD0}" dt="2024-02-25T22:45:38.876" v="106" actId="20577"/>
          <ac:spMkLst>
            <pc:docMk/>
            <pc:sldMk cId="3597221875" sldId="259"/>
            <ac:spMk id="2" creationId="{0BD1335A-3959-4B7D-3F21-449092035AF4}"/>
          </ac:spMkLst>
        </pc:spChg>
      </pc:sldChg>
      <pc:sldChg chg="modSp add replId">
        <pc:chgData name="Rubin, Menachem M" userId="S::mmrubin@albany.edu::d5937daa-745f-401e-aa96-3ab76f16ec17" providerId="AD" clId="Web-{94330664-60CD-45FB-9F66-B573FEDE2FD0}" dt="2024-02-25T22:45:46.141" v="110" actId="20577"/>
        <pc:sldMkLst>
          <pc:docMk/>
          <pc:sldMk cId="880215678" sldId="260"/>
        </pc:sldMkLst>
        <pc:spChg chg="mod">
          <ac:chgData name="Rubin, Menachem M" userId="S::mmrubin@albany.edu::d5937daa-745f-401e-aa96-3ab76f16ec17" providerId="AD" clId="Web-{94330664-60CD-45FB-9F66-B573FEDE2FD0}" dt="2024-02-25T22:45:46.141" v="110" actId="20577"/>
          <ac:spMkLst>
            <pc:docMk/>
            <pc:sldMk cId="880215678" sldId="260"/>
            <ac:spMk id="2" creationId="{0BD1335A-3959-4B7D-3F21-449092035AF4}"/>
          </ac:spMkLst>
        </pc:spChg>
      </pc:sldChg>
      <pc:sldChg chg="modSp add replId">
        <pc:chgData name="Rubin, Menachem M" userId="S::mmrubin@albany.edu::d5937daa-745f-401e-aa96-3ab76f16ec17" providerId="AD" clId="Web-{94330664-60CD-45FB-9F66-B573FEDE2FD0}" dt="2024-02-25T22:45:49.829" v="112" actId="20577"/>
        <pc:sldMkLst>
          <pc:docMk/>
          <pc:sldMk cId="887855168" sldId="261"/>
        </pc:sldMkLst>
        <pc:spChg chg="mod">
          <ac:chgData name="Rubin, Menachem M" userId="S::mmrubin@albany.edu::d5937daa-745f-401e-aa96-3ab76f16ec17" providerId="AD" clId="Web-{94330664-60CD-45FB-9F66-B573FEDE2FD0}" dt="2024-02-25T22:45:49.829" v="112" actId="20577"/>
          <ac:spMkLst>
            <pc:docMk/>
            <pc:sldMk cId="887855168" sldId="261"/>
            <ac:spMk id="2" creationId="{0BD1335A-3959-4B7D-3F21-449092035AF4}"/>
          </ac:spMkLst>
        </pc:spChg>
      </pc:sldChg>
    </pc:docChg>
  </pc:docChgLst>
  <pc:docChgLst>
    <pc:chgData name="Peck, Danny G" userId="S::dpeck@albany.edu::a3e2c444-429b-49a5-aea4-f4c133442193" providerId="AD" clId="Web-{05D070E3-59E6-2705-A230-44E72B30E16C}"/>
    <pc:docChg chg="addSld modSld sldOrd">
      <pc:chgData name="Peck, Danny G" userId="S::dpeck@albany.edu::a3e2c444-429b-49a5-aea4-f4c133442193" providerId="AD" clId="Web-{05D070E3-59E6-2705-A230-44E72B30E16C}" dt="2024-02-29T21:12:00.740" v="1076"/>
      <pc:docMkLst>
        <pc:docMk/>
      </pc:docMkLst>
      <pc:sldChg chg="modSp">
        <pc:chgData name="Peck, Danny G" userId="S::dpeck@albany.edu::a3e2c444-429b-49a5-aea4-f4c133442193" providerId="AD" clId="Web-{05D070E3-59E6-2705-A230-44E72B30E16C}" dt="2024-02-29T20:58:33.029" v="288" actId="20577"/>
        <pc:sldMkLst>
          <pc:docMk/>
          <pc:sldMk cId="109857222" sldId="256"/>
        </pc:sldMkLst>
        <pc:spChg chg="mod">
          <ac:chgData name="Peck, Danny G" userId="S::dpeck@albany.edu::a3e2c444-429b-49a5-aea4-f4c133442193" providerId="AD" clId="Web-{05D070E3-59E6-2705-A230-44E72B30E16C}" dt="2024-02-29T20:58:33.029" v="28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Peck, Danny G" userId="S::dpeck@albany.edu::a3e2c444-429b-49a5-aea4-f4c133442193" providerId="AD" clId="Web-{05D070E3-59E6-2705-A230-44E72B30E16C}" dt="2024-02-29T20:55:30.718" v="271"/>
        <pc:sldMkLst>
          <pc:docMk/>
          <pc:sldMk cId="3501079640" sldId="257"/>
        </pc:sldMkLst>
      </pc:sldChg>
      <pc:sldChg chg="modSp">
        <pc:chgData name="Peck, Danny G" userId="S::dpeck@albany.edu::a3e2c444-429b-49a5-aea4-f4c133442193" providerId="AD" clId="Web-{05D070E3-59E6-2705-A230-44E72B30E16C}" dt="2024-02-29T20:55:09.593" v="269" actId="20577"/>
        <pc:sldMkLst>
          <pc:docMk/>
          <pc:sldMk cId="4135670172" sldId="263"/>
        </pc:sldMkLst>
        <pc:spChg chg="mod">
          <ac:chgData name="Peck, Danny G" userId="S::dpeck@albany.edu::a3e2c444-429b-49a5-aea4-f4c133442193" providerId="AD" clId="Web-{05D070E3-59E6-2705-A230-44E72B30E16C}" dt="2024-02-29T20:55:09.593" v="269" actId="20577"/>
          <ac:spMkLst>
            <pc:docMk/>
            <pc:sldMk cId="4135670172" sldId="263"/>
            <ac:spMk id="3" creationId="{29C06DA1-1DF2-C8F7-C40C-9CFB90675226}"/>
          </ac:spMkLst>
        </pc:spChg>
      </pc:sldChg>
      <pc:sldChg chg="modSp">
        <pc:chgData name="Peck, Danny G" userId="S::dpeck@albany.edu::a3e2c444-429b-49a5-aea4-f4c133442193" providerId="AD" clId="Web-{05D070E3-59E6-2705-A230-44E72B30E16C}" dt="2024-02-29T21:00:21.153" v="290" actId="20577"/>
        <pc:sldMkLst>
          <pc:docMk/>
          <pc:sldMk cId="3568494336" sldId="267"/>
        </pc:sldMkLst>
        <pc:spChg chg="mod">
          <ac:chgData name="Peck, Danny G" userId="S::dpeck@albany.edu::a3e2c444-429b-49a5-aea4-f4c133442193" providerId="AD" clId="Web-{05D070E3-59E6-2705-A230-44E72B30E16C}" dt="2024-02-29T21:00:21.153" v="290" actId="20577"/>
          <ac:spMkLst>
            <pc:docMk/>
            <pc:sldMk cId="3568494336" sldId="267"/>
            <ac:spMk id="2" creationId="{8D783646-88AB-B7C7-C948-702D42C9D927}"/>
          </ac:spMkLst>
        </pc:spChg>
      </pc:sldChg>
      <pc:sldChg chg="modSp add replId">
        <pc:chgData name="Peck, Danny G" userId="S::dpeck@albany.edu::a3e2c444-429b-49a5-aea4-f4c133442193" providerId="AD" clId="Web-{05D070E3-59E6-2705-A230-44E72B30E16C}" dt="2024-02-29T21:12:00.740" v="1076"/>
        <pc:sldMkLst>
          <pc:docMk/>
          <pc:sldMk cId="3216033230" sldId="269"/>
        </pc:sldMkLst>
        <pc:spChg chg="mod">
          <ac:chgData name="Peck, Danny G" userId="S::dpeck@albany.edu::a3e2c444-429b-49a5-aea4-f4c133442193" providerId="AD" clId="Web-{05D070E3-59E6-2705-A230-44E72B30E16C}" dt="2024-02-29T21:01:28.840" v="296" actId="20577"/>
          <ac:spMkLst>
            <pc:docMk/>
            <pc:sldMk cId="3216033230" sldId="269"/>
            <ac:spMk id="2" creationId="{CC5D2C5F-DBC9-472B-CA04-2B7A4C6D9A1B}"/>
          </ac:spMkLst>
        </pc:spChg>
        <pc:graphicFrameChg chg="mod modGraphic">
          <ac:chgData name="Peck, Danny G" userId="S::dpeck@albany.edu::a3e2c444-429b-49a5-aea4-f4c133442193" providerId="AD" clId="Web-{05D070E3-59E6-2705-A230-44E72B30E16C}" dt="2024-02-29T21:12:00.740" v="1076"/>
          <ac:graphicFrameMkLst>
            <pc:docMk/>
            <pc:sldMk cId="3216033230" sldId="269"/>
            <ac:graphicFrameMk id="5" creationId="{ADCE1F64-FFFE-5D23-CC37-EC38CB8C31E0}"/>
          </ac:graphicFrameMkLst>
        </pc:graphicFrameChg>
      </pc:sldChg>
    </pc:docChg>
  </pc:docChgLst>
  <pc:docChgLst>
    <pc:chgData clId="Web-{A6B9750F-B1CC-BAAD-995C-B4F1822F758A}"/>
    <pc:docChg chg="modSld">
      <pc:chgData name="" userId="" providerId="" clId="Web-{A6B9750F-B1CC-BAAD-995C-B4F1822F758A}" dt="2024-02-25T22:37:52.137" v="0" actId="20577"/>
      <pc:docMkLst>
        <pc:docMk/>
      </pc:docMkLst>
      <pc:sldChg chg="modSp">
        <pc:chgData name="" userId="" providerId="" clId="Web-{A6B9750F-B1CC-BAAD-995C-B4F1822F758A}" dt="2024-02-25T22:37:52.137" v="0" actId="20577"/>
        <pc:sldMkLst>
          <pc:docMk/>
          <pc:sldMk cId="109857222" sldId="256"/>
        </pc:sldMkLst>
        <pc:spChg chg="mod">
          <ac:chgData name="" userId="" providerId="" clId="Web-{A6B9750F-B1CC-BAAD-995C-B4F1822F758A}" dt="2024-02-25T22:37:52.137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ubin, Menachem M" userId="S::mmrubin@albany.edu::d5937daa-745f-401e-aa96-3ab76f16ec17" providerId="AD" clId="Web-{849BC191-FBE3-4E61-BF47-667154664718}"/>
    <pc:docChg chg="addSld modSld">
      <pc:chgData name="Rubin, Menachem M" userId="S::mmrubin@albany.edu::d5937daa-745f-401e-aa96-3ab76f16ec17" providerId="AD" clId="Web-{849BC191-FBE3-4E61-BF47-667154664718}" dt="2024-02-25T22:42:39.979" v="26" actId="20577"/>
      <pc:docMkLst>
        <pc:docMk/>
      </pc:docMkLst>
      <pc:sldChg chg="modSp">
        <pc:chgData name="Rubin, Menachem M" userId="S::mmrubin@albany.edu::d5937daa-745f-401e-aa96-3ab76f16ec17" providerId="AD" clId="Web-{849BC191-FBE3-4E61-BF47-667154664718}" dt="2024-02-25T22:38:24.675" v="3" actId="20577"/>
        <pc:sldMkLst>
          <pc:docMk/>
          <pc:sldMk cId="109857222" sldId="256"/>
        </pc:sldMkLst>
        <pc:spChg chg="mod">
          <ac:chgData name="Rubin, Menachem M" userId="S::mmrubin@albany.edu::d5937daa-745f-401e-aa96-3ab76f16ec17" providerId="AD" clId="Web-{849BC191-FBE3-4E61-BF47-667154664718}" dt="2024-02-25T22:38:24.675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ubin, Menachem M" userId="S::mmrubin@albany.edu::d5937daa-745f-401e-aa96-3ab76f16ec17" providerId="AD" clId="Web-{849BC191-FBE3-4E61-BF47-667154664718}" dt="2024-02-25T22:42:39.979" v="26" actId="20577"/>
        <pc:sldMkLst>
          <pc:docMk/>
          <pc:sldMk cId="3501079640" sldId="257"/>
        </pc:sldMkLst>
        <pc:spChg chg="mod">
          <ac:chgData name="Rubin, Menachem M" userId="S::mmrubin@albany.edu::d5937daa-745f-401e-aa96-3ab76f16ec17" providerId="AD" clId="Web-{849BC191-FBE3-4E61-BF47-667154664718}" dt="2024-02-25T22:40:21.725" v="10" actId="20577"/>
          <ac:spMkLst>
            <pc:docMk/>
            <pc:sldMk cId="3501079640" sldId="257"/>
            <ac:spMk id="2" creationId="{2412CFD7-AD14-F4CE-F1C0-CCA1AE125602}"/>
          </ac:spMkLst>
        </pc:spChg>
        <pc:spChg chg="mod">
          <ac:chgData name="Rubin, Menachem M" userId="S::mmrubin@albany.edu::d5937daa-745f-401e-aa96-3ab76f16ec17" providerId="AD" clId="Web-{849BC191-FBE3-4E61-BF47-667154664718}" dt="2024-02-25T22:42:39.979" v="26" actId="20577"/>
          <ac:spMkLst>
            <pc:docMk/>
            <pc:sldMk cId="3501079640" sldId="257"/>
            <ac:spMk id="3" creationId="{D98F0F0D-6526-04D3-CF8F-4DEDF80D3AE4}"/>
          </ac:spMkLst>
        </pc:spChg>
      </pc:sldChg>
    </pc:docChg>
  </pc:docChgLst>
  <pc:docChgLst>
    <pc:chgData name="Niemczyk, Matthew S" userId="S::mniemczyk@albany.edu::715557d8-9bad-4273-959d-3843bf789f10" providerId="AD" clId="Web-{F20A3494-0699-E9D8-73D2-96275C695288}"/>
    <pc:docChg chg="addSld delSld modSld">
      <pc:chgData name="Niemczyk, Matthew S" userId="S::mniemczyk@albany.edu::715557d8-9bad-4273-959d-3843bf789f10" providerId="AD" clId="Web-{F20A3494-0699-E9D8-73D2-96275C695288}" dt="2024-03-03T23:16:56.399" v="77"/>
      <pc:docMkLst>
        <pc:docMk/>
      </pc:docMkLst>
      <pc:sldChg chg="modSp">
        <pc:chgData name="Niemczyk, Matthew S" userId="S::mniemczyk@albany.edu::715557d8-9bad-4273-959d-3843bf789f10" providerId="AD" clId="Web-{F20A3494-0699-E9D8-73D2-96275C695288}" dt="2024-03-03T23:05:24.963" v="13" actId="20577"/>
        <pc:sldMkLst>
          <pc:docMk/>
          <pc:sldMk cId="880215678" sldId="260"/>
        </pc:sldMkLst>
        <pc:spChg chg="mod">
          <ac:chgData name="Niemczyk, Matthew S" userId="S::mniemczyk@albany.edu::715557d8-9bad-4273-959d-3843bf789f10" providerId="AD" clId="Web-{F20A3494-0699-E9D8-73D2-96275C695288}" dt="2024-03-03T23:05:24.963" v="13" actId="20577"/>
          <ac:spMkLst>
            <pc:docMk/>
            <pc:sldMk cId="880215678" sldId="260"/>
            <ac:spMk id="3" creationId="{93FA90CF-E9AF-02C0-5BE4-7BC6876E2342}"/>
          </ac:spMkLst>
        </pc:spChg>
      </pc:sldChg>
      <pc:sldChg chg="new del">
        <pc:chgData name="Niemczyk, Matthew S" userId="S::mniemczyk@albany.edu::715557d8-9bad-4273-959d-3843bf789f10" providerId="AD" clId="Web-{F20A3494-0699-E9D8-73D2-96275C695288}" dt="2024-03-03T23:15:09.100" v="16"/>
        <pc:sldMkLst>
          <pc:docMk/>
          <pc:sldMk cId="1779463670" sldId="272"/>
        </pc:sldMkLst>
      </pc:sldChg>
      <pc:sldChg chg="modSp add">
        <pc:chgData name="Niemczyk, Matthew S" userId="S::mniemczyk@albany.edu::715557d8-9bad-4273-959d-3843bf789f10" providerId="AD" clId="Web-{F20A3494-0699-E9D8-73D2-96275C695288}" dt="2024-03-03T23:16:56.399" v="77"/>
        <pc:sldMkLst>
          <pc:docMk/>
          <pc:sldMk cId="3738107602" sldId="273"/>
        </pc:sldMkLst>
        <pc:spChg chg="mod">
          <ac:chgData name="Niemczyk, Matthew S" userId="S::mniemczyk@albany.edu::715557d8-9bad-4273-959d-3843bf789f10" providerId="AD" clId="Web-{F20A3494-0699-E9D8-73D2-96275C695288}" dt="2024-03-03T23:15:43.772" v="17" actId="1076"/>
          <ac:spMkLst>
            <pc:docMk/>
            <pc:sldMk cId="3738107602" sldId="273"/>
            <ac:spMk id="5" creationId="{CC5D2C5F-DBC9-472B-CA04-2B7A4C6D9A1B}"/>
          </ac:spMkLst>
        </pc:spChg>
        <pc:graphicFrameChg chg="mod modGraphic">
          <ac:chgData name="Niemczyk, Matthew S" userId="S::mniemczyk@albany.edu::715557d8-9bad-4273-959d-3843bf789f10" providerId="AD" clId="Web-{F20A3494-0699-E9D8-73D2-96275C695288}" dt="2024-03-03T23:16:56.399" v="77"/>
          <ac:graphicFrameMkLst>
            <pc:docMk/>
            <pc:sldMk cId="3738107602" sldId="273"/>
            <ac:graphicFrameMk id="4" creationId="{4B8EC8C0-6A95-2E66-1E86-DF74B49A1BB4}"/>
          </ac:graphicFrameMkLst>
        </pc:graphicFrameChg>
      </pc:sldChg>
    </pc:docChg>
  </pc:docChgLst>
  <pc:docChgLst>
    <pc:chgData name="Porter, Danica J" userId="959e1a94-6cdc-4094-85e6-7706a1a34873" providerId="ADAL" clId="{8148CAE4-4CEF-4AA0-9D6A-B8EBB8B71D7A}"/>
    <pc:docChg chg="undo custSel addSld delSld modSld sldOrd">
      <pc:chgData name="Porter, Danica J" userId="959e1a94-6cdc-4094-85e6-7706a1a34873" providerId="ADAL" clId="{8148CAE4-4CEF-4AA0-9D6A-B8EBB8B71D7A}" dt="2024-03-04T00:00:14.099" v="1790" actId="20577"/>
      <pc:docMkLst>
        <pc:docMk/>
      </pc:docMkLst>
      <pc:sldChg chg="modSp">
        <pc:chgData name="Porter, Danica J" userId="959e1a94-6cdc-4094-85e6-7706a1a34873" providerId="ADAL" clId="{8148CAE4-4CEF-4AA0-9D6A-B8EBB8B71D7A}" dt="2024-03-03T23:59:53.133" v="1747" actId="20577"/>
        <pc:sldMkLst>
          <pc:docMk/>
          <pc:sldMk cId="3501079640" sldId="257"/>
        </pc:sldMkLst>
        <pc:graphicFrameChg chg="mod">
          <ac:chgData name="Porter, Danica J" userId="959e1a94-6cdc-4094-85e6-7706a1a34873" providerId="ADAL" clId="{8148CAE4-4CEF-4AA0-9D6A-B8EBB8B71D7A}" dt="2024-03-03T23:59:53.133" v="1747" actId="20577"/>
          <ac:graphicFrameMkLst>
            <pc:docMk/>
            <pc:sldMk cId="3501079640" sldId="257"/>
            <ac:graphicFrameMk id="42" creationId="{FECAB9AE-0539-CCF5-5CB1-2F9ABBD6CF4E}"/>
          </ac:graphicFrameMkLst>
        </pc:graphicFrameChg>
      </pc:sldChg>
      <pc:sldChg chg="modSp mod">
        <pc:chgData name="Porter, Danica J" userId="959e1a94-6cdc-4094-85e6-7706a1a34873" providerId="ADAL" clId="{8148CAE4-4CEF-4AA0-9D6A-B8EBB8B71D7A}" dt="2024-02-27T17:53:23.247" v="20" actId="5793"/>
        <pc:sldMkLst>
          <pc:docMk/>
          <pc:sldMk cId="3597221875" sldId="259"/>
        </pc:sldMkLst>
        <pc:spChg chg="mod">
          <ac:chgData name="Porter, Danica J" userId="959e1a94-6cdc-4094-85e6-7706a1a34873" providerId="ADAL" clId="{8148CAE4-4CEF-4AA0-9D6A-B8EBB8B71D7A}" dt="2024-02-27T17:53:23.247" v="20" actId="5793"/>
          <ac:spMkLst>
            <pc:docMk/>
            <pc:sldMk cId="3597221875" sldId="259"/>
            <ac:spMk id="3" creationId="{93FA90CF-E9AF-02C0-5BE4-7BC6876E2342}"/>
          </ac:spMkLst>
        </pc:spChg>
      </pc:sldChg>
      <pc:sldChg chg="addSp delSp modSp del mod modClrScheme delDesignElem chgLayout">
        <pc:chgData name="Porter, Danica J" userId="959e1a94-6cdc-4094-85e6-7706a1a34873" providerId="ADAL" clId="{8148CAE4-4CEF-4AA0-9D6A-B8EBB8B71D7A}" dt="2024-03-03T23:18:00.046" v="1248" actId="2696"/>
        <pc:sldMkLst>
          <pc:docMk/>
          <pc:sldMk cId="887855168" sldId="261"/>
        </pc:sldMkLst>
        <pc:spChg chg="mod ord">
          <ac:chgData name="Porter, Danica J" userId="959e1a94-6cdc-4094-85e6-7706a1a34873" providerId="ADAL" clId="{8148CAE4-4CEF-4AA0-9D6A-B8EBB8B71D7A}" dt="2024-03-03T23:16:29.619" v="1222" actId="700"/>
          <ac:spMkLst>
            <pc:docMk/>
            <pc:sldMk cId="887855168" sldId="261"/>
            <ac:spMk id="2" creationId="{0BD1335A-3959-4B7D-3F21-449092035AF4}"/>
          </ac:spMkLst>
        </pc:spChg>
        <pc:spChg chg="mod">
          <ac:chgData name="Porter, Danica J" userId="959e1a94-6cdc-4094-85e6-7706a1a34873" providerId="ADAL" clId="{8148CAE4-4CEF-4AA0-9D6A-B8EBB8B71D7A}" dt="2024-02-27T17:58:49.150" v="783" actId="20577"/>
          <ac:spMkLst>
            <pc:docMk/>
            <pc:sldMk cId="887855168" sldId="261"/>
            <ac:spMk id="3" creationId="{93FA90CF-E9AF-02C0-5BE4-7BC6876E2342}"/>
          </ac:spMkLst>
        </pc:spChg>
        <pc:spChg chg="add del mod">
          <ac:chgData name="Porter, Danica J" userId="959e1a94-6cdc-4094-85e6-7706a1a34873" providerId="ADAL" clId="{8148CAE4-4CEF-4AA0-9D6A-B8EBB8B71D7A}" dt="2024-03-03T23:16:20.290" v="1220" actId="6264"/>
          <ac:spMkLst>
            <pc:docMk/>
            <pc:sldMk cId="887855168" sldId="261"/>
            <ac:spMk id="4" creationId="{A70ED45F-A4B0-D16C-7590-38609BA260F4}"/>
          </ac:spMkLst>
        </pc:spChg>
        <pc:spChg chg="add del mod">
          <ac:chgData name="Porter, Danica J" userId="959e1a94-6cdc-4094-85e6-7706a1a34873" providerId="ADAL" clId="{8148CAE4-4CEF-4AA0-9D6A-B8EBB8B71D7A}" dt="2024-03-03T23:16:20.290" v="1220" actId="6264"/>
          <ac:spMkLst>
            <pc:docMk/>
            <pc:sldMk cId="887855168" sldId="261"/>
            <ac:spMk id="6" creationId="{259887AA-2770-EFCB-4843-E9F929DE389E}"/>
          </ac:spMkLst>
        </pc:spChg>
        <pc:spChg chg="add mod ord">
          <ac:chgData name="Porter, Danica J" userId="959e1a94-6cdc-4094-85e6-7706a1a34873" providerId="ADAL" clId="{8148CAE4-4CEF-4AA0-9D6A-B8EBB8B71D7A}" dt="2024-03-03T23:16:29.619" v="1222" actId="700"/>
          <ac:spMkLst>
            <pc:docMk/>
            <pc:sldMk cId="887855168" sldId="261"/>
            <ac:spMk id="7" creationId="{2678891C-0684-D609-7695-58CA606C4BD8}"/>
          </ac:spMkLst>
        </pc:spChg>
        <pc:spChg chg="add del">
          <ac:chgData name="Porter, Danica J" userId="959e1a94-6cdc-4094-85e6-7706a1a34873" providerId="ADAL" clId="{8148CAE4-4CEF-4AA0-9D6A-B8EBB8B71D7A}" dt="2024-03-03T23:15:28.961" v="1217" actId="26606"/>
          <ac:spMkLst>
            <pc:docMk/>
            <pc:sldMk cId="887855168" sldId="261"/>
            <ac:spMk id="10" creationId="{A7AE9375-4664-4DB2-922D-2782A6E439AC}"/>
          </ac:spMkLst>
        </pc:spChg>
        <pc:spChg chg="add del">
          <ac:chgData name="Porter, Danica J" userId="959e1a94-6cdc-4094-85e6-7706a1a34873" providerId="ADAL" clId="{8148CAE4-4CEF-4AA0-9D6A-B8EBB8B71D7A}" dt="2024-03-03T23:15:28.961" v="1217" actId="26606"/>
          <ac:spMkLst>
            <pc:docMk/>
            <pc:sldMk cId="887855168" sldId="261"/>
            <ac:spMk id="14" creationId="{9DD005C1-8C51-42D6-9BEE-B9B83849743D}"/>
          </ac:spMkLst>
        </pc:spChg>
        <pc:spChg chg="add del">
          <ac:chgData name="Porter, Danica J" userId="959e1a94-6cdc-4094-85e6-7706a1a34873" providerId="ADAL" clId="{8148CAE4-4CEF-4AA0-9D6A-B8EBB8B71D7A}" dt="2024-03-03T23:15:28.916" v="1216" actId="26606"/>
          <ac:spMkLst>
            <pc:docMk/>
            <pc:sldMk cId="887855168" sldId="261"/>
            <ac:spMk id="19" creationId="{BACC6370-2D7E-4714-9D71-7542949D7D5D}"/>
          </ac:spMkLst>
        </pc:spChg>
        <pc:spChg chg="add del">
          <ac:chgData name="Porter, Danica J" userId="959e1a94-6cdc-4094-85e6-7706a1a34873" providerId="ADAL" clId="{8148CAE4-4CEF-4AA0-9D6A-B8EBB8B71D7A}" dt="2024-03-03T23:15:38.272" v="1219" actId="26606"/>
          <ac:spMkLst>
            <pc:docMk/>
            <pc:sldMk cId="887855168" sldId="261"/>
            <ac:spMk id="20" creationId="{E51BA4DF-2BD4-4EC2-B1DB-B27C8AC71864}"/>
          </ac:spMkLst>
        </pc:spChg>
        <pc:spChg chg="add del">
          <ac:chgData name="Porter, Danica J" userId="959e1a94-6cdc-4094-85e6-7706a1a34873" providerId="ADAL" clId="{8148CAE4-4CEF-4AA0-9D6A-B8EBB8B71D7A}" dt="2024-03-03T23:15:28.916" v="1216" actId="26606"/>
          <ac:spMkLst>
            <pc:docMk/>
            <pc:sldMk cId="887855168" sldId="261"/>
            <ac:spMk id="21" creationId="{F68B3F68-107C-434F-AA38-110D5EA91B85}"/>
          </ac:spMkLst>
        </pc:spChg>
        <pc:spChg chg="add del">
          <ac:chgData name="Porter, Danica J" userId="959e1a94-6cdc-4094-85e6-7706a1a34873" providerId="ADAL" clId="{8148CAE4-4CEF-4AA0-9D6A-B8EBB8B71D7A}" dt="2024-03-03T23:16:20.290" v="1220" actId="6264"/>
          <ac:spMkLst>
            <pc:docMk/>
            <pc:sldMk cId="887855168" sldId="261"/>
            <ac:spMk id="22" creationId="{E51BA4DF-2BD4-4EC2-B1DB-B27C8AC71864}"/>
          </ac:spMkLst>
        </pc:spChg>
        <pc:spChg chg="add del">
          <ac:chgData name="Porter, Danica J" userId="959e1a94-6cdc-4094-85e6-7706a1a34873" providerId="ADAL" clId="{8148CAE4-4CEF-4AA0-9D6A-B8EBB8B71D7A}" dt="2024-03-03T23:15:28.916" v="1216" actId="26606"/>
          <ac:spMkLst>
            <pc:docMk/>
            <pc:sldMk cId="887855168" sldId="261"/>
            <ac:spMk id="23" creationId="{AAD0DBB9-1A4B-4391-81D4-CB19F9AB918A}"/>
          </ac:spMkLst>
        </pc:spChg>
        <pc:spChg chg="add del">
          <ac:chgData name="Porter, Danica J" userId="959e1a94-6cdc-4094-85e6-7706a1a34873" providerId="ADAL" clId="{8148CAE4-4CEF-4AA0-9D6A-B8EBB8B71D7A}" dt="2024-03-03T23:15:28.916" v="1216" actId="26606"/>
          <ac:spMkLst>
            <pc:docMk/>
            <pc:sldMk cId="887855168" sldId="261"/>
            <ac:spMk id="25" creationId="{063BBA22-50EA-4C4D-BE05-F1CE4E63AA56}"/>
          </ac:spMkLst>
        </pc:spChg>
        <pc:graphicFrameChg chg="mod ord modGraphic">
          <ac:chgData name="Porter, Danica J" userId="959e1a94-6cdc-4094-85e6-7706a1a34873" providerId="ADAL" clId="{8148CAE4-4CEF-4AA0-9D6A-B8EBB8B71D7A}" dt="2024-03-03T23:16:29.619" v="1222" actId="700"/>
          <ac:graphicFrameMkLst>
            <pc:docMk/>
            <pc:sldMk cId="887855168" sldId="261"/>
            <ac:graphicFrameMk id="5" creationId="{88390196-EFA1-2822-D093-D489A731722E}"/>
          </ac:graphicFrameMkLst>
        </pc:graphicFrameChg>
        <pc:picChg chg="add del mod">
          <ac:chgData name="Porter, Danica J" userId="959e1a94-6cdc-4094-85e6-7706a1a34873" providerId="ADAL" clId="{8148CAE4-4CEF-4AA0-9D6A-B8EBB8B71D7A}" dt="2024-03-03T23:16:22.616" v="1221" actId="478"/>
          <ac:picMkLst>
            <pc:docMk/>
            <pc:sldMk cId="887855168" sldId="261"/>
            <ac:picMk id="16" creationId="{DEF1D5EB-2ABC-BE20-71FF-BE867A86B646}"/>
          </ac:picMkLst>
        </pc:picChg>
        <pc:cxnChg chg="add del">
          <ac:chgData name="Porter, Danica J" userId="959e1a94-6cdc-4094-85e6-7706a1a34873" providerId="ADAL" clId="{8148CAE4-4CEF-4AA0-9D6A-B8EBB8B71D7A}" dt="2024-03-03T23:15:28.961" v="1217" actId="26606"/>
          <ac:cxnSpMkLst>
            <pc:docMk/>
            <pc:sldMk cId="887855168" sldId="261"/>
            <ac:cxnSpMk id="12" creationId="{EE504C98-6397-41C1-A8D8-2D9C4ED307E0}"/>
          </ac:cxnSpMkLst>
        </pc:cxnChg>
      </pc:sldChg>
      <pc:sldChg chg="addSp delSp modSp mod setBg">
        <pc:chgData name="Porter, Danica J" userId="959e1a94-6cdc-4094-85e6-7706a1a34873" providerId="ADAL" clId="{8148CAE4-4CEF-4AA0-9D6A-B8EBB8B71D7A}" dt="2024-03-04T00:00:14.099" v="1790" actId="20577"/>
        <pc:sldMkLst>
          <pc:docMk/>
          <pc:sldMk cId="503710973" sldId="266"/>
        </pc:sldMkLst>
        <pc:spChg chg="mod">
          <ac:chgData name="Porter, Danica J" userId="959e1a94-6cdc-4094-85e6-7706a1a34873" providerId="ADAL" clId="{8148CAE4-4CEF-4AA0-9D6A-B8EBB8B71D7A}" dt="2024-02-27T18:58:46.931" v="789" actId="26606"/>
          <ac:spMkLst>
            <pc:docMk/>
            <pc:sldMk cId="503710973" sldId="266"/>
            <ac:spMk id="2" creationId="{CC5D2C5F-DBC9-472B-CA04-2B7A4C6D9A1B}"/>
          </ac:spMkLst>
        </pc:spChg>
        <pc:spChg chg="del mod">
          <ac:chgData name="Porter, Danica J" userId="959e1a94-6cdc-4094-85e6-7706a1a34873" providerId="ADAL" clId="{8148CAE4-4CEF-4AA0-9D6A-B8EBB8B71D7A}" dt="2024-02-27T17:59:33.332" v="785" actId="478"/>
          <ac:spMkLst>
            <pc:docMk/>
            <pc:sldMk cId="503710973" sldId="266"/>
            <ac:spMk id="3" creationId="{680C580A-8FDB-EB8E-1A8D-6F8708A54293}"/>
          </ac:spMkLst>
        </pc:spChg>
        <pc:spChg chg="add del mod">
          <ac:chgData name="Porter, Danica J" userId="959e1a94-6cdc-4094-85e6-7706a1a34873" providerId="ADAL" clId="{8148CAE4-4CEF-4AA0-9D6A-B8EBB8B71D7A}" dt="2024-02-27T17:59:36.003" v="787" actId="478"/>
          <ac:spMkLst>
            <pc:docMk/>
            <pc:sldMk cId="503710973" sldId="266"/>
            <ac:spMk id="4" creationId="{935349D8-F7A4-78D9-B44F-93D35EEA8137}"/>
          </ac:spMkLst>
        </pc:spChg>
        <pc:spChg chg="add">
          <ac:chgData name="Porter, Danica J" userId="959e1a94-6cdc-4094-85e6-7706a1a34873" providerId="ADAL" clId="{8148CAE4-4CEF-4AA0-9D6A-B8EBB8B71D7A}" dt="2024-02-27T18:58:46.931" v="789" actId="26606"/>
          <ac:spMkLst>
            <pc:docMk/>
            <pc:sldMk cId="503710973" sldId="266"/>
            <ac:spMk id="10" creationId="{6753252F-4873-4F63-801D-CC719279A7D5}"/>
          </ac:spMkLst>
        </pc:spChg>
        <pc:spChg chg="add">
          <ac:chgData name="Porter, Danica J" userId="959e1a94-6cdc-4094-85e6-7706a1a34873" providerId="ADAL" clId="{8148CAE4-4CEF-4AA0-9D6A-B8EBB8B71D7A}" dt="2024-02-27T18:58:46.931" v="789" actId="26606"/>
          <ac:spMkLst>
            <pc:docMk/>
            <pc:sldMk cId="503710973" sldId="266"/>
            <ac:spMk id="12" creationId="{047C8CCB-F95D-4249-92DD-651249D3535A}"/>
          </ac:spMkLst>
        </pc:spChg>
        <pc:graphicFrameChg chg="add mod modGraphic">
          <ac:chgData name="Porter, Danica J" userId="959e1a94-6cdc-4094-85e6-7706a1a34873" providerId="ADAL" clId="{8148CAE4-4CEF-4AA0-9D6A-B8EBB8B71D7A}" dt="2024-03-04T00:00:14.099" v="1790" actId="20577"/>
          <ac:graphicFrameMkLst>
            <pc:docMk/>
            <pc:sldMk cId="503710973" sldId="266"/>
            <ac:graphicFrameMk id="5" creationId="{ADCE1F64-FFFE-5D23-CC37-EC38CB8C31E0}"/>
          </ac:graphicFrameMkLst>
        </pc:graphicFrameChg>
      </pc:sldChg>
      <pc:sldChg chg="modSp add mod ord">
        <pc:chgData name="Porter, Danica J" userId="959e1a94-6cdc-4094-85e6-7706a1a34873" providerId="ADAL" clId="{8148CAE4-4CEF-4AA0-9D6A-B8EBB8B71D7A}" dt="2024-03-03T23:14:04.150" v="1214" actId="20577"/>
        <pc:sldMkLst>
          <pc:docMk/>
          <pc:sldMk cId="2888899422" sldId="270"/>
        </pc:sldMkLst>
        <pc:spChg chg="mod">
          <ac:chgData name="Porter, Danica J" userId="959e1a94-6cdc-4094-85e6-7706a1a34873" providerId="ADAL" clId="{8148CAE4-4CEF-4AA0-9D6A-B8EBB8B71D7A}" dt="2024-03-03T23:14:04.150" v="1214" actId="20577"/>
          <ac:spMkLst>
            <pc:docMk/>
            <pc:sldMk cId="2888899422" sldId="270"/>
            <ac:spMk id="2" creationId="{0BD1335A-3959-4B7D-3F21-449092035AF4}"/>
          </ac:spMkLst>
        </pc:spChg>
      </pc:sldChg>
      <pc:sldChg chg="modSp mod">
        <pc:chgData name="Porter, Danica J" userId="959e1a94-6cdc-4094-85e6-7706a1a34873" providerId="ADAL" clId="{8148CAE4-4CEF-4AA0-9D6A-B8EBB8B71D7A}" dt="2024-03-03T23:59:30.288" v="1687" actId="20577"/>
        <pc:sldMkLst>
          <pc:docMk/>
          <pc:sldMk cId="2888899422" sldId="271"/>
        </pc:sldMkLst>
        <pc:spChg chg="mod">
          <ac:chgData name="Porter, Danica J" userId="959e1a94-6cdc-4094-85e6-7706a1a34873" providerId="ADAL" clId="{8148CAE4-4CEF-4AA0-9D6A-B8EBB8B71D7A}" dt="2024-03-03T23:58:26.632" v="1459" actId="14100"/>
          <ac:spMkLst>
            <pc:docMk/>
            <pc:sldMk cId="2888899422" sldId="271"/>
            <ac:spMk id="2" creationId="{0BD1335A-3959-4B7D-3F21-449092035AF4}"/>
          </ac:spMkLst>
        </pc:spChg>
        <pc:spChg chg="mod">
          <ac:chgData name="Porter, Danica J" userId="959e1a94-6cdc-4094-85e6-7706a1a34873" providerId="ADAL" clId="{8148CAE4-4CEF-4AA0-9D6A-B8EBB8B71D7A}" dt="2024-03-03T23:59:30.288" v="1687" actId="20577"/>
          <ac:spMkLst>
            <pc:docMk/>
            <pc:sldMk cId="2888899422" sldId="271"/>
            <ac:spMk id="3" creationId="{93FA90CF-E9AF-02C0-5BE4-7BC6876E2342}"/>
          </ac:spMkLst>
        </pc:spChg>
      </pc:sldChg>
    </pc:docChg>
  </pc:docChgLst>
  <pc:docChgLst>
    <pc:chgData name="Bin Nabi, Rusho O" userId="S::rbinnabi@albany.edu::1de7bf6f-0a71-473e-b2e6-24237591be73" providerId="AD" clId="Web-{5D27909E-863A-4E4B-AE06-3C2C613561A0}"/>
    <pc:docChg chg="modSld">
      <pc:chgData name="Bin Nabi, Rusho O" userId="S::rbinnabi@albany.edu::1de7bf6f-0a71-473e-b2e6-24237591be73" providerId="AD" clId="Web-{5D27909E-863A-4E4B-AE06-3C2C613561A0}" dt="2024-02-26T15:25:22.347" v="17"/>
      <pc:docMkLst>
        <pc:docMk/>
      </pc:docMkLst>
      <pc:sldChg chg="addSp delSp modSp mod setBg">
        <pc:chgData name="Bin Nabi, Rusho O" userId="S::rbinnabi@albany.edu::1de7bf6f-0a71-473e-b2e6-24237591be73" providerId="AD" clId="Web-{5D27909E-863A-4E4B-AE06-3C2C613561A0}" dt="2024-02-26T15:25:22.347" v="17"/>
        <pc:sldMkLst>
          <pc:docMk/>
          <pc:sldMk cId="1526891859" sldId="258"/>
        </pc:sldMkLst>
        <pc:spChg chg="mod">
          <ac:chgData name="Bin Nabi, Rusho O" userId="S::rbinnabi@albany.edu::1de7bf6f-0a71-473e-b2e6-24237591be73" providerId="AD" clId="Web-{5D27909E-863A-4E4B-AE06-3C2C613561A0}" dt="2024-02-26T15:25:05.158" v="16"/>
          <ac:spMkLst>
            <pc:docMk/>
            <pc:sldMk cId="1526891859" sldId="258"/>
            <ac:spMk id="2" creationId="{0BD1335A-3959-4B7D-3F21-449092035AF4}"/>
          </ac:spMkLst>
        </pc:spChg>
        <pc:spChg chg="mod">
          <ac:chgData name="Bin Nabi, Rusho O" userId="S::rbinnabi@albany.edu::1de7bf6f-0a71-473e-b2e6-24237591be73" providerId="AD" clId="Web-{5D27909E-863A-4E4B-AE06-3C2C613561A0}" dt="2024-02-26T15:25:05.158" v="16"/>
          <ac:spMkLst>
            <pc:docMk/>
            <pc:sldMk cId="1526891859" sldId="258"/>
            <ac:spMk id="3" creationId="{93FA90CF-E9AF-02C0-5BE4-7BC6876E2342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4.235" v="11"/>
          <ac:spMkLst>
            <pc:docMk/>
            <pc:sldMk cId="1526891859" sldId="258"/>
            <ac:spMk id="8" creationId="{C3896A03-3945-419A-B66B-4EE266EDD152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4.235" v="11"/>
          <ac:spMkLst>
            <pc:docMk/>
            <pc:sldMk cId="1526891859" sldId="258"/>
            <ac:spMk id="10" creationId="{B34F5AD2-EDBD-4BBD-A55C-EAFFD0C7097A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4.235" v="11"/>
          <ac:spMkLst>
            <pc:docMk/>
            <pc:sldMk cId="1526891859" sldId="258"/>
            <ac:spMk id="12" creationId="{B8EAE243-3A9F-4A46-B0D9-04C723A8A1BD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9.126" v="13"/>
          <ac:spMkLst>
            <pc:docMk/>
            <pc:sldMk cId="1526891859" sldId="258"/>
            <ac:spMk id="14" creationId="{B3FD642B-C569-4ABB-AE20-EFA6BC995903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9.126" v="13"/>
          <ac:spMkLst>
            <pc:docMk/>
            <pc:sldMk cId="1526891859" sldId="258"/>
            <ac:spMk id="15" creationId="{203CBE6E-E6B2-417D-A61A-D5F70F02A402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9.126" v="13"/>
          <ac:spMkLst>
            <pc:docMk/>
            <pc:sldMk cId="1526891859" sldId="258"/>
            <ac:spMk id="16" creationId="{AA92FED3-1F18-4138-B4E4-627D78B00203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9.126" v="13"/>
          <ac:spMkLst>
            <pc:docMk/>
            <pc:sldMk cId="1526891859" sldId="258"/>
            <ac:spMk id="17" creationId="{1466BE98-0341-4CFA-8601-3E68FB730704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4:59.126" v="13"/>
          <ac:spMkLst>
            <pc:docMk/>
            <pc:sldMk cId="1526891859" sldId="258"/>
            <ac:spMk id="18" creationId="{663E89A1-984A-4500-9453-4203AD1B83BE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0" creationId="{8D71EDA1-87BF-4D5D-AB79-F346FD19278A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1" creationId="{09588DA8-065E-4F6F-8EFD-43104AB2E0CF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2" creationId="{C4285719-470E-454C-AF62-8323075F1F5B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3" creationId="{CD9FE4EF-C4D8-49A0-B2FF-81D8DB7D8A24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4" creationId="{4300840D-0A0B-4512-BACA-B439D5B9C57C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5" creationId="{D2B78728-A580-49A7-84F9-6EF6F583ADE0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05.158" v="15"/>
          <ac:spMkLst>
            <pc:docMk/>
            <pc:sldMk cId="1526891859" sldId="258"/>
            <ac:spMk id="26" creationId="{38FAA1A1-D861-433F-88FA-1E9D6FD31D11}"/>
          </ac:spMkLst>
        </pc:spChg>
        <pc:spChg chg="add">
          <ac:chgData name="Bin Nabi, Rusho O" userId="S::rbinnabi@albany.edu::1de7bf6f-0a71-473e-b2e6-24237591be73" providerId="AD" clId="Web-{5D27909E-863A-4E4B-AE06-3C2C613561A0}" dt="2024-02-26T15:25:05.158" v="16"/>
          <ac:spMkLst>
            <pc:docMk/>
            <pc:sldMk cId="1526891859" sldId="258"/>
            <ac:spMk id="28" creationId="{C3896A03-3945-419A-B66B-4EE266EDD152}"/>
          </ac:spMkLst>
        </pc:spChg>
        <pc:spChg chg="add">
          <ac:chgData name="Bin Nabi, Rusho O" userId="S::rbinnabi@albany.edu::1de7bf6f-0a71-473e-b2e6-24237591be73" providerId="AD" clId="Web-{5D27909E-863A-4E4B-AE06-3C2C613561A0}" dt="2024-02-26T15:25:05.158" v="16"/>
          <ac:spMkLst>
            <pc:docMk/>
            <pc:sldMk cId="1526891859" sldId="258"/>
            <ac:spMk id="29" creationId="{B34F5AD2-EDBD-4BBD-A55C-EAFFD0C7097A}"/>
          </ac:spMkLst>
        </pc:spChg>
        <pc:spChg chg="add del">
          <ac:chgData name="Bin Nabi, Rusho O" userId="S::rbinnabi@albany.edu::1de7bf6f-0a71-473e-b2e6-24237591be73" providerId="AD" clId="Web-{5D27909E-863A-4E4B-AE06-3C2C613561A0}" dt="2024-02-26T15:25:22.347" v="17"/>
          <ac:spMkLst>
            <pc:docMk/>
            <pc:sldMk cId="1526891859" sldId="258"/>
            <ac:spMk id="30" creationId="{B8EAE243-3A9F-4A46-B0D9-04C723A8A1BD}"/>
          </ac:spMkLst>
        </pc:spChg>
      </pc:sldChg>
      <pc:sldChg chg="addSp delSp modSp mod setBg">
        <pc:chgData name="Bin Nabi, Rusho O" userId="S::rbinnabi@albany.edu::1de7bf6f-0a71-473e-b2e6-24237591be73" providerId="AD" clId="Web-{5D27909E-863A-4E4B-AE06-3C2C613561A0}" dt="2024-02-26T15:24:04.048" v="9"/>
        <pc:sldMkLst>
          <pc:docMk/>
          <pc:sldMk cId="3754347570" sldId="268"/>
        </pc:sldMkLst>
        <pc:spChg chg="mod">
          <ac:chgData name="Bin Nabi, Rusho O" userId="S::rbinnabi@albany.edu::1de7bf6f-0a71-473e-b2e6-24237591be73" providerId="AD" clId="Web-{5D27909E-863A-4E4B-AE06-3C2C613561A0}" dt="2024-02-26T15:24:04.048" v="9"/>
          <ac:spMkLst>
            <pc:docMk/>
            <pc:sldMk cId="3754347570" sldId="268"/>
            <ac:spMk id="2" creationId="{763C1281-4B8E-EABD-70BD-40AED9FBCC76}"/>
          </ac:spMkLst>
        </pc:spChg>
        <pc:spChg chg="del mod">
          <ac:chgData name="Bin Nabi, Rusho O" userId="S::rbinnabi@albany.edu::1de7bf6f-0a71-473e-b2e6-24237591be73" providerId="AD" clId="Web-{5D27909E-863A-4E4B-AE06-3C2C613561A0}" dt="2024-02-26T15:23:46.792" v="8"/>
          <ac:spMkLst>
            <pc:docMk/>
            <pc:sldMk cId="3754347570" sldId="268"/>
            <ac:spMk id="3" creationId="{65DAE370-E556-F130-4732-AECCF712704D}"/>
          </ac:spMkLst>
        </pc:spChg>
        <pc:spChg chg="add">
          <ac:chgData name="Bin Nabi, Rusho O" userId="S::rbinnabi@albany.edu::1de7bf6f-0a71-473e-b2e6-24237591be73" providerId="AD" clId="Web-{5D27909E-863A-4E4B-AE06-3C2C613561A0}" dt="2024-02-26T15:24:04.048" v="9"/>
          <ac:spMkLst>
            <pc:docMk/>
            <pc:sldMk cId="3754347570" sldId="268"/>
            <ac:spMk id="9" creationId="{D4771268-CB57-404A-9271-370EB28F6090}"/>
          </ac:spMkLst>
        </pc:spChg>
        <pc:picChg chg="add mod ord">
          <ac:chgData name="Bin Nabi, Rusho O" userId="S::rbinnabi@albany.edu::1de7bf6f-0a71-473e-b2e6-24237591be73" providerId="AD" clId="Web-{5D27909E-863A-4E4B-AE06-3C2C613561A0}" dt="2024-02-26T15:24:04.048" v="9"/>
          <ac:picMkLst>
            <pc:docMk/>
            <pc:sldMk cId="3754347570" sldId="268"/>
            <ac:picMk id="4" creationId="{AA2FE1F4-6DA5-C426-9BF3-795E27E8CA86}"/>
          </ac:picMkLst>
        </pc:picChg>
      </pc:sldChg>
    </pc:docChg>
  </pc:docChgLst>
  <pc:docChgLst>
    <pc:chgData name="Peck, Danny G" userId="S::dpeck@albany.edu::a3e2c444-429b-49a5-aea4-f4c133442193" providerId="AD" clId="Web-{A6B9750F-B1CC-BAAD-995C-B4F1822F758A}"/>
    <pc:docChg chg="addSld modSld">
      <pc:chgData name="Peck, Danny G" userId="S::dpeck@albany.edu::a3e2c444-429b-49a5-aea4-f4c133442193" providerId="AD" clId="Web-{A6B9750F-B1CC-BAAD-995C-B4F1822F758A}" dt="2024-02-25T23:29:51.046" v="244" actId="20577"/>
      <pc:docMkLst>
        <pc:docMk/>
      </pc:docMkLst>
      <pc:sldChg chg="modSp">
        <pc:chgData name="Peck, Danny G" userId="S::dpeck@albany.edu::a3e2c444-429b-49a5-aea4-f4c133442193" providerId="AD" clId="Web-{A6B9750F-B1CC-BAAD-995C-B4F1822F758A}" dt="2024-02-25T22:40:37.081" v="9" actId="20577"/>
        <pc:sldMkLst>
          <pc:docMk/>
          <pc:sldMk cId="109857222" sldId="256"/>
        </pc:sldMkLst>
        <pc:spChg chg="mod">
          <ac:chgData name="Peck, Danny G" userId="S::dpeck@albany.edu::a3e2c444-429b-49a5-aea4-f4c133442193" providerId="AD" clId="Web-{A6B9750F-B1CC-BAAD-995C-B4F1822F758A}" dt="2024-02-25T22:40:37.081" v="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Peck, Danny G" userId="S::dpeck@albany.edu::a3e2c444-429b-49a5-aea4-f4c133442193" providerId="AD" clId="Web-{A6B9750F-B1CC-BAAD-995C-B4F1822F758A}" dt="2024-02-25T23:01:56.281" v="206" actId="20577"/>
        <pc:sldMkLst>
          <pc:docMk/>
          <pc:sldMk cId="3501079640" sldId="257"/>
        </pc:sldMkLst>
        <pc:spChg chg="mod">
          <ac:chgData name="Peck, Danny G" userId="S::dpeck@albany.edu::a3e2c444-429b-49a5-aea4-f4c133442193" providerId="AD" clId="Web-{A6B9750F-B1CC-BAAD-995C-B4F1822F758A}" dt="2024-02-25T23:01:56.281" v="206" actId="20577"/>
          <ac:spMkLst>
            <pc:docMk/>
            <pc:sldMk cId="3501079640" sldId="257"/>
            <ac:spMk id="3" creationId="{D98F0F0D-6526-04D3-CF8F-4DEDF80D3AE4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2:52:22.566" v="170" actId="20577"/>
        <pc:sldMkLst>
          <pc:docMk/>
          <pc:sldMk cId="3090891566" sldId="262"/>
        </pc:sldMkLst>
        <pc:spChg chg="mod">
          <ac:chgData name="Peck, Danny G" userId="S::dpeck@albany.edu::a3e2c444-429b-49a5-aea4-f4c133442193" providerId="AD" clId="Web-{A6B9750F-B1CC-BAAD-995C-B4F1822F758A}" dt="2024-02-25T22:45:13.514" v="33" actId="20577"/>
          <ac:spMkLst>
            <pc:docMk/>
            <pc:sldMk cId="3090891566" sldId="262"/>
            <ac:spMk id="2" creationId="{1E478907-778F-2BE3-E99B-E8405F5F7C7F}"/>
          </ac:spMkLst>
        </pc:spChg>
        <pc:spChg chg="mod">
          <ac:chgData name="Peck, Danny G" userId="S::dpeck@albany.edu::a3e2c444-429b-49a5-aea4-f4c133442193" providerId="AD" clId="Web-{A6B9750F-B1CC-BAAD-995C-B4F1822F758A}" dt="2024-02-25T22:52:22.566" v="170" actId="20577"/>
          <ac:spMkLst>
            <pc:docMk/>
            <pc:sldMk cId="3090891566" sldId="262"/>
            <ac:spMk id="3" creationId="{0147658E-F600-E767-A966-956CB13F1376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2:47:00.316" v="127" actId="20577"/>
        <pc:sldMkLst>
          <pc:docMk/>
          <pc:sldMk cId="4135670172" sldId="263"/>
        </pc:sldMkLst>
        <pc:spChg chg="mod">
          <ac:chgData name="Peck, Danny G" userId="S::dpeck@albany.edu::a3e2c444-429b-49a5-aea4-f4c133442193" providerId="AD" clId="Web-{A6B9750F-B1CC-BAAD-995C-B4F1822F758A}" dt="2024-02-25T22:47:00.316" v="127" actId="20577"/>
          <ac:spMkLst>
            <pc:docMk/>
            <pc:sldMk cId="4135670172" sldId="263"/>
            <ac:spMk id="2" creationId="{3603D897-6840-EBE6-B31A-2CFB8DC61AEF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3:28:52.215" v="208" actId="20577"/>
        <pc:sldMkLst>
          <pc:docMk/>
          <pc:sldMk cId="935400898" sldId="264"/>
        </pc:sldMkLst>
        <pc:spChg chg="mod">
          <ac:chgData name="Peck, Danny G" userId="S::dpeck@albany.edu::a3e2c444-429b-49a5-aea4-f4c133442193" providerId="AD" clId="Web-{A6B9750F-B1CC-BAAD-995C-B4F1822F758A}" dt="2024-02-25T23:28:52.215" v="208" actId="20577"/>
          <ac:spMkLst>
            <pc:docMk/>
            <pc:sldMk cId="935400898" sldId="264"/>
            <ac:spMk id="2" creationId="{28050725-A394-59B5-48B8-9DD8191A367E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3:29:16.029" v="228" actId="20577"/>
        <pc:sldMkLst>
          <pc:docMk/>
          <pc:sldMk cId="3158727096" sldId="265"/>
        </pc:sldMkLst>
        <pc:spChg chg="mod">
          <ac:chgData name="Peck, Danny G" userId="S::dpeck@albany.edu::a3e2c444-429b-49a5-aea4-f4c133442193" providerId="AD" clId="Web-{A6B9750F-B1CC-BAAD-995C-B4F1822F758A}" dt="2024-02-25T23:29:16.029" v="228" actId="20577"/>
          <ac:spMkLst>
            <pc:docMk/>
            <pc:sldMk cId="3158727096" sldId="265"/>
            <ac:spMk id="2" creationId="{077C57F6-63BF-E6EE-9525-BF935BE4463C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3:29:26.029" v="235" actId="20577"/>
        <pc:sldMkLst>
          <pc:docMk/>
          <pc:sldMk cId="503710973" sldId="266"/>
        </pc:sldMkLst>
        <pc:spChg chg="mod">
          <ac:chgData name="Peck, Danny G" userId="S::dpeck@albany.edu::a3e2c444-429b-49a5-aea4-f4c133442193" providerId="AD" clId="Web-{A6B9750F-B1CC-BAAD-995C-B4F1822F758A}" dt="2024-02-25T23:29:26.029" v="235" actId="20577"/>
          <ac:spMkLst>
            <pc:docMk/>
            <pc:sldMk cId="503710973" sldId="266"/>
            <ac:spMk id="2" creationId="{CC5D2C5F-DBC9-472B-CA04-2B7A4C6D9A1B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3:29:38.999" v="241" actId="20577"/>
        <pc:sldMkLst>
          <pc:docMk/>
          <pc:sldMk cId="3568494336" sldId="267"/>
        </pc:sldMkLst>
        <pc:spChg chg="mod">
          <ac:chgData name="Peck, Danny G" userId="S::dpeck@albany.edu::a3e2c444-429b-49a5-aea4-f4c133442193" providerId="AD" clId="Web-{A6B9750F-B1CC-BAAD-995C-B4F1822F758A}" dt="2024-02-25T23:29:38.999" v="241" actId="20577"/>
          <ac:spMkLst>
            <pc:docMk/>
            <pc:sldMk cId="3568494336" sldId="267"/>
            <ac:spMk id="2" creationId="{8D783646-88AB-B7C7-C948-702D42C9D927}"/>
          </ac:spMkLst>
        </pc:spChg>
      </pc:sldChg>
      <pc:sldChg chg="modSp new">
        <pc:chgData name="Peck, Danny G" userId="S::dpeck@albany.edu::a3e2c444-429b-49a5-aea4-f4c133442193" providerId="AD" clId="Web-{A6B9750F-B1CC-BAAD-995C-B4F1822F758A}" dt="2024-02-25T23:29:51.046" v="244" actId="20577"/>
        <pc:sldMkLst>
          <pc:docMk/>
          <pc:sldMk cId="3754347570" sldId="268"/>
        </pc:sldMkLst>
        <pc:spChg chg="mod">
          <ac:chgData name="Peck, Danny G" userId="S::dpeck@albany.edu::a3e2c444-429b-49a5-aea4-f4c133442193" providerId="AD" clId="Web-{A6B9750F-B1CC-BAAD-995C-B4F1822F758A}" dt="2024-02-25T23:29:51.046" v="244" actId="20577"/>
          <ac:spMkLst>
            <pc:docMk/>
            <pc:sldMk cId="3754347570" sldId="268"/>
            <ac:spMk id="2" creationId="{763C1281-4B8E-EABD-70BD-40AED9FBCC76}"/>
          </ac:spMkLst>
        </pc:spChg>
      </pc:sldChg>
    </pc:docChg>
  </pc:docChgLst>
  <pc:docChgLst>
    <pc:chgData name="Bin Nabi, Rusho O" userId="S::rbinnabi@albany.edu::1de7bf6f-0a71-473e-b2e6-24237591be73" providerId="AD" clId="Web-{A8E78C9C-4D6A-498F-BFA7-0425775B5981}"/>
    <pc:docChg chg="mod modSld">
      <pc:chgData name="Bin Nabi, Rusho O" userId="S::rbinnabi@albany.edu::1de7bf6f-0a71-473e-b2e6-24237591be73" providerId="AD" clId="Web-{A8E78C9C-4D6A-498F-BFA7-0425775B5981}" dt="2024-03-04T12:49:26.937" v="248" actId="1076"/>
      <pc:docMkLst>
        <pc:docMk/>
      </pc:docMkLst>
      <pc:sldChg chg="addSp delSp modSp addCm delCm">
        <pc:chgData name="Bin Nabi, Rusho O" userId="S::rbinnabi@albany.edu::1de7bf6f-0a71-473e-b2e6-24237591be73" providerId="AD" clId="Web-{A8E78C9C-4D6A-498F-BFA7-0425775B5981}" dt="2024-03-04T12:49:26.937" v="248" actId="1076"/>
        <pc:sldMkLst>
          <pc:docMk/>
          <pc:sldMk cId="1526891859" sldId="258"/>
        </pc:sldMkLst>
        <pc:spChg chg="add del mod">
          <ac:chgData name="Bin Nabi, Rusho O" userId="S::rbinnabi@albany.edu::1de7bf6f-0a71-473e-b2e6-24237591be73" providerId="AD" clId="Web-{A8E78C9C-4D6A-498F-BFA7-0425775B5981}" dt="2024-03-04T12:48:09.622" v="242"/>
          <ac:spMkLst>
            <pc:docMk/>
            <pc:sldMk cId="1526891859" sldId="258"/>
            <ac:spMk id="1447" creationId="{652701F2-9A4C-F433-DA15-592FABA51CD4}"/>
          </ac:spMkLst>
        </pc:spChg>
        <pc:spChg chg="add del mod">
          <ac:chgData name="Bin Nabi, Rusho O" userId="S::rbinnabi@albany.edu::1de7bf6f-0a71-473e-b2e6-24237591be73" providerId="AD" clId="Web-{A8E78C9C-4D6A-498F-BFA7-0425775B5981}" dt="2024-03-04T12:49:05.311" v="247"/>
          <ac:spMkLst>
            <pc:docMk/>
            <pc:sldMk cId="1526891859" sldId="258"/>
            <ac:spMk id="1455" creationId="{1FB4EDD2-1AD9-18F8-921C-89CEAA5709F3}"/>
          </ac:spMkLst>
        </pc:spChg>
        <pc:graphicFrameChg chg="add del modGraphic">
          <ac:chgData name="Bin Nabi, Rusho O" userId="S::rbinnabi@albany.edu::1de7bf6f-0a71-473e-b2e6-24237591be73" providerId="AD" clId="Web-{A8E78C9C-4D6A-498F-BFA7-0425775B5981}" dt="2024-03-04T12:48:31.154" v="243"/>
          <ac:graphicFrameMkLst>
            <pc:docMk/>
            <pc:sldMk cId="1526891859" sldId="258"/>
            <ac:graphicFrameMk id="31" creationId="{4DED4CEB-F7E8-8116-4801-B9683465A32A}"/>
          </ac:graphicFrameMkLst>
        </pc:graphicFrameChg>
        <pc:graphicFrameChg chg="add mod">
          <ac:chgData name="Bin Nabi, Rusho O" userId="S::rbinnabi@albany.edu::1de7bf6f-0a71-473e-b2e6-24237591be73" providerId="AD" clId="Web-{A8E78C9C-4D6A-498F-BFA7-0425775B5981}" dt="2024-03-04T12:49:26.937" v="248" actId="1076"/>
          <ac:graphicFrameMkLst>
            <pc:docMk/>
            <pc:sldMk cId="1526891859" sldId="258"/>
            <ac:graphicFrameMk id="1457" creationId="{B85AEAC9-F949-C1F4-0BDD-0B33D1B7AD5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Bin Nabi, Rusho O" userId="S::rbinnabi@albany.edu::1de7bf6f-0a71-473e-b2e6-24237591be73" providerId="AD" clId="Web-{A8E78C9C-4D6A-498F-BFA7-0425775B5981}" dt="2024-03-04T12:48:47.810" v="246"/>
              <pc2:cmMkLst xmlns:pc2="http://schemas.microsoft.com/office/powerpoint/2019/9/main/command">
                <pc:docMk/>
                <pc:sldMk cId="1526891859" sldId="258"/>
                <pc2:cmMk id="{42261914-F075-4DAE-8333-671946AE5B8F}"/>
              </pc2:cmMkLst>
            </pc226:cmChg>
          </p:ext>
        </pc:extLst>
      </pc:sldChg>
    </pc:docChg>
  </pc:docChgLst>
  <pc:docChgLst>
    <pc:chgData name="Rubin, Menachem M" userId="S::mmrubin@albany.edu::d5937daa-745f-401e-aa96-3ab76f16ec17" providerId="AD" clId="Web-{5BDB2FF8-8242-3F00-5A2C-6B6F76F2F516}"/>
    <pc:docChg chg="modSld">
      <pc:chgData name="Rubin, Menachem M" userId="S::mmrubin@albany.edu::d5937daa-745f-401e-aa96-3ab76f16ec17" providerId="AD" clId="Web-{5BDB2FF8-8242-3F00-5A2C-6B6F76F2F516}" dt="2024-03-01T16:45:59.998" v="35"/>
      <pc:docMkLst>
        <pc:docMk/>
      </pc:docMkLst>
      <pc:sldChg chg="addSp delSp modSp">
        <pc:chgData name="Rubin, Menachem M" userId="S::mmrubin@albany.edu::d5937daa-745f-401e-aa96-3ab76f16ec17" providerId="AD" clId="Web-{5BDB2FF8-8242-3F00-5A2C-6B6F76F2F516}" dt="2024-03-01T16:45:59.998" v="35"/>
        <pc:sldMkLst>
          <pc:docMk/>
          <pc:sldMk cId="3158727096" sldId="265"/>
        </pc:sldMkLst>
        <pc:spChg chg="del mod">
          <ac:chgData name="Rubin, Menachem M" userId="S::mmrubin@albany.edu::d5937daa-745f-401e-aa96-3ab76f16ec17" providerId="AD" clId="Web-{5BDB2FF8-8242-3F00-5A2C-6B6F76F2F516}" dt="2024-03-01T16:43:35.365" v="22"/>
          <ac:spMkLst>
            <pc:docMk/>
            <pc:sldMk cId="3158727096" sldId="265"/>
            <ac:spMk id="2" creationId="{077C57F6-63BF-E6EE-9525-BF935BE4463C}"/>
          </ac:spMkLst>
        </pc:spChg>
        <pc:spChg chg="add">
          <ac:chgData name="Rubin, Menachem M" userId="S::mmrubin@albany.edu::d5937daa-745f-401e-aa96-3ab76f16ec17" providerId="AD" clId="Web-{5BDB2FF8-8242-3F00-5A2C-6B6F76F2F516}" dt="2024-03-01T16:41:43.623" v="0"/>
          <ac:spMkLst>
            <pc:docMk/>
            <pc:sldMk cId="3158727096" sldId="265"/>
            <ac:spMk id="4" creationId="{83655761-636E-A124-BF60-C8C9C6B682A3}"/>
          </ac:spMkLst>
        </pc:spChg>
        <pc:spChg chg="add mod">
          <ac:chgData name="Rubin, Menachem M" userId="S::mmrubin@albany.edu::d5937daa-745f-401e-aa96-3ab76f16ec17" providerId="AD" clId="Web-{5BDB2FF8-8242-3F00-5A2C-6B6F76F2F516}" dt="2024-03-01T16:45:46.404" v="33" actId="14100"/>
          <ac:spMkLst>
            <pc:docMk/>
            <pc:sldMk cId="3158727096" sldId="265"/>
            <ac:spMk id="7" creationId="{943C18CC-9D84-BC02-0554-45A7CC726F10}"/>
          </ac:spMkLst>
        </pc:spChg>
        <pc:graphicFrameChg chg="mod modGraphic">
          <ac:chgData name="Rubin, Menachem M" userId="S::mmrubin@albany.edu::d5937daa-745f-401e-aa96-3ab76f16ec17" providerId="AD" clId="Web-{5BDB2FF8-8242-3F00-5A2C-6B6F76F2F516}" dt="2024-03-01T16:45:59.998" v="35"/>
          <ac:graphicFrameMkLst>
            <pc:docMk/>
            <pc:sldMk cId="3158727096" sldId="265"/>
            <ac:graphicFrameMk id="5" creationId="{292B5D97-03D7-ABA0-321D-1A3C66A786FE}"/>
          </ac:graphicFrameMkLst>
        </pc:graphicFrameChg>
      </pc:sldChg>
    </pc:docChg>
  </pc:docChgLst>
  <pc:docChgLst>
    <pc:chgData name="Bin Nabi, Rusho O" userId="S::rbinnabi@albany.edu::1de7bf6f-0a71-473e-b2e6-24237591be73" providerId="AD" clId="Web-{92A75085-02C2-4DB6-898A-FBDFCD014D16}"/>
    <pc:docChg chg="modSld">
      <pc:chgData name="Bin Nabi, Rusho O" userId="S::rbinnabi@albany.edu::1de7bf6f-0a71-473e-b2e6-24237591be73" providerId="AD" clId="Web-{92A75085-02C2-4DB6-898A-FBDFCD014D16}" dt="2024-02-26T15:20:54.827" v="18" actId="14100"/>
      <pc:docMkLst>
        <pc:docMk/>
      </pc:docMkLst>
      <pc:sldChg chg="modSp">
        <pc:chgData name="Bin Nabi, Rusho O" userId="S::rbinnabi@albany.edu::1de7bf6f-0a71-473e-b2e6-24237591be73" providerId="AD" clId="Web-{92A75085-02C2-4DB6-898A-FBDFCD014D16}" dt="2024-02-26T15:20:54.827" v="18" actId="14100"/>
        <pc:sldMkLst>
          <pc:docMk/>
          <pc:sldMk cId="1526891859" sldId="258"/>
        </pc:sldMkLst>
        <pc:spChg chg="mod">
          <ac:chgData name="Bin Nabi, Rusho O" userId="S::rbinnabi@albany.edu::1de7bf6f-0a71-473e-b2e6-24237591be73" providerId="AD" clId="Web-{92A75085-02C2-4DB6-898A-FBDFCD014D16}" dt="2024-02-26T15:20:54.827" v="18" actId="14100"/>
          <ac:spMkLst>
            <pc:docMk/>
            <pc:sldMk cId="1526891859" sldId="258"/>
            <ac:spMk id="3" creationId="{93FA90CF-E9AF-02C0-5BE4-7BC6876E2342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CAA27-333D-4749-8393-362860E776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94A7F7-062F-40E5-890A-A5312E5F5A84}">
      <dgm:prSet/>
      <dgm:spPr/>
      <dgm:t>
        <a:bodyPr/>
        <a:lstStyle/>
        <a:p>
          <a:r>
            <a:rPr lang="en-US"/>
            <a:t>Student - Rusho</a:t>
          </a:r>
        </a:p>
      </dgm:t>
    </dgm:pt>
    <dgm:pt modelId="{2B1DF4B3-C00E-4CB3-85A6-95C920F83B94}" type="parTrans" cxnId="{B3870781-05E8-48FE-A9A3-CEB9A0956840}">
      <dgm:prSet/>
      <dgm:spPr/>
      <dgm:t>
        <a:bodyPr/>
        <a:lstStyle/>
        <a:p>
          <a:endParaRPr lang="en-US"/>
        </a:p>
      </dgm:t>
    </dgm:pt>
    <dgm:pt modelId="{84735CDE-CAA6-403A-80B5-7A248058AFC7}" type="sibTrans" cxnId="{B3870781-05E8-48FE-A9A3-CEB9A0956840}">
      <dgm:prSet/>
      <dgm:spPr/>
      <dgm:t>
        <a:bodyPr/>
        <a:lstStyle/>
        <a:p>
          <a:endParaRPr lang="en-US"/>
        </a:p>
      </dgm:t>
    </dgm:pt>
    <dgm:pt modelId="{C68C624E-565F-4C53-8332-EF982AD544BB}">
      <dgm:prSet/>
      <dgm:spPr/>
      <dgm:t>
        <a:bodyPr/>
        <a:lstStyle/>
        <a:p>
          <a:r>
            <a:rPr lang="en-US"/>
            <a:t>Teacher - Mendel</a:t>
          </a:r>
        </a:p>
      </dgm:t>
    </dgm:pt>
    <dgm:pt modelId="{5FD1552F-A02F-4AF3-B004-3CEBE42B5810}" type="parTrans" cxnId="{C85C0DAE-799C-4A06-BBA3-977EE7BAF03D}">
      <dgm:prSet/>
      <dgm:spPr/>
      <dgm:t>
        <a:bodyPr/>
        <a:lstStyle/>
        <a:p>
          <a:endParaRPr lang="en-US"/>
        </a:p>
      </dgm:t>
    </dgm:pt>
    <dgm:pt modelId="{A27C7798-8408-40EC-9B1D-E0F2E2B27C2B}" type="sibTrans" cxnId="{C85C0DAE-799C-4A06-BBA3-977EE7BAF03D}">
      <dgm:prSet/>
      <dgm:spPr/>
      <dgm:t>
        <a:bodyPr/>
        <a:lstStyle/>
        <a:p>
          <a:endParaRPr lang="en-US"/>
        </a:p>
      </dgm:t>
    </dgm:pt>
    <dgm:pt modelId="{0850EE49-BF08-4862-9F21-B076C640E908}">
      <dgm:prSet/>
      <dgm:spPr/>
      <dgm:t>
        <a:bodyPr/>
        <a:lstStyle/>
        <a:p>
          <a:r>
            <a:rPr lang="en-US"/>
            <a:t>Independent Learner - Danica</a:t>
          </a:r>
        </a:p>
      </dgm:t>
    </dgm:pt>
    <dgm:pt modelId="{D08E6789-3E9B-4EBF-BFF5-D9B153C72D7A}" type="parTrans" cxnId="{EA838ECA-C9EE-411D-9ADB-EB31718F1B5D}">
      <dgm:prSet/>
      <dgm:spPr/>
      <dgm:t>
        <a:bodyPr/>
        <a:lstStyle/>
        <a:p>
          <a:endParaRPr lang="en-US"/>
        </a:p>
      </dgm:t>
    </dgm:pt>
    <dgm:pt modelId="{4B324591-0FB2-429C-BC93-F4272C6CF0B6}" type="sibTrans" cxnId="{EA838ECA-C9EE-411D-9ADB-EB31718F1B5D}">
      <dgm:prSet/>
      <dgm:spPr/>
      <dgm:t>
        <a:bodyPr/>
        <a:lstStyle/>
        <a:p>
          <a:endParaRPr lang="en-US"/>
        </a:p>
      </dgm:t>
    </dgm:pt>
    <dgm:pt modelId="{3637A8CC-AC4C-4005-9FA7-4735982A035B}">
      <dgm:prSet/>
      <dgm:spPr/>
      <dgm:t>
        <a:bodyPr/>
        <a:lstStyle/>
        <a:p>
          <a:r>
            <a:rPr lang="en-US"/>
            <a:t>IT -  Matthew</a:t>
          </a:r>
        </a:p>
      </dgm:t>
    </dgm:pt>
    <dgm:pt modelId="{1F39C553-7868-4DA8-90BB-94C7C80A031C}" type="parTrans" cxnId="{35F911BF-9A24-4E0B-BFCB-483370E8E5C6}">
      <dgm:prSet/>
      <dgm:spPr/>
      <dgm:t>
        <a:bodyPr/>
        <a:lstStyle/>
        <a:p>
          <a:endParaRPr lang="en-US"/>
        </a:p>
      </dgm:t>
    </dgm:pt>
    <dgm:pt modelId="{7E70893D-FE01-4581-ACDF-C4061D240F2F}" type="sibTrans" cxnId="{35F911BF-9A24-4E0B-BFCB-483370E8E5C6}">
      <dgm:prSet/>
      <dgm:spPr/>
      <dgm:t>
        <a:bodyPr/>
        <a:lstStyle/>
        <a:p>
          <a:endParaRPr lang="en-US"/>
        </a:p>
      </dgm:t>
    </dgm:pt>
    <dgm:pt modelId="{808A0F30-184E-4FA8-9779-A7870745BD8B}" type="pres">
      <dgm:prSet presAssocID="{2D3CAA27-333D-4749-8393-362860E77629}" presName="Name0" presStyleCnt="0">
        <dgm:presLayoutVars>
          <dgm:dir/>
          <dgm:animLvl val="lvl"/>
          <dgm:resizeHandles val="exact"/>
        </dgm:presLayoutVars>
      </dgm:prSet>
      <dgm:spPr/>
    </dgm:pt>
    <dgm:pt modelId="{7CE0BBE5-1257-4B24-8E87-02BFDF62C82C}" type="pres">
      <dgm:prSet presAssocID="{E394A7F7-062F-40E5-890A-A5312E5F5A84}" presName="linNode" presStyleCnt="0"/>
      <dgm:spPr/>
    </dgm:pt>
    <dgm:pt modelId="{4E9DB5C6-8315-4EBE-886E-C1FD0379EB5C}" type="pres">
      <dgm:prSet presAssocID="{E394A7F7-062F-40E5-890A-A5312E5F5A8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EB92BCF-6E79-4918-BCCA-DA76ACB723E9}" type="pres">
      <dgm:prSet presAssocID="{84735CDE-CAA6-403A-80B5-7A248058AFC7}" presName="sp" presStyleCnt="0"/>
      <dgm:spPr/>
    </dgm:pt>
    <dgm:pt modelId="{F385796F-2E85-46ED-AD73-BE7303E44728}" type="pres">
      <dgm:prSet presAssocID="{C68C624E-565F-4C53-8332-EF982AD544BB}" presName="linNode" presStyleCnt="0"/>
      <dgm:spPr/>
    </dgm:pt>
    <dgm:pt modelId="{D7BDBC4F-44AB-4F54-AD6C-3C27564549EB}" type="pres">
      <dgm:prSet presAssocID="{C68C624E-565F-4C53-8332-EF982AD544B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553ED02-3789-44AD-AFED-9F7180F1825F}" type="pres">
      <dgm:prSet presAssocID="{A27C7798-8408-40EC-9B1D-E0F2E2B27C2B}" presName="sp" presStyleCnt="0"/>
      <dgm:spPr/>
    </dgm:pt>
    <dgm:pt modelId="{CE4D504B-82D6-453A-A28D-871664F4229E}" type="pres">
      <dgm:prSet presAssocID="{0850EE49-BF08-4862-9F21-B076C640E908}" presName="linNode" presStyleCnt="0"/>
      <dgm:spPr/>
    </dgm:pt>
    <dgm:pt modelId="{90F5CEC2-CAB7-4B56-B4B0-F7435DB6762D}" type="pres">
      <dgm:prSet presAssocID="{0850EE49-BF08-4862-9F21-B076C640E90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9FE251C-4186-483C-B0F8-3564AA51C671}" type="pres">
      <dgm:prSet presAssocID="{4B324591-0FB2-429C-BC93-F4272C6CF0B6}" presName="sp" presStyleCnt="0"/>
      <dgm:spPr/>
    </dgm:pt>
    <dgm:pt modelId="{E8B32225-71D6-490C-BD7B-EC4EE67871A6}" type="pres">
      <dgm:prSet presAssocID="{3637A8CC-AC4C-4005-9FA7-4735982A035B}" presName="linNode" presStyleCnt="0"/>
      <dgm:spPr/>
    </dgm:pt>
    <dgm:pt modelId="{AB027EE6-8B2F-4792-AC17-B98A0C610996}" type="pres">
      <dgm:prSet presAssocID="{3637A8CC-AC4C-4005-9FA7-4735982A035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7EFEB5B-E963-4E0E-8D35-E79B16BBDAFE}" type="presOf" srcId="{3637A8CC-AC4C-4005-9FA7-4735982A035B}" destId="{AB027EE6-8B2F-4792-AC17-B98A0C610996}" srcOrd="0" destOrd="0" presId="urn:microsoft.com/office/officeart/2005/8/layout/vList5"/>
    <dgm:cxn modelId="{3C815767-F506-4F65-8F5C-9940A3001A10}" type="presOf" srcId="{C68C624E-565F-4C53-8332-EF982AD544BB}" destId="{D7BDBC4F-44AB-4F54-AD6C-3C27564549EB}" srcOrd="0" destOrd="0" presId="urn:microsoft.com/office/officeart/2005/8/layout/vList5"/>
    <dgm:cxn modelId="{B3870781-05E8-48FE-A9A3-CEB9A0956840}" srcId="{2D3CAA27-333D-4749-8393-362860E77629}" destId="{E394A7F7-062F-40E5-890A-A5312E5F5A84}" srcOrd="0" destOrd="0" parTransId="{2B1DF4B3-C00E-4CB3-85A6-95C920F83B94}" sibTransId="{84735CDE-CAA6-403A-80B5-7A248058AFC7}"/>
    <dgm:cxn modelId="{EBF46F92-8F37-462B-B84C-5D919C90C2F8}" type="presOf" srcId="{0850EE49-BF08-4862-9F21-B076C640E908}" destId="{90F5CEC2-CAB7-4B56-B4B0-F7435DB6762D}" srcOrd="0" destOrd="0" presId="urn:microsoft.com/office/officeart/2005/8/layout/vList5"/>
    <dgm:cxn modelId="{C85C0DAE-799C-4A06-BBA3-977EE7BAF03D}" srcId="{2D3CAA27-333D-4749-8393-362860E77629}" destId="{C68C624E-565F-4C53-8332-EF982AD544BB}" srcOrd="1" destOrd="0" parTransId="{5FD1552F-A02F-4AF3-B004-3CEBE42B5810}" sibTransId="{A27C7798-8408-40EC-9B1D-E0F2E2B27C2B}"/>
    <dgm:cxn modelId="{35F911BF-9A24-4E0B-BFCB-483370E8E5C6}" srcId="{2D3CAA27-333D-4749-8393-362860E77629}" destId="{3637A8CC-AC4C-4005-9FA7-4735982A035B}" srcOrd="3" destOrd="0" parTransId="{1F39C553-7868-4DA8-90BB-94C7C80A031C}" sibTransId="{7E70893D-FE01-4581-ACDF-C4061D240F2F}"/>
    <dgm:cxn modelId="{EA838ECA-C9EE-411D-9ADB-EB31718F1B5D}" srcId="{2D3CAA27-333D-4749-8393-362860E77629}" destId="{0850EE49-BF08-4862-9F21-B076C640E908}" srcOrd="2" destOrd="0" parTransId="{D08E6789-3E9B-4EBF-BFF5-D9B153C72D7A}" sibTransId="{4B324591-0FB2-429C-BC93-F4272C6CF0B6}"/>
    <dgm:cxn modelId="{9BAA11CE-D828-41F2-9012-F241B9407E06}" type="presOf" srcId="{2D3CAA27-333D-4749-8393-362860E77629}" destId="{808A0F30-184E-4FA8-9779-A7870745BD8B}" srcOrd="0" destOrd="0" presId="urn:microsoft.com/office/officeart/2005/8/layout/vList5"/>
    <dgm:cxn modelId="{6276F0F9-3677-4C1C-8BE2-7847118ED2C6}" type="presOf" srcId="{E394A7F7-062F-40E5-890A-A5312E5F5A84}" destId="{4E9DB5C6-8315-4EBE-886E-C1FD0379EB5C}" srcOrd="0" destOrd="0" presId="urn:microsoft.com/office/officeart/2005/8/layout/vList5"/>
    <dgm:cxn modelId="{1D7E50C9-57CC-4545-B9AF-8D0934CB0E2A}" type="presParOf" srcId="{808A0F30-184E-4FA8-9779-A7870745BD8B}" destId="{7CE0BBE5-1257-4B24-8E87-02BFDF62C82C}" srcOrd="0" destOrd="0" presId="urn:microsoft.com/office/officeart/2005/8/layout/vList5"/>
    <dgm:cxn modelId="{FA06FC34-6A05-4BE7-883E-5697C46FBD6B}" type="presParOf" srcId="{7CE0BBE5-1257-4B24-8E87-02BFDF62C82C}" destId="{4E9DB5C6-8315-4EBE-886E-C1FD0379EB5C}" srcOrd="0" destOrd="0" presId="urn:microsoft.com/office/officeart/2005/8/layout/vList5"/>
    <dgm:cxn modelId="{23BF45EE-BD2A-45C1-9C7E-A005C5CA82B3}" type="presParOf" srcId="{808A0F30-184E-4FA8-9779-A7870745BD8B}" destId="{FEB92BCF-6E79-4918-BCCA-DA76ACB723E9}" srcOrd="1" destOrd="0" presId="urn:microsoft.com/office/officeart/2005/8/layout/vList5"/>
    <dgm:cxn modelId="{08F379CD-2920-499B-9F2E-AC33414D6823}" type="presParOf" srcId="{808A0F30-184E-4FA8-9779-A7870745BD8B}" destId="{F385796F-2E85-46ED-AD73-BE7303E44728}" srcOrd="2" destOrd="0" presId="urn:microsoft.com/office/officeart/2005/8/layout/vList5"/>
    <dgm:cxn modelId="{BEDFE4B7-8DC1-44CE-A713-44ECDD0F45EC}" type="presParOf" srcId="{F385796F-2E85-46ED-AD73-BE7303E44728}" destId="{D7BDBC4F-44AB-4F54-AD6C-3C27564549EB}" srcOrd="0" destOrd="0" presId="urn:microsoft.com/office/officeart/2005/8/layout/vList5"/>
    <dgm:cxn modelId="{64BBF650-E9C2-459A-B353-42BDF6D5ADB0}" type="presParOf" srcId="{808A0F30-184E-4FA8-9779-A7870745BD8B}" destId="{8553ED02-3789-44AD-AFED-9F7180F1825F}" srcOrd="3" destOrd="0" presId="urn:microsoft.com/office/officeart/2005/8/layout/vList5"/>
    <dgm:cxn modelId="{6429ADAF-900E-489F-AD22-756195479050}" type="presParOf" srcId="{808A0F30-184E-4FA8-9779-A7870745BD8B}" destId="{CE4D504B-82D6-453A-A28D-871664F4229E}" srcOrd="4" destOrd="0" presId="urn:microsoft.com/office/officeart/2005/8/layout/vList5"/>
    <dgm:cxn modelId="{2749208E-413C-4F63-AB1D-3E7117EF7C56}" type="presParOf" srcId="{CE4D504B-82D6-453A-A28D-871664F4229E}" destId="{90F5CEC2-CAB7-4B56-B4B0-F7435DB6762D}" srcOrd="0" destOrd="0" presId="urn:microsoft.com/office/officeart/2005/8/layout/vList5"/>
    <dgm:cxn modelId="{4CDA0F55-145B-42B6-9F77-9A1C8E231952}" type="presParOf" srcId="{808A0F30-184E-4FA8-9779-A7870745BD8B}" destId="{C9FE251C-4186-483C-B0F8-3564AA51C671}" srcOrd="5" destOrd="0" presId="urn:microsoft.com/office/officeart/2005/8/layout/vList5"/>
    <dgm:cxn modelId="{FB8EA39E-7537-4A73-A2C8-AAAD15BDC83D}" type="presParOf" srcId="{808A0F30-184E-4FA8-9779-A7870745BD8B}" destId="{E8B32225-71D6-490C-BD7B-EC4EE67871A6}" srcOrd="6" destOrd="0" presId="urn:microsoft.com/office/officeart/2005/8/layout/vList5"/>
    <dgm:cxn modelId="{83A4F008-F84B-47E0-93EF-D951A95F19EE}" type="presParOf" srcId="{E8B32225-71D6-490C-BD7B-EC4EE67871A6}" destId="{AB027EE6-8B2F-4792-AC17-B98A0C61099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E8A72-0E14-4027-AF02-8172164E12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3DD465-FCEF-462D-BFD8-7451891CB938}">
      <dgm:prSet/>
      <dgm:spPr/>
      <dgm:t>
        <a:bodyPr/>
        <a:lstStyle/>
        <a:p>
          <a:r>
            <a:rPr lang="en-US"/>
            <a:t>As a student, I want to be able to see what cards the teacher created for me, so I know what to study for.</a:t>
          </a:r>
        </a:p>
      </dgm:t>
    </dgm:pt>
    <dgm:pt modelId="{C3256E7A-428B-4A67-9DFE-845D9D0BDB1E}" type="parTrans" cxnId="{B0685A13-A85B-4405-9887-871FD1623385}">
      <dgm:prSet/>
      <dgm:spPr/>
      <dgm:t>
        <a:bodyPr/>
        <a:lstStyle/>
        <a:p>
          <a:endParaRPr lang="en-US"/>
        </a:p>
      </dgm:t>
    </dgm:pt>
    <dgm:pt modelId="{626850EB-09EE-42E4-9B3C-D5FAA899DE65}" type="sibTrans" cxnId="{B0685A13-A85B-4405-9887-871FD1623385}">
      <dgm:prSet/>
      <dgm:spPr/>
      <dgm:t>
        <a:bodyPr/>
        <a:lstStyle/>
        <a:p>
          <a:endParaRPr lang="en-US"/>
        </a:p>
      </dgm:t>
    </dgm:pt>
    <dgm:pt modelId="{99068C33-7B18-4552-A350-2A9B9922AD74}">
      <dgm:prSet/>
      <dgm:spPr/>
      <dgm:t>
        <a:bodyPr/>
        <a:lstStyle/>
        <a:p>
          <a:r>
            <a:rPr lang="en-US"/>
            <a:t>As a student, I want to be able to view my classes so that I can see what classes I'm in.</a:t>
          </a:r>
        </a:p>
      </dgm:t>
    </dgm:pt>
    <dgm:pt modelId="{42E57082-59F4-4F0F-A6E8-B88F345383CF}" type="parTrans" cxnId="{F13C76F5-0775-4D71-B822-9D3841C90C63}">
      <dgm:prSet/>
      <dgm:spPr/>
      <dgm:t>
        <a:bodyPr/>
        <a:lstStyle/>
        <a:p>
          <a:endParaRPr lang="en-US"/>
        </a:p>
      </dgm:t>
    </dgm:pt>
    <dgm:pt modelId="{A19B8EEA-75DB-421E-A49C-9A596FA4D8B9}" type="sibTrans" cxnId="{F13C76F5-0775-4D71-B822-9D3841C90C63}">
      <dgm:prSet/>
      <dgm:spPr/>
      <dgm:t>
        <a:bodyPr/>
        <a:lstStyle/>
        <a:p>
          <a:endParaRPr lang="en-US"/>
        </a:p>
      </dgm:t>
    </dgm:pt>
    <dgm:pt modelId="{0940271F-58D3-473A-9961-4DC781C779A0}">
      <dgm:prSet/>
      <dgm:spPr/>
      <dgm:t>
        <a:bodyPr/>
        <a:lstStyle/>
        <a:p>
          <a:r>
            <a:rPr lang="en-US"/>
            <a:t>As a student, I want to be able to see class sets so that I can see what the teacher wants me to practice and work on.</a:t>
          </a:r>
        </a:p>
      </dgm:t>
    </dgm:pt>
    <dgm:pt modelId="{505AE3AD-693D-4F37-B457-977A9B1D1976}" type="parTrans" cxnId="{F036D7D4-A25A-4BCB-9FC4-B0F17FE152A4}">
      <dgm:prSet/>
      <dgm:spPr/>
      <dgm:t>
        <a:bodyPr/>
        <a:lstStyle/>
        <a:p>
          <a:endParaRPr lang="en-US"/>
        </a:p>
      </dgm:t>
    </dgm:pt>
    <dgm:pt modelId="{950C2381-7237-4C0D-ABC0-A8095E375E54}" type="sibTrans" cxnId="{F036D7D4-A25A-4BCB-9FC4-B0F17FE152A4}">
      <dgm:prSet/>
      <dgm:spPr/>
      <dgm:t>
        <a:bodyPr/>
        <a:lstStyle/>
        <a:p>
          <a:endParaRPr lang="en-US"/>
        </a:p>
      </dgm:t>
    </dgm:pt>
    <dgm:pt modelId="{A03C525C-9E9F-4586-9733-E97412FD19C7}">
      <dgm:prSet/>
      <dgm:spPr/>
      <dgm:t>
        <a:bodyPr/>
        <a:lstStyle/>
        <a:p>
          <a:r>
            <a:rPr lang="en-US"/>
            <a:t>As a student, I want to be able to see how much I have practiced so that I can effectively study.</a:t>
          </a:r>
        </a:p>
      </dgm:t>
    </dgm:pt>
    <dgm:pt modelId="{C97A4305-050C-436E-A39D-7BB8E4C9CCB2}" type="parTrans" cxnId="{37DB3232-DCF1-491B-BAB9-8BE8BAF13DA6}">
      <dgm:prSet/>
      <dgm:spPr/>
      <dgm:t>
        <a:bodyPr/>
        <a:lstStyle/>
        <a:p>
          <a:endParaRPr lang="en-US"/>
        </a:p>
      </dgm:t>
    </dgm:pt>
    <dgm:pt modelId="{E6BEA995-8620-499C-AC2F-300F02C0608B}" type="sibTrans" cxnId="{37DB3232-DCF1-491B-BAB9-8BE8BAF13DA6}">
      <dgm:prSet/>
      <dgm:spPr/>
      <dgm:t>
        <a:bodyPr/>
        <a:lstStyle/>
        <a:p>
          <a:endParaRPr lang="en-US"/>
        </a:p>
      </dgm:t>
    </dgm:pt>
    <dgm:pt modelId="{E8A0E11E-1401-4DA0-8315-E7AFA9B1ABEF}" type="pres">
      <dgm:prSet presAssocID="{EF3E8A72-0E14-4027-AF02-8172164E12EA}" presName="matrix" presStyleCnt="0">
        <dgm:presLayoutVars>
          <dgm:chMax val="1"/>
          <dgm:dir/>
          <dgm:resizeHandles val="exact"/>
        </dgm:presLayoutVars>
      </dgm:prSet>
      <dgm:spPr/>
    </dgm:pt>
    <dgm:pt modelId="{B0442113-C8F3-407B-B868-37D288ED48CC}" type="pres">
      <dgm:prSet presAssocID="{EF3E8A72-0E14-4027-AF02-8172164E12EA}" presName="diamond" presStyleLbl="bgShp" presStyleIdx="0" presStyleCnt="1"/>
      <dgm:spPr/>
    </dgm:pt>
    <dgm:pt modelId="{A29D025A-1447-47A3-8578-DC4E5FCFD469}" type="pres">
      <dgm:prSet presAssocID="{EF3E8A72-0E14-4027-AF02-8172164E12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F69B16-FB0B-4F3A-80E1-5032627F1801}" type="pres">
      <dgm:prSet presAssocID="{EF3E8A72-0E14-4027-AF02-8172164E12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9510DEA-8B54-4E13-8D06-2240888BAC77}" type="pres">
      <dgm:prSet presAssocID="{EF3E8A72-0E14-4027-AF02-8172164E12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389B1D-00A1-4C73-A870-3007275101BF}" type="pres">
      <dgm:prSet presAssocID="{EF3E8A72-0E14-4027-AF02-8172164E12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6457A0E-F25D-411C-AAC9-CB3FF6179171}" type="presOf" srcId="{EF3E8A72-0E14-4027-AF02-8172164E12EA}" destId="{E8A0E11E-1401-4DA0-8315-E7AFA9B1ABEF}" srcOrd="0" destOrd="0" presId="urn:microsoft.com/office/officeart/2005/8/layout/matrix3"/>
    <dgm:cxn modelId="{B0685A13-A85B-4405-9887-871FD1623385}" srcId="{EF3E8A72-0E14-4027-AF02-8172164E12EA}" destId="{203DD465-FCEF-462D-BFD8-7451891CB938}" srcOrd="0" destOrd="0" parTransId="{C3256E7A-428B-4A67-9DFE-845D9D0BDB1E}" sibTransId="{626850EB-09EE-42E4-9B3C-D5FAA899DE65}"/>
    <dgm:cxn modelId="{19B00724-84FE-4A5A-A9EB-622610502293}" type="presOf" srcId="{99068C33-7B18-4552-A350-2A9B9922AD74}" destId="{2FF69B16-FB0B-4F3A-80E1-5032627F1801}" srcOrd="0" destOrd="0" presId="urn:microsoft.com/office/officeart/2005/8/layout/matrix3"/>
    <dgm:cxn modelId="{37DB3232-DCF1-491B-BAB9-8BE8BAF13DA6}" srcId="{EF3E8A72-0E14-4027-AF02-8172164E12EA}" destId="{A03C525C-9E9F-4586-9733-E97412FD19C7}" srcOrd="3" destOrd="0" parTransId="{C97A4305-050C-436E-A39D-7BB8E4C9CCB2}" sibTransId="{E6BEA995-8620-499C-AC2F-300F02C0608B}"/>
    <dgm:cxn modelId="{698C894C-9742-4D30-A27E-9EA305A364A6}" type="presOf" srcId="{A03C525C-9E9F-4586-9733-E97412FD19C7}" destId="{85389B1D-00A1-4C73-A870-3007275101BF}" srcOrd="0" destOrd="0" presId="urn:microsoft.com/office/officeart/2005/8/layout/matrix3"/>
    <dgm:cxn modelId="{04CE29C6-6BC1-4E94-AD35-EA30ADDEE92C}" type="presOf" srcId="{203DD465-FCEF-462D-BFD8-7451891CB938}" destId="{A29D025A-1447-47A3-8578-DC4E5FCFD469}" srcOrd="0" destOrd="0" presId="urn:microsoft.com/office/officeart/2005/8/layout/matrix3"/>
    <dgm:cxn modelId="{F036D7D4-A25A-4BCB-9FC4-B0F17FE152A4}" srcId="{EF3E8A72-0E14-4027-AF02-8172164E12EA}" destId="{0940271F-58D3-473A-9961-4DC781C779A0}" srcOrd="2" destOrd="0" parTransId="{505AE3AD-693D-4F37-B457-977A9B1D1976}" sibTransId="{950C2381-7237-4C0D-ABC0-A8095E375E54}"/>
    <dgm:cxn modelId="{83C779F1-7123-4A59-9F7B-8CE3465859AD}" type="presOf" srcId="{0940271F-58D3-473A-9961-4DC781C779A0}" destId="{79510DEA-8B54-4E13-8D06-2240888BAC77}" srcOrd="0" destOrd="0" presId="urn:microsoft.com/office/officeart/2005/8/layout/matrix3"/>
    <dgm:cxn modelId="{F13C76F5-0775-4D71-B822-9D3841C90C63}" srcId="{EF3E8A72-0E14-4027-AF02-8172164E12EA}" destId="{99068C33-7B18-4552-A350-2A9B9922AD74}" srcOrd="1" destOrd="0" parTransId="{42E57082-59F4-4F0F-A6E8-B88F345383CF}" sibTransId="{A19B8EEA-75DB-421E-A49C-9A596FA4D8B9}"/>
    <dgm:cxn modelId="{20BA9F04-1080-41F7-9AB0-280E503916FF}" type="presParOf" srcId="{E8A0E11E-1401-4DA0-8315-E7AFA9B1ABEF}" destId="{B0442113-C8F3-407B-B868-37D288ED48CC}" srcOrd="0" destOrd="0" presId="urn:microsoft.com/office/officeart/2005/8/layout/matrix3"/>
    <dgm:cxn modelId="{1705FCFE-C150-47A3-A829-37661CABDD4F}" type="presParOf" srcId="{E8A0E11E-1401-4DA0-8315-E7AFA9B1ABEF}" destId="{A29D025A-1447-47A3-8578-DC4E5FCFD469}" srcOrd="1" destOrd="0" presId="urn:microsoft.com/office/officeart/2005/8/layout/matrix3"/>
    <dgm:cxn modelId="{988D6B92-2C45-4277-B575-81816E5A5803}" type="presParOf" srcId="{E8A0E11E-1401-4DA0-8315-E7AFA9B1ABEF}" destId="{2FF69B16-FB0B-4F3A-80E1-5032627F1801}" srcOrd="2" destOrd="0" presId="urn:microsoft.com/office/officeart/2005/8/layout/matrix3"/>
    <dgm:cxn modelId="{D83D31D2-8843-47FB-AC0A-08583367D74D}" type="presParOf" srcId="{E8A0E11E-1401-4DA0-8315-E7AFA9B1ABEF}" destId="{79510DEA-8B54-4E13-8D06-2240888BAC77}" srcOrd="3" destOrd="0" presId="urn:microsoft.com/office/officeart/2005/8/layout/matrix3"/>
    <dgm:cxn modelId="{C7DA2308-A78B-494D-A4FB-11AE4DD5A128}" type="presParOf" srcId="{E8A0E11E-1401-4DA0-8315-E7AFA9B1ABEF}" destId="{85389B1D-00A1-4C73-A870-3007275101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47C66-70D8-496B-B68F-FD0B0562B1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649E2-DE01-4D81-BC06-789135078BC8}">
      <dgm:prSet/>
      <dgm:spPr/>
      <dgm:t>
        <a:bodyPr/>
        <a:lstStyle/>
        <a:p>
          <a:r>
            <a:rPr lang="en-US"/>
            <a:t>As a teacher I would like to create new accounts for students so that when a student does not have an account yet, I can create an account for them so they can see the required material.    </a:t>
          </a:r>
        </a:p>
      </dgm:t>
    </dgm:pt>
    <dgm:pt modelId="{DCB4469E-D06C-4FBC-9834-FB0410545433}" type="parTrans" cxnId="{51B28D73-1636-495C-BE75-91861F1EBF96}">
      <dgm:prSet/>
      <dgm:spPr/>
      <dgm:t>
        <a:bodyPr/>
        <a:lstStyle/>
        <a:p>
          <a:endParaRPr lang="en-US"/>
        </a:p>
      </dgm:t>
    </dgm:pt>
    <dgm:pt modelId="{98F34F67-DA81-4C4A-8B3D-8C4A3579912A}" type="sibTrans" cxnId="{51B28D73-1636-495C-BE75-91861F1EBF96}">
      <dgm:prSet/>
      <dgm:spPr/>
      <dgm:t>
        <a:bodyPr/>
        <a:lstStyle/>
        <a:p>
          <a:endParaRPr lang="en-US"/>
        </a:p>
      </dgm:t>
    </dgm:pt>
    <dgm:pt modelId="{603D858C-3C62-4BC6-A362-206C1938E4DC}">
      <dgm:prSet/>
      <dgm:spPr/>
      <dgm:t>
        <a:bodyPr/>
        <a:lstStyle/>
        <a:p>
          <a:r>
            <a:rPr lang="en-US"/>
            <a:t>As a teacher I would like to list all classes so that I can delete, modify, add, and more generally manage all my classes.</a:t>
          </a:r>
        </a:p>
      </dgm:t>
    </dgm:pt>
    <dgm:pt modelId="{1504B238-80B8-482E-87DE-E38A19D7A636}" type="parTrans" cxnId="{44429087-8DD1-4AF8-87B4-9C3653E8C5AC}">
      <dgm:prSet/>
      <dgm:spPr/>
      <dgm:t>
        <a:bodyPr/>
        <a:lstStyle/>
        <a:p>
          <a:endParaRPr lang="en-US"/>
        </a:p>
      </dgm:t>
    </dgm:pt>
    <dgm:pt modelId="{157B7751-A415-4663-AE27-BAFE3E8E8540}" type="sibTrans" cxnId="{44429087-8DD1-4AF8-87B4-9C3653E8C5AC}">
      <dgm:prSet/>
      <dgm:spPr/>
      <dgm:t>
        <a:bodyPr/>
        <a:lstStyle/>
        <a:p>
          <a:endParaRPr lang="en-US"/>
        </a:p>
      </dgm:t>
    </dgm:pt>
    <dgm:pt modelId="{8AD53701-7F7F-4A11-8872-9A45D0F842DA}">
      <dgm:prSet/>
      <dgm:spPr/>
      <dgm:t>
        <a:bodyPr/>
        <a:lstStyle/>
        <a:p>
          <a:r>
            <a:rPr lang="en-US"/>
            <a:t>As a teacher, I want to add students to classes so they can view required content.</a:t>
          </a:r>
        </a:p>
      </dgm:t>
    </dgm:pt>
    <dgm:pt modelId="{53E10059-495F-4E23-B788-890B52B0038A}" type="parTrans" cxnId="{1736124C-07B8-467E-BA4C-7505039A3AC1}">
      <dgm:prSet/>
      <dgm:spPr/>
      <dgm:t>
        <a:bodyPr/>
        <a:lstStyle/>
        <a:p>
          <a:endParaRPr lang="en-US"/>
        </a:p>
      </dgm:t>
    </dgm:pt>
    <dgm:pt modelId="{36A30F10-8A6C-4FAA-8C2F-BD3CAD40005A}" type="sibTrans" cxnId="{1736124C-07B8-467E-BA4C-7505039A3AC1}">
      <dgm:prSet/>
      <dgm:spPr/>
      <dgm:t>
        <a:bodyPr/>
        <a:lstStyle/>
        <a:p>
          <a:endParaRPr lang="en-US"/>
        </a:p>
      </dgm:t>
    </dgm:pt>
    <dgm:pt modelId="{18757B2D-2AD5-4420-BD14-8ABF9EE0141D}">
      <dgm:prSet/>
      <dgm:spPr/>
      <dgm:t>
        <a:bodyPr/>
        <a:lstStyle/>
        <a:p>
          <a:r>
            <a:rPr lang="en-US"/>
            <a:t>As a teacher I would like to remove students so that if I incorrectly add a student to the wrong class, I can remove them.</a:t>
          </a:r>
        </a:p>
      </dgm:t>
    </dgm:pt>
    <dgm:pt modelId="{0CD473A0-CC46-4F4B-9232-CFABF2DB9251}" type="parTrans" cxnId="{B8274043-CDE5-4329-89A8-698D9653A959}">
      <dgm:prSet/>
      <dgm:spPr/>
      <dgm:t>
        <a:bodyPr/>
        <a:lstStyle/>
        <a:p>
          <a:endParaRPr lang="en-US"/>
        </a:p>
      </dgm:t>
    </dgm:pt>
    <dgm:pt modelId="{902EBC6E-EC35-4855-8354-7F835B266EDC}" type="sibTrans" cxnId="{B8274043-CDE5-4329-89A8-698D9653A959}">
      <dgm:prSet/>
      <dgm:spPr/>
      <dgm:t>
        <a:bodyPr/>
        <a:lstStyle/>
        <a:p>
          <a:endParaRPr lang="en-US"/>
        </a:p>
      </dgm:t>
    </dgm:pt>
    <dgm:pt modelId="{7CE6B57B-8A6D-41B8-AC78-199B3D675E30}">
      <dgm:prSet/>
      <dgm:spPr/>
      <dgm:t>
        <a:bodyPr/>
        <a:lstStyle/>
        <a:p>
          <a:r>
            <a:rPr lang="en-US"/>
            <a:t>As a teacher I would like to set a date by which all students in a class must view a set of flashcards in any form (quiz ...) so that students can review material before a test</a:t>
          </a:r>
          <a:r>
            <a:rPr lang="en-US">
              <a:latin typeface="Aptos Display" panose="020F0302020204030204"/>
            </a:rPr>
            <a:t>(?)</a:t>
          </a:r>
          <a:endParaRPr lang="en-US"/>
        </a:p>
      </dgm:t>
    </dgm:pt>
    <dgm:pt modelId="{D3CE38C5-36B7-466E-8182-BDE2F3F8C3A9}" type="parTrans" cxnId="{34B555FA-6554-4734-BBE2-476D7E61FBC5}">
      <dgm:prSet/>
      <dgm:spPr/>
      <dgm:t>
        <a:bodyPr/>
        <a:lstStyle/>
        <a:p>
          <a:endParaRPr lang="en-US"/>
        </a:p>
      </dgm:t>
    </dgm:pt>
    <dgm:pt modelId="{81099DF0-1791-4E03-A7A7-C454AD809FBC}" type="sibTrans" cxnId="{34B555FA-6554-4734-BBE2-476D7E61FBC5}">
      <dgm:prSet/>
      <dgm:spPr/>
      <dgm:t>
        <a:bodyPr/>
        <a:lstStyle/>
        <a:p>
          <a:endParaRPr lang="en-US"/>
        </a:p>
      </dgm:t>
    </dgm:pt>
    <dgm:pt modelId="{6010C8B5-A10C-467A-AA81-1A91C5324FEC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As a teacher, I would like to add sets of flashcards to a class, so that students can view the required content.</a:t>
          </a:r>
        </a:p>
      </dgm:t>
    </dgm:pt>
    <dgm:pt modelId="{257DEE12-453B-4B78-905D-9DC6720F6F47}" type="parTrans" cxnId="{B339F603-B6E6-4C92-B52B-C77A03E73209}">
      <dgm:prSet/>
      <dgm:spPr/>
    </dgm:pt>
    <dgm:pt modelId="{24C8C039-E4F1-4FDB-87BA-69D2D4681E9A}" type="sibTrans" cxnId="{B339F603-B6E6-4C92-B52B-C77A03E73209}">
      <dgm:prSet/>
      <dgm:spPr/>
    </dgm:pt>
    <dgm:pt modelId="{4BDE9016-F12A-4E51-84C2-6B4A1AE60D74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As a teacher, I would like to list the students to view the students' progress in a class.</a:t>
          </a:r>
        </a:p>
      </dgm:t>
    </dgm:pt>
    <dgm:pt modelId="{3F5DA944-F667-44DF-9216-9EEF54322027}" type="parTrans" cxnId="{5B6D46F6-F6F8-4171-A2D6-41EEDF7D7D58}">
      <dgm:prSet/>
      <dgm:spPr/>
    </dgm:pt>
    <dgm:pt modelId="{F7E5F423-C433-4548-9E67-7C9E0036BDC3}" type="sibTrans" cxnId="{5B6D46F6-F6F8-4171-A2D6-41EEDF7D7D58}">
      <dgm:prSet/>
      <dgm:spPr/>
    </dgm:pt>
    <dgm:pt modelId="{A264F29A-D1BC-4FE8-B77A-5FB5B64EFC98}" type="pres">
      <dgm:prSet presAssocID="{36F47C66-70D8-496B-B68F-FD0B0562B127}" presName="diagram" presStyleCnt="0">
        <dgm:presLayoutVars>
          <dgm:dir/>
          <dgm:resizeHandles val="exact"/>
        </dgm:presLayoutVars>
      </dgm:prSet>
      <dgm:spPr/>
    </dgm:pt>
    <dgm:pt modelId="{52A962FA-0635-4EFB-9E54-5B708DBAD022}" type="pres">
      <dgm:prSet presAssocID="{F69649E2-DE01-4D81-BC06-789135078BC8}" presName="node" presStyleLbl="node1" presStyleIdx="0" presStyleCnt="7">
        <dgm:presLayoutVars>
          <dgm:bulletEnabled val="1"/>
        </dgm:presLayoutVars>
      </dgm:prSet>
      <dgm:spPr/>
    </dgm:pt>
    <dgm:pt modelId="{B91640DC-D539-4BD9-8D33-4286E68C8B75}" type="pres">
      <dgm:prSet presAssocID="{98F34F67-DA81-4C4A-8B3D-8C4A3579912A}" presName="sibTrans" presStyleCnt="0"/>
      <dgm:spPr/>
    </dgm:pt>
    <dgm:pt modelId="{691CE28D-7C54-4909-AD0D-73102C687125}" type="pres">
      <dgm:prSet presAssocID="{603D858C-3C62-4BC6-A362-206C1938E4DC}" presName="node" presStyleLbl="node1" presStyleIdx="1" presStyleCnt="7">
        <dgm:presLayoutVars>
          <dgm:bulletEnabled val="1"/>
        </dgm:presLayoutVars>
      </dgm:prSet>
      <dgm:spPr/>
    </dgm:pt>
    <dgm:pt modelId="{7A665836-8948-4879-89C8-6C2701B13E64}" type="pres">
      <dgm:prSet presAssocID="{157B7751-A415-4663-AE27-BAFE3E8E8540}" presName="sibTrans" presStyleCnt="0"/>
      <dgm:spPr/>
    </dgm:pt>
    <dgm:pt modelId="{689806D8-5811-4800-9C9E-DE6C6B51D5A9}" type="pres">
      <dgm:prSet presAssocID="{8AD53701-7F7F-4A11-8872-9A45D0F842DA}" presName="node" presStyleLbl="node1" presStyleIdx="2" presStyleCnt="7">
        <dgm:presLayoutVars>
          <dgm:bulletEnabled val="1"/>
        </dgm:presLayoutVars>
      </dgm:prSet>
      <dgm:spPr/>
    </dgm:pt>
    <dgm:pt modelId="{DA02D0C2-E1DC-481E-AE37-A046E5BB8387}" type="pres">
      <dgm:prSet presAssocID="{36A30F10-8A6C-4FAA-8C2F-BD3CAD40005A}" presName="sibTrans" presStyleCnt="0"/>
      <dgm:spPr/>
    </dgm:pt>
    <dgm:pt modelId="{C1F749B8-8557-49EA-87B9-C0B2CDD05475}" type="pres">
      <dgm:prSet presAssocID="{18757B2D-2AD5-4420-BD14-8ABF9EE0141D}" presName="node" presStyleLbl="node1" presStyleIdx="3" presStyleCnt="7">
        <dgm:presLayoutVars>
          <dgm:bulletEnabled val="1"/>
        </dgm:presLayoutVars>
      </dgm:prSet>
      <dgm:spPr/>
    </dgm:pt>
    <dgm:pt modelId="{CC4117A0-BD2D-4567-9C56-4A02253DD686}" type="pres">
      <dgm:prSet presAssocID="{902EBC6E-EC35-4855-8354-7F835B266EDC}" presName="sibTrans" presStyleCnt="0"/>
      <dgm:spPr/>
    </dgm:pt>
    <dgm:pt modelId="{D00E9BF4-D801-4E6B-9622-923BD345CE5D}" type="pres">
      <dgm:prSet presAssocID="{7CE6B57B-8A6D-41B8-AC78-199B3D675E30}" presName="node" presStyleLbl="node1" presStyleIdx="4" presStyleCnt="7">
        <dgm:presLayoutVars>
          <dgm:bulletEnabled val="1"/>
        </dgm:presLayoutVars>
      </dgm:prSet>
      <dgm:spPr/>
    </dgm:pt>
    <dgm:pt modelId="{C4DB8626-458F-431C-A108-F4D02AA4533B}" type="pres">
      <dgm:prSet presAssocID="{81099DF0-1791-4E03-A7A7-C454AD809FBC}" presName="sibTrans" presStyleCnt="0"/>
      <dgm:spPr/>
    </dgm:pt>
    <dgm:pt modelId="{06601BD4-18F8-4E52-9BD0-6C86CC8EBC1F}" type="pres">
      <dgm:prSet presAssocID="{6010C8B5-A10C-467A-AA81-1A91C5324FEC}" presName="node" presStyleLbl="node1" presStyleIdx="5" presStyleCnt="7">
        <dgm:presLayoutVars>
          <dgm:bulletEnabled val="1"/>
        </dgm:presLayoutVars>
      </dgm:prSet>
      <dgm:spPr/>
    </dgm:pt>
    <dgm:pt modelId="{BF8D97AE-3114-4025-B56A-4E373904379C}" type="pres">
      <dgm:prSet presAssocID="{24C8C039-E4F1-4FDB-87BA-69D2D4681E9A}" presName="sibTrans" presStyleCnt="0"/>
      <dgm:spPr/>
    </dgm:pt>
    <dgm:pt modelId="{93609327-56DD-4588-B325-25E2F5A1D2EB}" type="pres">
      <dgm:prSet presAssocID="{4BDE9016-F12A-4E51-84C2-6B4A1AE60D74}" presName="node" presStyleLbl="node1" presStyleIdx="6" presStyleCnt="7">
        <dgm:presLayoutVars>
          <dgm:bulletEnabled val="1"/>
        </dgm:presLayoutVars>
      </dgm:prSet>
      <dgm:spPr/>
    </dgm:pt>
  </dgm:ptLst>
  <dgm:cxnLst>
    <dgm:cxn modelId="{B339F603-B6E6-4C92-B52B-C77A03E73209}" srcId="{36F47C66-70D8-496B-B68F-FD0B0562B127}" destId="{6010C8B5-A10C-467A-AA81-1A91C5324FEC}" srcOrd="5" destOrd="0" parTransId="{257DEE12-453B-4B78-905D-9DC6720F6F47}" sibTransId="{24C8C039-E4F1-4FDB-87BA-69D2D4681E9A}"/>
    <dgm:cxn modelId="{78BEBD1C-932F-44FD-8B75-9E0B88D35E18}" type="presOf" srcId="{6010C8B5-A10C-467A-AA81-1A91C5324FEC}" destId="{06601BD4-18F8-4E52-9BD0-6C86CC8EBC1F}" srcOrd="0" destOrd="0" presId="urn:microsoft.com/office/officeart/2005/8/layout/default"/>
    <dgm:cxn modelId="{8A5C8038-ADDF-425F-AB68-0B9736884B54}" type="presOf" srcId="{36F47C66-70D8-496B-B68F-FD0B0562B127}" destId="{A264F29A-D1BC-4FE8-B77A-5FB5B64EFC98}" srcOrd="0" destOrd="0" presId="urn:microsoft.com/office/officeart/2005/8/layout/default"/>
    <dgm:cxn modelId="{B8274043-CDE5-4329-89A8-698D9653A959}" srcId="{36F47C66-70D8-496B-B68F-FD0B0562B127}" destId="{18757B2D-2AD5-4420-BD14-8ABF9EE0141D}" srcOrd="3" destOrd="0" parTransId="{0CD473A0-CC46-4F4B-9232-CFABF2DB9251}" sibTransId="{902EBC6E-EC35-4855-8354-7F835B266EDC}"/>
    <dgm:cxn modelId="{705E1049-C813-44D0-A141-4940FEA779B4}" type="presOf" srcId="{F69649E2-DE01-4D81-BC06-789135078BC8}" destId="{52A962FA-0635-4EFB-9E54-5B708DBAD022}" srcOrd="0" destOrd="0" presId="urn:microsoft.com/office/officeart/2005/8/layout/default"/>
    <dgm:cxn modelId="{1736124C-07B8-467E-BA4C-7505039A3AC1}" srcId="{36F47C66-70D8-496B-B68F-FD0B0562B127}" destId="{8AD53701-7F7F-4A11-8872-9A45D0F842DA}" srcOrd="2" destOrd="0" parTransId="{53E10059-495F-4E23-B788-890B52B0038A}" sibTransId="{36A30F10-8A6C-4FAA-8C2F-BD3CAD40005A}"/>
    <dgm:cxn modelId="{51B28D73-1636-495C-BE75-91861F1EBF96}" srcId="{36F47C66-70D8-496B-B68F-FD0B0562B127}" destId="{F69649E2-DE01-4D81-BC06-789135078BC8}" srcOrd="0" destOrd="0" parTransId="{DCB4469E-D06C-4FBC-9834-FB0410545433}" sibTransId="{98F34F67-DA81-4C4A-8B3D-8C4A3579912A}"/>
    <dgm:cxn modelId="{44429087-8DD1-4AF8-87B4-9C3653E8C5AC}" srcId="{36F47C66-70D8-496B-B68F-FD0B0562B127}" destId="{603D858C-3C62-4BC6-A362-206C1938E4DC}" srcOrd="1" destOrd="0" parTransId="{1504B238-80B8-482E-87DE-E38A19D7A636}" sibTransId="{157B7751-A415-4663-AE27-BAFE3E8E8540}"/>
    <dgm:cxn modelId="{84B302B2-7A7C-4B50-9D33-DB7AF1EDC7D5}" type="presOf" srcId="{7CE6B57B-8A6D-41B8-AC78-199B3D675E30}" destId="{D00E9BF4-D801-4E6B-9622-923BD345CE5D}" srcOrd="0" destOrd="0" presId="urn:microsoft.com/office/officeart/2005/8/layout/default"/>
    <dgm:cxn modelId="{416AC5BD-CA48-451B-A757-556A2AC8B0C6}" type="presOf" srcId="{8AD53701-7F7F-4A11-8872-9A45D0F842DA}" destId="{689806D8-5811-4800-9C9E-DE6C6B51D5A9}" srcOrd="0" destOrd="0" presId="urn:microsoft.com/office/officeart/2005/8/layout/default"/>
    <dgm:cxn modelId="{39EB74C0-FB4A-41D7-8BE7-7C56A5956B21}" type="presOf" srcId="{603D858C-3C62-4BC6-A362-206C1938E4DC}" destId="{691CE28D-7C54-4909-AD0D-73102C687125}" srcOrd="0" destOrd="0" presId="urn:microsoft.com/office/officeart/2005/8/layout/default"/>
    <dgm:cxn modelId="{07C2A2D1-6060-449A-A80D-DBC44D4258EB}" type="presOf" srcId="{18757B2D-2AD5-4420-BD14-8ABF9EE0141D}" destId="{C1F749B8-8557-49EA-87B9-C0B2CDD05475}" srcOrd="0" destOrd="0" presId="urn:microsoft.com/office/officeart/2005/8/layout/default"/>
    <dgm:cxn modelId="{5B6D46F6-F6F8-4171-A2D6-41EEDF7D7D58}" srcId="{36F47C66-70D8-496B-B68F-FD0B0562B127}" destId="{4BDE9016-F12A-4E51-84C2-6B4A1AE60D74}" srcOrd="6" destOrd="0" parTransId="{3F5DA944-F667-44DF-9216-9EEF54322027}" sibTransId="{F7E5F423-C433-4548-9E67-7C9E0036BDC3}"/>
    <dgm:cxn modelId="{34B555FA-6554-4734-BBE2-476D7E61FBC5}" srcId="{36F47C66-70D8-496B-B68F-FD0B0562B127}" destId="{7CE6B57B-8A6D-41B8-AC78-199B3D675E30}" srcOrd="4" destOrd="0" parTransId="{D3CE38C5-36B7-466E-8182-BDE2F3F8C3A9}" sibTransId="{81099DF0-1791-4E03-A7A7-C454AD809FBC}"/>
    <dgm:cxn modelId="{A0981CFF-6A41-4BA9-AD8D-EFE7B8908252}" type="presOf" srcId="{4BDE9016-F12A-4E51-84C2-6B4A1AE60D74}" destId="{93609327-56DD-4588-B325-25E2F5A1D2EB}" srcOrd="0" destOrd="0" presId="urn:microsoft.com/office/officeart/2005/8/layout/default"/>
    <dgm:cxn modelId="{E5865681-A945-42B4-B50C-7032F6011BF4}" type="presParOf" srcId="{A264F29A-D1BC-4FE8-B77A-5FB5B64EFC98}" destId="{52A962FA-0635-4EFB-9E54-5B708DBAD022}" srcOrd="0" destOrd="0" presId="urn:microsoft.com/office/officeart/2005/8/layout/default"/>
    <dgm:cxn modelId="{CEEB55B2-0481-4441-A11B-504DA106FF53}" type="presParOf" srcId="{A264F29A-D1BC-4FE8-B77A-5FB5B64EFC98}" destId="{B91640DC-D539-4BD9-8D33-4286E68C8B75}" srcOrd="1" destOrd="0" presId="urn:microsoft.com/office/officeart/2005/8/layout/default"/>
    <dgm:cxn modelId="{FA7DCE09-753D-4CBC-846D-A5B97D4E9A00}" type="presParOf" srcId="{A264F29A-D1BC-4FE8-B77A-5FB5B64EFC98}" destId="{691CE28D-7C54-4909-AD0D-73102C687125}" srcOrd="2" destOrd="0" presId="urn:microsoft.com/office/officeart/2005/8/layout/default"/>
    <dgm:cxn modelId="{A05A88D7-2A57-4ADC-B38A-2D0D326C9A3C}" type="presParOf" srcId="{A264F29A-D1BC-4FE8-B77A-5FB5B64EFC98}" destId="{7A665836-8948-4879-89C8-6C2701B13E64}" srcOrd="3" destOrd="0" presId="urn:microsoft.com/office/officeart/2005/8/layout/default"/>
    <dgm:cxn modelId="{7A47E32D-F4CB-4176-A1C0-4FB3D3E3A91F}" type="presParOf" srcId="{A264F29A-D1BC-4FE8-B77A-5FB5B64EFC98}" destId="{689806D8-5811-4800-9C9E-DE6C6B51D5A9}" srcOrd="4" destOrd="0" presId="urn:microsoft.com/office/officeart/2005/8/layout/default"/>
    <dgm:cxn modelId="{E6056CC9-394B-462E-B28D-B64C66D52214}" type="presParOf" srcId="{A264F29A-D1BC-4FE8-B77A-5FB5B64EFC98}" destId="{DA02D0C2-E1DC-481E-AE37-A046E5BB8387}" srcOrd="5" destOrd="0" presId="urn:microsoft.com/office/officeart/2005/8/layout/default"/>
    <dgm:cxn modelId="{B5B84E4E-FA3E-44F4-A8D8-7F276A21E4D4}" type="presParOf" srcId="{A264F29A-D1BC-4FE8-B77A-5FB5B64EFC98}" destId="{C1F749B8-8557-49EA-87B9-C0B2CDD05475}" srcOrd="6" destOrd="0" presId="urn:microsoft.com/office/officeart/2005/8/layout/default"/>
    <dgm:cxn modelId="{8EECCBDA-21EA-4075-ACC6-5E663A9DA710}" type="presParOf" srcId="{A264F29A-D1BC-4FE8-B77A-5FB5B64EFC98}" destId="{CC4117A0-BD2D-4567-9C56-4A02253DD686}" srcOrd="7" destOrd="0" presId="urn:microsoft.com/office/officeart/2005/8/layout/default"/>
    <dgm:cxn modelId="{67E7AF6E-89E5-4CAC-922F-817B251D5C3A}" type="presParOf" srcId="{A264F29A-D1BC-4FE8-B77A-5FB5B64EFC98}" destId="{D00E9BF4-D801-4E6B-9622-923BD345CE5D}" srcOrd="8" destOrd="0" presId="urn:microsoft.com/office/officeart/2005/8/layout/default"/>
    <dgm:cxn modelId="{B3D55BAE-3C28-441B-8DD0-9719AC0267F2}" type="presParOf" srcId="{A264F29A-D1BC-4FE8-B77A-5FB5B64EFC98}" destId="{C4DB8626-458F-431C-A108-F4D02AA4533B}" srcOrd="9" destOrd="0" presId="urn:microsoft.com/office/officeart/2005/8/layout/default"/>
    <dgm:cxn modelId="{C95B6EB4-28C1-419A-8B3B-338F79DD7B8A}" type="presParOf" srcId="{A264F29A-D1BC-4FE8-B77A-5FB5B64EFC98}" destId="{06601BD4-18F8-4E52-9BD0-6C86CC8EBC1F}" srcOrd="10" destOrd="0" presId="urn:microsoft.com/office/officeart/2005/8/layout/default"/>
    <dgm:cxn modelId="{48CE968A-1E74-44D5-8AA8-47BD981F6199}" type="presParOf" srcId="{A264F29A-D1BC-4FE8-B77A-5FB5B64EFC98}" destId="{BF8D97AE-3114-4025-B56A-4E373904379C}" srcOrd="11" destOrd="0" presId="urn:microsoft.com/office/officeart/2005/8/layout/default"/>
    <dgm:cxn modelId="{C3D8F5C9-DE4E-41E6-9824-A87B700A3277}" type="presParOf" srcId="{A264F29A-D1BC-4FE8-B77A-5FB5B64EFC98}" destId="{93609327-56DD-4588-B325-25E2F5A1D2E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A63980-3521-4324-B86D-4EEC0AFFCC7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1F0C5-ED03-4CF3-9A3B-54596AD20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feedback sources</a:t>
          </a:r>
        </a:p>
      </dgm:t>
    </dgm:pt>
    <dgm:pt modelId="{CC8B72C8-9569-46FF-ADFE-50C9314A6581}" type="parTrans" cxnId="{6FB9EEE8-7C2D-4E67-9D12-AA4833B51BD6}">
      <dgm:prSet/>
      <dgm:spPr/>
      <dgm:t>
        <a:bodyPr/>
        <a:lstStyle/>
        <a:p>
          <a:endParaRPr lang="en-US"/>
        </a:p>
      </dgm:t>
    </dgm:pt>
    <dgm:pt modelId="{93F17FFA-169C-4152-AE23-14E1FC9A4B7F}" type="sibTrans" cxnId="{6FB9EEE8-7C2D-4E67-9D12-AA4833B51BD6}">
      <dgm:prSet/>
      <dgm:spPr/>
      <dgm:t>
        <a:bodyPr/>
        <a:lstStyle/>
        <a:p>
          <a:endParaRPr lang="en-US"/>
        </a:p>
      </dgm:t>
    </dgm:pt>
    <dgm:pt modelId="{6E4E6835-98A5-42BB-8D45-3FB94FF79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help section</a:t>
          </a:r>
        </a:p>
      </dgm:t>
    </dgm:pt>
    <dgm:pt modelId="{504BDA62-AC9C-4073-BDC1-25A460E7A851}" type="parTrans" cxnId="{1842C919-11EA-42B7-B2F2-5EE8320B5714}">
      <dgm:prSet/>
      <dgm:spPr/>
      <dgm:t>
        <a:bodyPr/>
        <a:lstStyle/>
        <a:p>
          <a:endParaRPr lang="en-US"/>
        </a:p>
      </dgm:t>
    </dgm:pt>
    <dgm:pt modelId="{DF24A0BD-4FDE-4DDD-9163-34D53805818D}" type="sibTrans" cxnId="{1842C919-11EA-42B7-B2F2-5EE8320B5714}">
      <dgm:prSet/>
      <dgm:spPr/>
      <dgm:t>
        <a:bodyPr/>
        <a:lstStyle/>
        <a:p>
          <a:endParaRPr lang="en-US"/>
        </a:p>
      </dgm:t>
    </dgm:pt>
    <dgm:pt modelId="{3A5D4318-1CE0-477E-A81F-2B1A73573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to server logs</a:t>
          </a:r>
        </a:p>
      </dgm:t>
    </dgm:pt>
    <dgm:pt modelId="{2C69A865-AAE0-4B95-AD8A-F40E4A94A0DD}" type="parTrans" cxnId="{DD3C34A6-B7ED-4953-8C81-9AC37B1C6E1D}">
      <dgm:prSet/>
      <dgm:spPr/>
      <dgm:t>
        <a:bodyPr/>
        <a:lstStyle/>
        <a:p>
          <a:endParaRPr lang="en-US"/>
        </a:p>
      </dgm:t>
    </dgm:pt>
    <dgm:pt modelId="{83665E91-8A4A-4E7C-A8A5-D87A6C4C9837}" type="sibTrans" cxnId="{DD3C34A6-B7ED-4953-8C81-9AC37B1C6E1D}">
      <dgm:prSet/>
      <dgm:spPr/>
      <dgm:t>
        <a:bodyPr/>
        <a:lstStyle/>
        <a:p>
          <a:endParaRPr lang="en-US"/>
        </a:p>
      </dgm:t>
    </dgm:pt>
    <dgm:pt modelId="{906B790E-4B2B-4725-B868-29DF2DC5E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Notify users of shutdown and changes to the website</a:t>
          </a:r>
        </a:p>
      </dgm:t>
    </dgm:pt>
    <dgm:pt modelId="{75BD22A3-C242-45E6-82D0-35F2A3230780}" type="parTrans" cxnId="{79226568-343D-41C4-9838-C0F98AC290E3}">
      <dgm:prSet/>
      <dgm:spPr/>
      <dgm:t>
        <a:bodyPr/>
        <a:lstStyle/>
        <a:p>
          <a:endParaRPr lang="en-US"/>
        </a:p>
      </dgm:t>
    </dgm:pt>
    <dgm:pt modelId="{388D3DDB-6FB3-4386-9976-D7B3DAE0751C}" type="sibTrans" cxnId="{79226568-343D-41C4-9838-C0F98AC290E3}">
      <dgm:prSet/>
      <dgm:spPr/>
      <dgm:t>
        <a:bodyPr/>
        <a:lstStyle/>
        <a:p>
          <a:endParaRPr lang="en-US"/>
        </a:p>
      </dgm:t>
    </dgm:pt>
    <dgm:pt modelId="{6E573E43-4EA8-4AC3-BBB7-C1C249ADF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Temporary server shutdowns</a:t>
          </a:r>
        </a:p>
      </dgm:t>
    </dgm:pt>
    <dgm:pt modelId="{83C5384E-9241-4D45-8561-F1037B914F96}" type="parTrans" cxnId="{80634E8D-D174-46CE-9695-36EC3F8C3536}">
      <dgm:prSet/>
      <dgm:spPr/>
      <dgm:t>
        <a:bodyPr/>
        <a:lstStyle/>
        <a:p>
          <a:endParaRPr lang="en-US"/>
        </a:p>
      </dgm:t>
    </dgm:pt>
    <dgm:pt modelId="{24924026-C7B4-4FC4-9AF3-7829A01FB1A9}" type="sibTrans" cxnId="{80634E8D-D174-46CE-9695-36EC3F8C3536}">
      <dgm:prSet/>
      <dgm:spPr/>
      <dgm:t>
        <a:bodyPr/>
        <a:lstStyle/>
        <a:p>
          <a:endParaRPr lang="en-US"/>
        </a:p>
      </dgm:t>
    </dgm:pt>
    <dgm:pt modelId="{10358F2D-D74C-497F-92E8-A6DBF13A7CEF}" type="pres">
      <dgm:prSet presAssocID="{24A63980-3521-4324-B86D-4EEC0AFFCC76}" presName="root" presStyleCnt="0">
        <dgm:presLayoutVars>
          <dgm:dir/>
          <dgm:resizeHandles val="exact"/>
        </dgm:presLayoutVars>
      </dgm:prSet>
      <dgm:spPr/>
    </dgm:pt>
    <dgm:pt modelId="{C0B8FB39-9F4D-4A47-9A53-97625B6E0011}" type="pres">
      <dgm:prSet presAssocID="{ED11F0C5-ED03-4CF3-9A3B-54596AD20385}" presName="compNode" presStyleCnt="0"/>
      <dgm:spPr/>
    </dgm:pt>
    <dgm:pt modelId="{82117266-02FC-4D9A-B427-CEA4AD65AEED}" type="pres">
      <dgm:prSet presAssocID="{ED11F0C5-ED03-4CF3-9A3B-54596AD203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9BBDA1A-B464-436C-BDAB-FB7E1F4FEF8C}" type="pres">
      <dgm:prSet presAssocID="{ED11F0C5-ED03-4CF3-9A3B-54596AD20385}" presName="spaceRect" presStyleCnt="0"/>
      <dgm:spPr/>
    </dgm:pt>
    <dgm:pt modelId="{52F50BC8-564B-4AA5-BBD5-2E95454B1386}" type="pres">
      <dgm:prSet presAssocID="{ED11F0C5-ED03-4CF3-9A3B-54596AD20385}" presName="textRect" presStyleLbl="revTx" presStyleIdx="0" presStyleCnt="5">
        <dgm:presLayoutVars>
          <dgm:chMax val="1"/>
          <dgm:chPref val="1"/>
        </dgm:presLayoutVars>
      </dgm:prSet>
      <dgm:spPr/>
    </dgm:pt>
    <dgm:pt modelId="{4A6EF1B7-DFCD-454F-934B-947A8FC93B0E}" type="pres">
      <dgm:prSet presAssocID="{93F17FFA-169C-4152-AE23-14E1FC9A4B7F}" presName="sibTrans" presStyleCnt="0"/>
      <dgm:spPr/>
    </dgm:pt>
    <dgm:pt modelId="{D0E7D579-FE39-4323-A6CD-C47272888F45}" type="pres">
      <dgm:prSet presAssocID="{6E4E6835-98A5-42BB-8D45-3FB94FF79E5B}" presName="compNode" presStyleCnt="0"/>
      <dgm:spPr/>
    </dgm:pt>
    <dgm:pt modelId="{9C8525D2-DA49-4C20-971D-0723B245588E}" type="pres">
      <dgm:prSet presAssocID="{6E4E6835-98A5-42BB-8D45-3FB94FF79E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3F0FD769-79AC-44E3-B002-AAD9A4F9F63A}" type="pres">
      <dgm:prSet presAssocID="{6E4E6835-98A5-42BB-8D45-3FB94FF79E5B}" presName="spaceRect" presStyleCnt="0"/>
      <dgm:spPr/>
    </dgm:pt>
    <dgm:pt modelId="{A03FC00F-2CBF-4B65-A715-16D022142FAC}" type="pres">
      <dgm:prSet presAssocID="{6E4E6835-98A5-42BB-8D45-3FB94FF79E5B}" presName="textRect" presStyleLbl="revTx" presStyleIdx="1" presStyleCnt="5">
        <dgm:presLayoutVars>
          <dgm:chMax val="1"/>
          <dgm:chPref val="1"/>
        </dgm:presLayoutVars>
      </dgm:prSet>
      <dgm:spPr/>
    </dgm:pt>
    <dgm:pt modelId="{36AD8D88-9523-4372-9D36-84E09FE5058B}" type="pres">
      <dgm:prSet presAssocID="{DF24A0BD-4FDE-4DDD-9163-34D53805818D}" presName="sibTrans" presStyleCnt="0"/>
      <dgm:spPr/>
    </dgm:pt>
    <dgm:pt modelId="{41502A0D-FD40-4B87-BBC6-8AA8A967C23F}" type="pres">
      <dgm:prSet presAssocID="{3A5D4318-1CE0-477E-A81F-2B1A73573C39}" presName="compNode" presStyleCnt="0"/>
      <dgm:spPr/>
    </dgm:pt>
    <dgm:pt modelId="{C540F434-2E23-4E23-9605-2B9C4F7FBD61}" type="pres">
      <dgm:prSet presAssocID="{3A5D4318-1CE0-477E-A81F-2B1A73573C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F660053-A037-4A1E-8CB6-4A4A63C3E2CF}" type="pres">
      <dgm:prSet presAssocID="{3A5D4318-1CE0-477E-A81F-2B1A73573C39}" presName="spaceRect" presStyleCnt="0"/>
      <dgm:spPr/>
    </dgm:pt>
    <dgm:pt modelId="{ADFFFF36-A136-46C1-8348-F30DE0E72975}" type="pres">
      <dgm:prSet presAssocID="{3A5D4318-1CE0-477E-A81F-2B1A73573C39}" presName="textRect" presStyleLbl="revTx" presStyleIdx="2" presStyleCnt="5">
        <dgm:presLayoutVars>
          <dgm:chMax val="1"/>
          <dgm:chPref val="1"/>
        </dgm:presLayoutVars>
      </dgm:prSet>
      <dgm:spPr/>
    </dgm:pt>
    <dgm:pt modelId="{FD7C0A47-E76D-4432-B7CA-1F18C98889C0}" type="pres">
      <dgm:prSet presAssocID="{83665E91-8A4A-4E7C-A8A5-D87A6C4C9837}" presName="sibTrans" presStyleCnt="0"/>
      <dgm:spPr/>
    </dgm:pt>
    <dgm:pt modelId="{C8DACB29-C60B-428D-A42B-261DA0B8B4B3}" type="pres">
      <dgm:prSet presAssocID="{906B790E-4B2B-4725-B868-29DF2DC5E506}" presName="compNode" presStyleCnt="0"/>
      <dgm:spPr/>
    </dgm:pt>
    <dgm:pt modelId="{BD6E1DB6-E26A-43BC-BA3E-C4E110A97726}" type="pres">
      <dgm:prSet presAssocID="{906B790E-4B2B-4725-B868-29DF2DC5E5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6915BAF-1CEF-495C-A412-A33C4A0D5D50}" type="pres">
      <dgm:prSet presAssocID="{906B790E-4B2B-4725-B868-29DF2DC5E506}" presName="spaceRect" presStyleCnt="0"/>
      <dgm:spPr/>
    </dgm:pt>
    <dgm:pt modelId="{EBF74CF8-3612-4723-AD18-3E98178FB6AE}" type="pres">
      <dgm:prSet presAssocID="{906B790E-4B2B-4725-B868-29DF2DC5E506}" presName="textRect" presStyleLbl="revTx" presStyleIdx="3" presStyleCnt="5">
        <dgm:presLayoutVars>
          <dgm:chMax val="1"/>
          <dgm:chPref val="1"/>
        </dgm:presLayoutVars>
      </dgm:prSet>
      <dgm:spPr/>
    </dgm:pt>
    <dgm:pt modelId="{1E752154-8AA5-49EB-B132-5BE84BC4508A}" type="pres">
      <dgm:prSet presAssocID="{388D3DDB-6FB3-4386-9976-D7B3DAE0751C}" presName="sibTrans" presStyleCnt="0"/>
      <dgm:spPr/>
    </dgm:pt>
    <dgm:pt modelId="{C25B783E-777F-41EF-B4E8-06F69A5EF989}" type="pres">
      <dgm:prSet presAssocID="{6E573E43-4EA8-4AC3-BBB7-C1C249ADF5C4}" presName="compNode" presStyleCnt="0"/>
      <dgm:spPr/>
    </dgm:pt>
    <dgm:pt modelId="{3014BAD5-EC1D-4445-B0FF-956C681BE2F0}" type="pres">
      <dgm:prSet presAssocID="{6E573E43-4EA8-4AC3-BBB7-C1C249ADF5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BADDFAE-43AA-4663-BCB7-307046F74485}" type="pres">
      <dgm:prSet presAssocID="{6E573E43-4EA8-4AC3-BBB7-C1C249ADF5C4}" presName="spaceRect" presStyleCnt="0"/>
      <dgm:spPr/>
    </dgm:pt>
    <dgm:pt modelId="{4936A915-FEB9-41AB-851B-BD444EA7BF40}" type="pres">
      <dgm:prSet presAssocID="{6E573E43-4EA8-4AC3-BBB7-C1C249ADF5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7D4D10-614D-4CAF-A044-CD53345CC5CA}" type="presOf" srcId="{906B790E-4B2B-4725-B868-29DF2DC5E506}" destId="{EBF74CF8-3612-4723-AD18-3E98178FB6AE}" srcOrd="0" destOrd="0" presId="urn:microsoft.com/office/officeart/2018/2/layout/IconLabelList"/>
    <dgm:cxn modelId="{1842C919-11EA-42B7-B2F2-5EE8320B5714}" srcId="{24A63980-3521-4324-B86D-4EEC0AFFCC76}" destId="{6E4E6835-98A5-42BB-8D45-3FB94FF79E5B}" srcOrd="1" destOrd="0" parTransId="{504BDA62-AC9C-4073-BDC1-25A460E7A851}" sibTransId="{DF24A0BD-4FDE-4DDD-9163-34D53805818D}"/>
    <dgm:cxn modelId="{D255EE28-A459-4675-9917-72A03C9AEEC7}" type="presOf" srcId="{6E4E6835-98A5-42BB-8D45-3FB94FF79E5B}" destId="{A03FC00F-2CBF-4B65-A715-16D022142FAC}" srcOrd="0" destOrd="0" presId="urn:microsoft.com/office/officeart/2018/2/layout/IconLabelList"/>
    <dgm:cxn modelId="{35BE9363-1BCF-42C0-A042-8E3DD20FFD11}" type="presOf" srcId="{ED11F0C5-ED03-4CF3-9A3B-54596AD20385}" destId="{52F50BC8-564B-4AA5-BBD5-2E95454B1386}" srcOrd="0" destOrd="0" presId="urn:microsoft.com/office/officeart/2018/2/layout/IconLabelList"/>
    <dgm:cxn modelId="{6C71FC47-0976-444D-8D72-2F8FBAEB4F7F}" type="presOf" srcId="{3A5D4318-1CE0-477E-A81F-2B1A73573C39}" destId="{ADFFFF36-A136-46C1-8348-F30DE0E72975}" srcOrd="0" destOrd="0" presId="urn:microsoft.com/office/officeart/2018/2/layout/IconLabelList"/>
    <dgm:cxn modelId="{79226568-343D-41C4-9838-C0F98AC290E3}" srcId="{24A63980-3521-4324-B86D-4EEC0AFFCC76}" destId="{906B790E-4B2B-4725-B868-29DF2DC5E506}" srcOrd="3" destOrd="0" parTransId="{75BD22A3-C242-45E6-82D0-35F2A3230780}" sibTransId="{388D3DDB-6FB3-4386-9976-D7B3DAE0751C}"/>
    <dgm:cxn modelId="{CB85C780-1C6C-41BE-BDAF-D743299DAAD6}" type="presOf" srcId="{24A63980-3521-4324-B86D-4EEC0AFFCC76}" destId="{10358F2D-D74C-497F-92E8-A6DBF13A7CEF}" srcOrd="0" destOrd="0" presId="urn:microsoft.com/office/officeart/2018/2/layout/IconLabelList"/>
    <dgm:cxn modelId="{80634E8D-D174-46CE-9695-36EC3F8C3536}" srcId="{24A63980-3521-4324-B86D-4EEC0AFFCC76}" destId="{6E573E43-4EA8-4AC3-BBB7-C1C249ADF5C4}" srcOrd="4" destOrd="0" parTransId="{83C5384E-9241-4D45-8561-F1037B914F96}" sibTransId="{24924026-C7B4-4FC4-9AF3-7829A01FB1A9}"/>
    <dgm:cxn modelId="{EF3BB793-581D-420D-889A-F7AF8A3B11B8}" type="presOf" srcId="{6E573E43-4EA8-4AC3-BBB7-C1C249ADF5C4}" destId="{4936A915-FEB9-41AB-851B-BD444EA7BF40}" srcOrd="0" destOrd="0" presId="urn:microsoft.com/office/officeart/2018/2/layout/IconLabelList"/>
    <dgm:cxn modelId="{DD3C34A6-B7ED-4953-8C81-9AC37B1C6E1D}" srcId="{24A63980-3521-4324-B86D-4EEC0AFFCC76}" destId="{3A5D4318-1CE0-477E-A81F-2B1A73573C39}" srcOrd="2" destOrd="0" parTransId="{2C69A865-AAE0-4B95-AD8A-F40E4A94A0DD}" sibTransId="{83665E91-8A4A-4E7C-A8A5-D87A6C4C9837}"/>
    <dgm:cxn modelId="{6FB9EEE8-7C2D-4E67-9D12-AA4833B51BD6}" srcId="{24A63980-3521-4324-B86D-4EEC0AFFCC76}" destId="{ED11F0C5-ED03-4CF3-9A3B-54596AD20385}" srcOrd="0" destOrd="0" parTransId="{CC8B72C8-9569-46FF-ADFE-50C9314A6581}" sibTransId="{93F17FFA-169C-4152-AE23-14E1FC9A4B7F}"/>
    <dgm:cxn modelId="{F09DAC55-8817-4F90-80DF-49562134D8E0}" type="presParOf" srcId="{10358F2D-D74C-497F-92E8-A6DBF13A7CEF}" destId="{C0B8FB39-9F4D-4A47-9A53-97625B6E0011}" srcOrd="0" destOrd="0" presId="urn:microsoft.com/office/officeart/2018/2/layout/IconLabelList"/>
    <dgm:cxn modelId="{094A8086-ECEC-45FD-A09D-06240F129373}" type="presParOf" srcId="{C0B8FB39-9F4D-4A47-9A53-97625B6E0011}" destId="{82117266-02FC-4D9A-B427-CEA4AD65AEED}" srcOrd="0" destOrd="0" presId="urn:microsoft.com/office/officeart/2018/2/layout/IconLabelList"/>
    <dgm:cxn modelId="{D720E909-0696-47A0-B2CE-7B377119F0AA}" type="presParOf" srcId="{C0B8FB39-9F4D-4A47-9A53-97625B6E0011}" destId="{19BBDA1A-B464-436C-BDAB-FB7E1F4FEF8C}" srcOrd="1" destOrd="0" presId="urn:microsoft.com/office/officeart/2018/2/layout/IconLabelList"/>
    <dgm:cxn modelId="{C5298F90-4E7B-450F-839B-602B7B938824}" type="presParOf" srcId="{C0B8FB39-9F4D-4A47-9A53-97625B6E0011}" destId="{52F50BC8-564B-4AA5-BBD5-2E95454B1386}" srcOrd="2" destOrd="0" presId="urn:microsoft.com/office/officeart/2018/2/layout/IconLabelList"/>
    <dgm:cxn modelId="{E86DD26B-E2EC-4AFD-B06B-55686631D5C8}" type="presParOf" srcId="{10358F2D-D74C-497F-92E8-A6DBF13A7CEF}" destId="{4A6EF1B7-DFCD-454F-934B-947A8FC93B0E}" srcOrd="1" destOrd="0" presId="urn:microsoft.com/office/officeart/2018/2/layout/IconLabelList"/>
    <dgm:cxn modelId="{74E4A55A-38A6-432B-A001-B4F597238281}" type="presParOf" srcId="{10358F2D-D74C-497F-92E8-A6DBF13A7CEF}" destId="{D0E7D579-FE39-4323-A6CD-C47272888F45}" srcOrd="2" destOrd="0" presId="urn:microsoft.com/office/officeart/2018/2/layout/IconLabelList"/>
    <dgm:cxn modelId="{1AF95442-1B6E-46CF-9055-A15CE6AB89D8}" type="presParOf" srcId="{D0E7D579-FE39-4323-A6CD-C47272888F45}" destId="{9C8525D2-DA49-4C20-971D-0723B245588E}" srcOrd="0" destOrd="0" presId="urn:microsoft.com/office/officeart/2018/2/layout/IconLabelList"/>
    <dgm:cxn modelId="{E52571E7-1EE2-411A-9F18-E11470FC354A}" type="presParOf" srcId="{D0E7D579-FE39-4323-A6CD-C47272888F45}" destId="{3F0FD769-79AC-44E3-B002-AAD9A4F9F63A}" srcOrd="1" destOrd="0" presId="urn:microsoft.com/office/officeart/2018/2/layout/IconLabelList"/>
    <dgm:cxn modelId="{B0A136B7-6F4A-489D-8695-0B5EDC48FC54}" type="presParOf" srcId="{D0E7D579-FE39-4323-A6CD-C47272888F45}" destId="{A03FC00F-2CBF-4B65-A715-16D022142FAC}" srcOrd="2" destOrd="0" presId="urn:microsoft.com/office/officeart/2018/2/layout/IconLabelList"/>
    <dgm:cxn modelId="{AE18DEB0-5F81-4F86-AC7A-F1EA70821691}" type="presParOf" srcId="{10358F2D-D74C-497F-92E8-A6DBF13A7CEF}" destId="{36AD8D88-9523-4372-9D36-84E09FE5058B}" srcOrd="3" destOrd="0" presId="urn:microsoft.com/office/officeart/2018/2/layout/IconLabelList"/>
    <dgm:cxn modelId="{756562D1-2F00-4825-9D02-B84FCA9FDBEE}" type="presParOf" srcId="{10358F2D-D74C-497F-92E8-A6DBF13A7CEF}" destId="{41502A0D-FD40-4B87-BBC6-8AA8A967C23F}" srcOrd="4" destOrd="0" presId="urn:microsoft.com/office/officeart/2018/2/layout/IconLabelList"/>
    <dgm:cxn modelId="{5E63BF73-38BD-4245-9A27-F412889B33E0}" type="presParOf" srcId="{41502A0D-FD40-4B87-BBC6-8AA8A967C23F}" destId="{C540F434-2E23-4E23-9605-2B9C4F7FBD61}" srcOrd="0" destOrd="0" presId="urn:microsoft.com/office/officeart/2018/2/layout/IconLabelList"/>
    <dgm:cxn modelId="{D376088D-72E9-4048-B813-01E72A0A2C20}" type="presParOf" srcId="{41502A0D-FD40-4B87-BBC6-8AA8A967C23F}" destId="{AF660053-A037-4A1E-8CB6-4A4A63C3E2CF}" srcOrd="1" destOrd="0" presId="urn:microsoft.com/office/officeart/2018/2/layout/IconLabelList"/>
    <dgm:cxn modelId="{27230A0B-9DD6-4349-ABB4-1E2BE2C2902C}" type="presParOf" srcId="{41502A0D-FD40-4B87-BBC6-8AA8A967C23F}" destId="{ADFFFF36-A136-46C1-8348-F30DE0E72975}" srcOrd="2" destOrd="0" presId="urn:microsoft.com/office/officeart/2018/2/layout/IconLabelList"/>
    <dgm:cxn modelId="{FA384431-226B-4D89-8B74-D1DD62A563BE}" type="presParOf" srcId="{10358F2D-D74C-497F-92E8-A6DBF13A7CEF}" destId="{FD7C0A47-E76D-4432-B7CA-1F18C98889C0}" srcOrd="5" destOrd="0" presId="urn:microsoft.com/office/officeart/2018/2/layout/IconLabelList"/>
    <dgm:cxn modelId="{01638AE6-F867-4C13-8593-33FDDA7E6EE7}" type="presParOf" srcId="{10358F2D-D74C-497F-92E8-A6DBF13A7CEF}" destId="{C8DACB29-C60B-428D-A42B-261DA0B8B4B3}" srcOrd="6" destOrd="0" presId="urn:microsoft.com/office/officeart/2018/2/layout/IconLabelList"/>
    <dgm:cxn modelId="{92308868-0B6E-4DF7-B3D9-0AA7534B4577}" type="presParOf" srcId="{C8DACB29-C60B-428D-A42B-261DA0B8B4B3}" destId="{BD6E1DB6-E26A-43BC-BA3E-C4E110A97726}" srcOrd="0" destOrd="0" presId="urn:microsoft.com/office/officeart/2018/2/layout/IconLabelList"/>
    <dgm:cxn modelId="{F0D60DE6-0DE5-4BFC-9980-B343F29FACCF}" type="presParOf" srcId="{C8DACB29-C60B-428D-A42B-261DA0B8B4B3}" destId="{56915BAF-1CEF-495C-A412-A33C4A0D5D50}" srcOrd="1" destOrd="0" presId="urn:microsoft.com/office/officeart/2018/2/layout/IconLabelList"/>
    <dgm:cxn modelId="{522DD0C1-A62A-419C-AA87-C33901D956B1}" type="presParOf" srcId="{C8DACB29-C60B-428D-A42B-261DA0B8B4B3}" destId="{EBF74CF8-3612-4723-AD18-3E98178FB6AE}" srcOrd="2" destOrd="0" presId="urn:microsoft.com/office/officeart/2018/2/layout/IconLabelList"/>
    <dgm:cxn modelId="{5D6E8814-42E9-4EBD-917A-FA4082D55E89}" type="presParOf" srcId="{10358F2D-D74C-497F-92E8-A6DBF13A7CEF}" destId="{1E752154-8AA5-49EB-B132-5BE84BC4508A}" srcOrd="7" destOrd="0" presId="urn:microsoft.com/office/officeart/2018/2/layout/IconLabelList"/>
    <dgm:cxn modelId="{D37F1E63-E7C8-48E1-95E0-D5786565FB81}" type="presParOf" srcId="{10358F2D-D74C-497F-92E8-A6DBF13A7CEF}" destId="{C25B783E-777F-41EF-B4E8-06F69A5EF989}" srcOrd="8" destOrd="0" presId="urn:microsoft.com/office/officeart/2018/2/layout/IconLabelList"/>
    <dgm:cxn modelId="{40639DB9-52D7-4788-A29E-0784C2E90A6C}" type="presParOf" srcId="{C25B783E-777F-41EF-B4E8-06F69A5EF989}" destId="{3014BAD5-EC1D-4445-B0FF-956C681BE2F0}" srcOrd="0" destOrd="0" presId="urn:microsoft.com/office/officeart/2018/2/layout/IconLabelList"/>
    <dgm:cxn modelId="{EC06C4FE-6A0B-4A07-9103-5339085523CF}" type="presParOf" srcId="{C25B783E-777F-41EF-B4E8-06F69A5EF989}" destId="{6BADDFAE-43AA-4663-BCB7-307046F74485}" srcOrd="1" destOrd="0" presId="urn:microsoft.com/office/officeart/2018/2/layout/IconLabelList"/>
    <dgm:cxn modelId="{0FC7A031-6414-4BFC-B2C0-11F7CFF362BB}" type="presParOf" srcId="{C25B783E-777F-41EF-B4E8-06F69A5EF989}" destId="{4936A915-FEB9-41AB-851B-BD444EA7BF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F1A95C-90C8-48CF-9D52-0926FCEFD6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5AEFBB-7805-423A-8B9E-41B4F3A9FCAA}">
      <dgm:prSet/>
      <dgm:spPr/>
      <dgm:t>
        <a:bodyPr/>
        <a:lstStyle/>
        <a:p>
          <a:r>
            <a:rPr lang="en-US"/>
            <a:t>Easy Maintanance - Matthew</a:t>
          </a:r>
        </a:p>
      </dgm:t>
    </dgm:pt>
    <dgm:pt modelId="{29A01F6D-55F7-4BBB-B079-94BCF38CBBFE}" type="parTrans" cxnId="{92B97D08-7586-4D1F-9054-2583F659B445}">
      <dgm:prSet/>
      <dgm:spPr/>
      <dgm:t>
        <a:bodyPr/>
        <a:lstStyle/>
        <a:p>
          <a:endParaRPr lang="en-US"/>
        </a:p>
      </dgm:t>
    </dgm:pt>
    <dgm:pt modelId="{D3C8CE36-2ED7-4793-9D8A-3B5CE1062548}" type="sibTrans" cxnId="{92B97D08-7586-4D1F-9054-2583F659B445}">
      <dgm:prSet/>
      <dgm:spPr/>
      <dgm:t>
        <a:bodyPr/>
        <a:lstStyle/>
        <a:p>
          <a:endParaRPr lang="en-US"/>
        </a:p>
      </dgm:t>
    </dgm:pt>
    <dgm:pt modelId="{03E24B8A-2455-4E89-9C8F-E08625D033EE}">
      <dgm:prSet/>
      <dgm:spPr/>
      <dgm:t>
        <a:bodyPr/>
        <a:lstStyle/>
        <a:p>
          <a:r>
            <a:rPr lang="en-US"/>
            <a:t>Flashcard File System - Mendel</a:t>
          </a:r>
        </a:p>
      </dgm:t>
    </dgm:pt>
    <dgm:pt modelId="{9D4EF7CF-C257-49AF-B328-AFE214DDF829}" type="parTrans" cxnId="{B243933B-D904-4B07-96DF-F1E8264EB396}">
      <dgm:prSet/>
      <dgm:spPr/>
      <dgm:t>
        <a:bodyPr/>
        <a:lstStyle/>
        <a:p>
          <a:endParaRPr lang="en-US"/>
        </a:p>
      </dgm:t>
    </dgm:pt>
    <dgm:pt modelId="{A6B2B008-EBE1-4730-8D15-9242DEF88BCD}" type="sibTrans" cxnId="{B243933B-D904-4B07-96DF-F1E8264EB396}">
      <dgm:prSet/>
      <dgm:spPr/>
      <dgm:t>
        <a:bodyPr/>
        <a:lstStyle/>
        <a:p>
          <a:endParaRPr lang="en-US"/>
        </a:p>
      </dgm:t>
    </dgm:pt>
    <dgm:pt modelId="{99EB07CC-9D99-4E33-A820-C2607E6D59D5}">
      <dgm:prSet/>
      <dgm:spPr/>
      <dgm:t>
        <a:bodyPr/>
        <a:lstStyle/>
        <a:p>
          <a:r>
            <a:rPr lang="en-US"/>
            <a:t>Memory exercises - Danica</a:t>
          </a:r>
        </a:p>
      </dgm:t>
    </dgm:pt>
    <dgm:pt modelId="{5411F51A-10A2-4321-8F7F-7987B649AA56}" type="parTrans" cxnId="{3B43B44E-475B-4DF3-98D3-CB45248E0FBF}">
      <dgm:prSet/>
      <dgm:spPr/>
      <dgm:t>
        <a:bodyPr/>
        <a:lstStyle/>
        <a:p>
          <a:endParaRPr lang="en-US"/>
        </a:p>
      </dgm:t>
    </dgm:pt>
    <dgm:pt modelId="{5DDD6818-A595-414E-A1BC-E83B113ECC3C}" type="sibTrans" cxnId="{3B43B44E-475B-4DF3-98D3-CB45248E0FBF}">
      <dgm:prSet/>
      <dgm:spPr/>
      <dgm:t>
        <a:bodyPr/>
        <a:lstStyle/>
        <a:p>
          <a:endParaRPr lang="en-US"/>
        </a:p>
      </dgm:t>
    </dgm:pt>
    <dgm:pt modelId="{A8E1BCB5-93B1-4DEB-8158-8536FB85C11B}">
      <dgm:prSet/>
      <dgm:spPr/>
      <dgm:t>
        <a:bodyPr/>
        <a:lstStyle/>
        <a:p>
          <a:pPr rtl="0"/>
          <a:r>
            <a:rPr lang="en-US"/>
            <a:t>Share sets – Danny</a:t>
          </a:r>
          <a:r>
            <a:rPr lang="en-US">
              <a:latin typeface="Aptos Display" panose="020F0302020204030204"/>
            </a:rPr>
            <a:t> :)</a:t>
          </a:r>
          <a:endParaRPr lang="en-US"/>
        </a:p>
      </dgm:t>
    </dgm:pt>
    <dgm:pt modelId="{9D121E78-235B-4C2B-B254-F721AEF197A1}" type="parTrans" cxnId="{2B8427E6-1F60-4433-A181-13929E778CD7}">
      <dgm:prSet/>
      <dgm:spPr/>
      <dgm:t>
        <a:bodyPr/>
        <a:lstStyle/>
        <a:p>
          <a:endParaRPr lang="en-US"/>
        </a:p>
      </dgm:t>
    </dgm:pt>
    <dgm:pt modelId="{0496B1BE-F029-4C4C-8BC0-62D932C40038}" type="sibTrans" cxnId="{2B8427E6-1F60-4433-A181-13929E778CD7}">
      <dgm:prSet/>
      <dgm:spPr/>
      <dgm:t>
        <a:bodyPr/>
        <a:lstStyle/>
        <a:p>
          <a:endParaRPr lang="en-US"/>
        </a:p>
      </dgm:t>
    </dgm:pt>
    <dgm:pt modelId="{C4E01137-29C2-4035-B49F-0B97A57CAFA9}">
      <dgm:prSet/>
      <dgm:spPr/>
      <dgm:t>
        <a:bodyPr/>
        <a:lstStyle/>
        <a:p>
          <a:r>
            <a:rPr lang="en-US"/>
            <a:t>User authentication - Rusho</a:t>
          </a:r>
        </a:p>
      </dgm:t>
    </dgm:pt>
    <dgm:pt modelId="{4D854C0A-AE62-4B3D-9A37-707492C23B5B}" type="parTrans" cxnId="{F1FB2BBF-F819-4E17-A0ED-94FEC3CA0F19}">
      <dgm:prSet/>
      <dgm:spPr/>
      <dgm:t>
        <a:bodyPr/>
        <a:lstStyle/>
        <a:p>
          <a:endParaRPr lang="en-US"/>
        </a:p>
      </dgm:t>
    </dgm:pt>
    <dgm:pt modelId="{958C87C3-CDD2-4B77-8153-2C4B5C02AF37}" type="sibTrans" cxnId="{F1FB2BBF-F819-4E17-A0ED-94FEC3CA0F19}">
      <dgm:prSet/>
      <dgm:spPr/>
      <dgm:t>
        <a:bodyPr/>
        <a:lstStyle/>
        <a:p>
          <a:endParaRPr lang="en-US"/>
        </a:p>
      </dgm:t>
    </dgm:pt>
    <dgm:pt modelId="{93BB782E-D049-48A7-8BC4-77805CDE0324}" type="pres">
      <dgm:prSet presAssocID="{71F1A95C-90C8-48CF-9D52-0926FCEFD66A}" presName="linear" presStyleCnt="0">
        <dgm:presLayoutVars>
          <dgm:dir/>
          <dgm:animLvl val="lvl"/>
          <dgm:resizeHandles val="exact"/>
        </dgm:presLayoutVars>
      </dgm:prSet>
      <dgm:spPr/>
    </dgm:pt>
    <dgm:pt modelId="{27DD32BA-8A51-4CED-B013-1C2151F1EE7A}" type="pres">
      <dgm:prSet presAssocID="{9F5AEFBB-7805-423A-8B9E-41B4F3A9FCAA}" presName="parentLin" presStyleCnt="0"/>
      <dgm:spPr/>
    </dgm:pt>
    <dgm:pt modelId="{60CAE2AE-109A-4715-B76A-A0D0CCCF1B7F}" type="pres">
      <dgm:prSet presAssocID="{9F5AEFBB-7805-423A-8B9E-41B4F3A9FCAA}" presName="parentLeftMargin" presStyleLbl="node1" presStyleIdx="0" presStyleCnt="5"/>
      <dgm:spPr/>
    </dgm:pt>
    <dgm:pt modelId="{5F4E9312-41C0-4CD7-8C72-A2F095709CFB}" type="pres">
      <dgm:prSet presAssocID="{9F5AEFBB-7805-423A-8B9E-41B4F3A9FC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1228B5E-052A-49BD-A04D-DC8FD5C52341}" type="pres">
      <dgm:prSet presAssocID="{9F5AEFBB-7805-423A-8B9E-41B4F3A9FCAA}" presName="negativeSpace" presStyleCnt="0"/>
      <dgm:spPr/>
    </dgm:pt>
    <dgm:pt modelId="{386661CC-8C96-416D-9B7D-9DC4BBFCAD7F}" type="pres">
      <dgm:prSet presAssocID="{9F5AEFBB-7805-423A-8B9E-41B4F3A9FCAA}" presName="childText" presStyleLbl="conFgAcc1" presStyleIdx="0" presStyleCnt="5">
        <dgm:presLayoutVars>
          <dgm:bulletEnabled val="1"/>
        </dgm:presLayoutVars>
      </dgm:prSet>
      <dgm:spPr/>
    </dgm:pt>
    <dgm:pt modelId="{23E5DEEE-2C7B-4225-A294-C10C8DC9DFD2}" type="pres">
      <dgm:prSet presAssocID="{D3C8CE36-2ED7-4793-9D8A-3B5CE1062548}" presName="spaceBetweenRectangles" presStyleCnt="0"/>
      <dgm:spPr/>
    </dgm:pt>
    <dgm:pt modelId="{9D9F23FC-AEE5-4BAF-B112-CFB036A21688}" type="pres">
      <dgm:prSet presAssocID="{03E24B8A-2455-4E89-9C8F-E08625D033EE}" presName="parentLin" presStyleCnt="0"/>
      <dgm:spPr/>
    </dgm:pt>
    <dgm:pt modelId="{EC686C4E-3317-4ABA-9D4C-7619C1EA67D1}" type="pres">
      <dgm:prSet presAssocID="{03E24B8A-2455-4E89-9C8F-E08625D033EE}" presName="parentLeftMargin" presStyleLbl="node1" presStyleIdx="0" presStyleCnt="5"/>
      <dgm:spPr/>
    </dgm:pt>
    <dgm:pt modelId="{3274564E-D220-4249-855C-7B29856B148D}" type="pres">
      <dgm:prSet presAssocID="{03E24B8A-2455-4E89-9C8F-E08625D033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EEB566-9381-4377-95C9-DF2BA927FE63}" type="pres">
      <dgm:prSet presAssocID="{03E24B8A-2455-4E89-9C8F-E08625D033EE}" presName="negativeSpace" presStyleCnt="0"/>
      <dgm:spPr/>
    </dgm:pt>
    <dgm:pt modelId="{B8D8330E-BA26-44B0-8811-60A51A7E2279}" type="pres">
      <dgm:prSet presAssocID="{03E24B8A-2455-4E89-9C8F-E08625D033EE}" presName="childText" presStyleLbl="conFgAcc1" presStyleIdx="1" presStyleCnt="5">
        <dgm:presLayoutVars>
          <dgm:bulletEnabled val="1"/>
        </dgm:presLayoutVars>
      </dgm:prSet>
      <dgm:spPr/>
    </dgm:pt>
    <dgm:pt modelId="{7BF47DEB-4DAC-490D-8656-423C6C2824BA}" type="pres">
      <dgm:prSet presAssocID="{A6B2B008-EBE1-4730-8D15-9242DEF88BCD}" presName="spaceBetweenRectangles" presStyleCnt="0"/>
      <dgm:spPr/>
    </dgm:pt>
    <dgm:pt modelId="{CF267CDC-B462-42FE-ABF6-DD7963CDE24D}" type="pres">
      <dgm:prSet presAssocID="{99EB07CC-9D99-4E33-A820-C2607E6D59D5}" presName="parentLin" presStyleCnt="0"/>
      <dgm:spPr/>
    </dgm:pt>
    <dgm:pt modelId="{B6738ACB-0D3C-4DE4-A0B6-DDD35ADE546E}" type="pres">
      <dgm:prSet presAssocID="{99EB07CC-9D99-4E33-A820-C2607E6D59D5}" presName="parentLeftMargin" presStyleLbl="node1" presStyleIdx="1" presStyleCnt="5"/>
      <dgm:spPr/>
    </dgm:pt>
    <dgm:pt modelId="{B94A974E-A18D-4450-AFB4-99CD3F66D40B}" type="pres">
      <dgm:prSet presAssocID="{99EB07CC-9D99-4E33-A820-C2607E6D59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B9C5A7-3FB3-4266-B802-CC7E7C05D091}" type="pres">
      <dgm:prSet presAssocID="{99EB07CC-9D99-4E33-A820-C2607E6D59D5}" presName="negativeSpace" presStyleCnt="0"/>
      <dgm:spPr/>
    </dgm:pt>
    <dgm:pt modelId="{D369EB3C-BB6B-4608-BEBD-A3850A291983}" type="pres">
      <dgm:prSet presAssocID="{99EB07CC-9D99-4E33-A820-C2607E6D59D5}" presName="childText" presStyleLbl="conFgAcc1" presStyleIdx="2" presStyleCnt="5">
        <dgm:presLayoutVars>
          <dgm:bulletEnabled val="1"/>
        </dgm:presLayoutVars>
      </dgm:prSet>
      <dgm:spPr/>
    </dgm:pt>
    <dgm:pt modelId="{EA1BD315-AD54-4CC1-BAED-E4A30B0E624F}" type="pres">
      <dgm:prSet presAssocID="{5DDD6818-A595-414E-A1BC-E83B113ECC3C}" presName="spaceBetweenRectangles" presStyleCnt="0"/>
      <dgm:spPr/>
    </dgm:pt>
    <dgm:pt modelId="{8A331DCD-07C3-4782-8797-3C7C4736BAC7}" type="pres">
      <dgm:prSet presAssocID="{A8E1BCB5-93B1-4DEB-8158-8536FB85C11B}" presName="parentLin" presStyleCnt="0"/>
      <dgm:spPr/>
    </dgm:pt>
    <dgm:pt modelId="{49D8FD98-E142-4450-A72B-52B75B3F7D6C}" type="pres">
      <dgm:prSet presAssocID="{A8E1BCB5-93B1-4DEB-8158-8536FB85C11B}" presName="parentLeftMargin" presStyleLbl="node1" presStyleIdx="2" presStyleCnt="5"/>
      <dgm:spPr/>
    </dgm:pt>
    <dgm:pt modelId="{C5A878D9-63C0-49EC-9CF6-25920BD15D23}" type="pres">
      <dgm:prSet presAssocID="{A8E1BCB5-93B1-4DEB-8158-8536FB85C1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BFE2AC-F83A-49AE-A1F8-40B0990CB61F}" type="pres">
      <dgm:prSet presAssocID="{A8E1BCB5-93B1-4DEB-8158-8536FB85C11B}" presName="negativeSpace" presStyleCnt="0"/>
      <dgm:spPr/>
    </dgm:pt>
    <dgm:pt modelId="{E319DCA8-ED4A-4238-9762-DB001D7634DF}" type="pres">
      <dgm:prSet presAssocID="{A8E1BCB5-93B1-4DEB-8158-8536FB85C11B}" presName="childText" presStyleLbl="conFgAcc1" presStyleIdx="3" presStyleCnt="5">
        <dgm:presLayoutVars>
          <dgm:bulletEnabled val="1"/>
        </dgm:presLayoutVars>
      </dgm:prSet>
      <dgm:spPr/>
    </dgm:pt>
    <dgm:pt modelId="{5F06C094-FF68-4EE0-A0AC-0988C3C1A27B}" type="pres">
      <dgm:prSet presAssocID="{0496B1BE-F029-4C4C-8BC0-62D932C40038}" presName="spaceBetweenRectangles" presStyleCnt="0"/>
      <dgm:spPr/>
    </dgm:pt>
    <dgm:pt modelId="{83E0CDF7-6A28-4E66-9C5A-8D052EA7918E}" type="pres">
      <dgm:prSet presAssocID="{C4E01137-29C2-4035-B49F-0B97A57CAFA9}" presName="parentLin" presStyleCnt="0"/>
      <dgm:spPr/>
    </dgm:pt>
    <dgm:pt modelId="{BF15AC98-2D7F-467F-A630-76CFE8E8E7A5}" type="pres">
      <dgm:prSet presAssocID="{C4E01137-29C2-4035-B49F-0B97A57CAFA9}" presName="parentLeftMargin" presStyleLbl="node1" presStyleIdx="3" presStyleCnt="5"/>
      <dgm:spPr/>
    </dgm:pt>
    <dgm:pt modelId="{628017E6-122B-4C4B-9139-C10794701314}" type="pres">
      <dgm:prSet presAssocID="{C4E01137-29C2-4035-B49F-0B97A57CAFA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E556629-4BEC-4AD0-B656-3D79251D40A4}" type="pres">
      <dgm:prSet presAssocID="{C4E01137-29C2-4035-B49F-0B97A57CAFA9}" presName="negativeSpace" presStyleCnt="0"/>
      <dgm:spPr/>
    </dgm:pt>
    <dgm:pt modelId="{83886F7F-E062-4CC9-BA4F-160110A840F0}" type="pres">
      <dgm:prSet presAssocID="{C4E01137-29C2-4035-B49F-0B97A57CAFA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2B97D08-7586-4D1F-9054-2583F659B445}" srcId="{71F1A95C-90C8-48CF-9D52-0926FCEFD66A}" destId="{9F5AEFBB-7805-423A-8B9E-41B4F3A9FCAA}" srcOrd="0" destOrd="0" parTransId="{29A01F6D-55F7-4BBB-B079-94BCF38CBBFE}" sibTransId="{D3C8CE36-2ED7-4793-9D8A-3B5CE1062548}"/>
    <dgm:cxn modelId="{DB79BF11-7AD5-4898-99ED-DBD38FCD6BD4}" type="presOf" srcId="{03E24B8A-2455-4E89-9C8F-E08625D033EE}" destId="{3274564E-D220-4249-855C-7B29856B148D}" srcOrd="1" destOrd="0" presId="urn:microsoft.com/office/officeart/2005/8/layout/list1"/>
    <dgm:cxn modelId="{55ED7C22-284B-4542-8EE5-C0AB2ED9C657}" type="presOf" srcId="{99EB07CC-9D99-4E33-A820-C2607E6D59D5}" destId="{B6738ACB-0D3C-4DE4-A0B6-DDD35ADE546E}" srcOrd="0" destOrd="0" presId="urn:microsoft.com/office/officeart/2005/8/layout/list1"/>
    <dgm:cxn modelId="{7E89DB25-3395-46E9-8FC4-CE630790E480}" type="presOf" srcId="{A8E1BCB5-93B1-4DEB-8158-8536FB85C11B}" destId="{C5A878D9-63C0-49EC-9CF6-25920BD15D23}" srcOrd="1" destOrd="0" presId="urn:microsoft.com/office/officeart/2005/8/layout/list1"/>
    <dgm:cxn modelId="{B243933B-D904-4B07-96DF-F1E8264EB396}" srcId="{71F1A95C-90C8-48CF-9D52-0926FCEFD66A}" destId="{03E24B8A-2455-4E89-9C8F-E08625D033EE}" srcOrd="1" destOrd="0" parTransId="{9D4EF7CF-C257-49AF-B328-AFE214DDF829}" sibTransId="{A6B2B008-EBE1-4730-8D15-9242DEF88BCD}"/>
    <dgm:cxn modelId="{20A55F61-779C-42B6-8C4B-7A8F417789E2}" type="presOf" srcId="{C4E01137-29C2-4035-B49F-0B97A57CAFA9}" destId="{628017E6-122B-4C4B-9139-C10794701314}" srcOrd="1" destOrd="0" presId="urn:microsoft.com/office/officeart/2005/8/layout/list1"/>
    <dgm:cxn modelId="{1D9DAD63-1540-4814-807C-AEBEB7B44592}" type="presOf" srcId="{C4E01137-29C2-4035-B49F-0B97A57CAFA9}" destId="{BF15AC98-2D7F-467F-A630-76CFE8E8E7A5}" srcOrd="0" destOrd="0" presId="urn:microsoft.com/office/officeart/2005/8/layout/list1"/>
    <dgm:cxn modelId="{3B43B44E-475B-4DF3-98D3-CB45248E0FBF}" srcId="{71F1A95C-90C8-48CF-9D52-0926FCEFD66A}" destId="{99EB07CC-9D99-4E33-A820-C2607E6D59D5}" srcOrd="2" destOrd="0" parTransId="{5411F51A-10A2-4321-8F7F-7987B649AA56}" sibTransId="{5DDD6818-A595-414E-A1BC-E83B113ECC3C}"/>
    <dgm:cxn modelId="{6FAC1256-6402-48C5-ABA4-4EEDCF9A0F97}" type="presOf" srcId="{9F5AEFBB-7805-423A-8B9E-41B4F3A9FCAA}" destId="{60CAE2AE-109A-4715-B76A-A0D0CCCF1B7F}" srcOrd="0" destOrd="0" presId="urn:microsoft.com/office/officeart/2005/8/layout/list1"/>
    <dgm:cxn modelId="{6BDFC458-DECA-42E3-9227-09B770A5C5CA}" type="presOf" srcId="{99EB07CC-9D99-4E33-A820-C2607E6D59D5}" destId="{B94A974E-A18D-4450-AFB4-99CD3F66D40B}" srcOrd="1" destOrd="0" presId="urn:microsoft.com/office/officeart/2005/8/layout/list1"/>
    <dgm:cxn modelId="{6BE51E9E-0073-4545-94A1-9049172A7712}" type="presOf" srcId="{03E24B8A-2455-4E89-9C8F-E08625D033EE}" destId="{EC686C4E-3317-4ABA-9D4C-7619C1EA67D1}" srcOrd="0" destOrd="0" presId="urn:microsoft.com/office/officeart/2005/8/layout/list1"/>
    <dgm:cxn modelId="{F1FB2BBF-F819-4E17-A0ED-94FEC3CA0F19}" srcId="{71F1A95C-90C8-48CF-9D52-0926FCEFD66A}" destId="{C4E01137-29C2-4035-B49F-0B97A57CAFA9}" srcOrd="4" destOrd="0" parTransId="{4D854C0A-AE62-4B3D-9A37-707492C23B5B}" sibTransId="{958C87C3-CDD2-4B77-8153-2C4B5C02AF37}"/>
    <dgm:cxn modelId="{474CA1CD-3BA2-43BA-8315-50692CDE3CD0}" type="presOf" srcId="{71F1A95C-90C8-48CF-9D52-0926FCEFD66A}" destId="{93BB782E-D049-48A7-8BC4-77805CDE0324}" srcOrd="0" destOrd="0" presId="urn:microsoft.com/office/officeart/2005/8/layout/list1"/>
    <dgm:cxn modelId="{099DAEE4-580C-41D2-9968-2B20B45A4B3A}" type="presOf" srcId="{A8E1BCB5-93B1-4DEB-8158-8536FB85C11B}" destId="{49D8FD98-E142-4450-A72B-52B75B3F7D6C}" srcOrd="0" destOrd="0" presId="urn:microsoft.com/office/officeart/2005/8/layout/list1"/>
    <dgm:cxn modelId="{2B8427E6-1F60-4433-A181-13929E778CD7}" srcId="{71F1A95C-90C8-48CF-9D52-0926FCEFD66A}" destId="{A8E1BCB5-93B1-4DEB-8158-8536FB85C11B}" srcOrd="3" destOrd="0" parTransId="{9D121E78-235B-4C2B-B254-F721AEF197A1}" sibTransId="{0496B1BE-F029-4C4C-8BC0-62D932C40038}"/>
    <dgm:cxn modelId="{E1CC8AF9-2608-41D6-8B7A-170BBD14B66B}" type="presOf" srcId="{9F5AEFBB-7805-423A-8B9E-41B4F3A9FCAA}" destId="{5F4E9312-41C0-4CD7-8C72-A2F095709CFB}" srcOrd="1" destOrd="0" presId="urn:microsoft.com/office/officeart/2005/8/layout/list1"/>
    <dgm:cxn modelId="{3DC9D95E-1278-432C-8E2E-4E916D3FF5C7}" type="presParOf" srcId="{93BB782E-D049-48A7-8BC4-77805CDE0324}" destId="{27DD32BA-8A51-4CED-B013-1C2151F1EE7A}" srcOrd="0" destOrd="0" presId="urn:microsoft.com/office/officeart/2005/8/layout/list1"/>
    <dgm:cxn modelId="{80ADC32C-AE6E-413B-9163-857F8A414299}" type="presParOf" srcId="{27DD32BA-8A51-4CED-B013-1C2151F1EE7A}" destId="{60CAE2AE-109A-4715-B76A-A0D0CCCF1B7F}" srcOrd="0" destOrd="0" presId="urn:microsoft.com/office/officeart/2005/8/layout/list1"/>
    <dgm:cxn modelId="{9A5D9E36-1B56-46F0-B68D-DE3D216D4679}" type="presParOf" srcId="{27DD32BA-8A51-4CED-B013-1C2151F1EE7A}" destId="{5F4E9312-41C0-4CD7-8C72-A2F095709CFB}" srcOrd="1" destOrd="0" presId="urn:microsoft.com/office/officeart/2005/8/layout/list1"/>
    <dgm:cxn modelId="{176B352C-BCC3-4879-8221-C0B4FBD53C75}" type="presParOf" srcId="{93BB782E-D049-48A7-8BC4-77805CDE0324}" destId="{B1228B5E-052A-49BD-A04D-DC8FD5C52341}" srcOrd="1" destOrd="0" presId="urn:microsoft.com/office/officeart/2005/8/layout/list1"/>
    <dgm:cxn modelId="{C09BF285-7A09-4AE1-B896-3022CA0AB279}" type="presParOf" srcId="{93BB782E-D049-48A7-8BC4-77805CDE0324}" destId="{386661CC-8C96-416D-9B7D-9DC4BBFCAD7F}" srcOrd="2" destOrd="0" presId="urn:microsoft.com/office/officeart/2005/8/layout/list1"/>
    <dgm:cxn modelId="{D1C8BA54-1702-44A5-BDE7-AA5CB37BB5E2}" type="presParOf" srcId="{93BB782E-D049-48A7-8BC4-77805CDE0324}" destId="{23E5DEEE-2C7B-4225-A294-C10C8DC9DFD2}" srcOrd="3" destOrd="0" presId="urn:microsoft.com/office/officeart/2005/8/layout/list1"/>
    <dgm:cxn modelId="{AEB2F172-AA8A-451A-83B2-D38E92B91E8B}" type="presParOf" srcId="{93BB782E-D049-48A7-8BC4-77805CDE0324}" destId="{9D9F23FC-AEE5-4BAF-B112-CFB036A21688}" srcOrd="4" destOrd="0" presId="urn:microsoft.com/office/officeart/2005/8/layout/list1"/>
    <dgm:cxn modelId="{15BD0AA6-C405-46C9-B549-5CA366E27A74}" type="presParOf" srcId="{9D9F23FC-AEE5-4BAF-B112-CFB036A21688}" destId="{EC686C4E-3317-4ABA-9D4C-7619C1EA67D1}" srcOrd="0" destOrd="0" presId="urn:microsoft.com/office/officeart/2005/8/layout/list1"/>
    <dgm:cxn modelId="{014AA935-D416-4D9E-8DD1-F6D2326E2427}" type="presParOf" srcId="{9D9F23FC-AEE5-4BAF-B112-CFB036A21688}" destId="{3274564E-D220-4249-855C-7B29856B148D}" srcOrd="1" destOrd="0" presId="urn:microsoft.com/office/officeart/2005/8/layout/list1"/>
    <dgm:cxn modelId="{F1F892B9-84E0-4137-9DA3-57CEDA412BED}" type="presParOf" srcId="{93BB782E-D049-48A7-8BC4-77805CDE0324}" destId="{0FEEB566-9381-4377-95C9-DF2BA927FE63}" srcOrd="5" destOrd="0" presId="urn:microsoft.com/office/officeart/2005/8/layout/list1"/>
    <dgm:cxn modelId="{C6A5338B-D53C-4F1E-AB4B-A35E3E44AB9E}" type="presParOf" srcId="{93BB782E-D049-48A7-8BC4-77805CDE0324}" destId="{B8D8330E-BA26-44B0-8811-60A51A7E2279}" srcOrd="6" destOrd="0" presId="urn:microsoft.com/office/officeart/2005/8/layout/list1"/>
    <dgm:cxn modelId="{D0669FCF-9DDC-4980-AA80-36925F15708D}" type="presParOf" srcId="{93BB782E-D049-48A7-8BC4-77805CDE0324}" destId="{7BF47DEB-4DAC-490D-8656-423C6C2824BA}" srcOrd="7" destOrd="0" presId="urn:microsoft.com/office/officeart/2005/8/layout/list1"/>
    <dgm:cxn modelId="{8CC9DE74-039E-43D5-AD2E-7E220F2E2C26}" type="presParOf" srcId="{93BB782E-D049-48A7-8BC4-77805CDE0324}" destId="{CF267CDC-B462-42FE-ABF6-DD7963CDE24D}" srcOrd="8" destOrd="0" presId="urn:microsoft.com/office/officeart/2005/8/layout/list1"/>
    <dgm:cxn modelId="{F1199B4C-3353-40BE-8105-5FD5CCBF0F3D}" type="presParOf" srcId="{CF267CDC-B462-42FE-ABF6-DD7963CDE24D}" destId="{B6738ACB-0D3C-4DE4-A0B6-DDD35ADE546E}" srcOrd="0" destOrd="0" presId="urn:microsoft.com/office/officeart/2005/8/layout/list1"/>
    <dgm:cxn modelId="{E5FE6C49-C076-410F-AC20-146BDE34F9B9}" type="presParOf" srcId="{CF267CDC-B462-42FE-ABF6-DD7963CDE24D}" destId="{B94A974E-A18D-4450-AFB4-99CD3F66D40B}" srcOrd="1" destOrd="0" presId="urn:microsoft.com/office/officeart/2005/8/layout/list1"/>
    <dgm:cxn modelId="{6CF0AB7B-CC73-44C3-8EDC-7109426663F7}" type="presParOf" srcId="{93BB782E-D049-48A7-8BC4-77805CDE0324}" destId="{62B9C5A7-3FB3-4266-B802-CC7E7C05D091}" srcOrd="9" destOrd="0" presId="urn:microsoft.com/office/officeart/2005/8/layout/list1"/>
    <dgm:cxn modelId="{8A70453E-C927-4B49-AB7B-F9E22C6D0DD4}" type="presParOf" srcId="{93BB782E-D049-48A7-8BC4-77805CDE0324}" destId="{D369EB3C-BB6B-4608-BEBD-A3850A291983}" srcOrd="10" destOrd="0" presId="urn:microsoft.com/office/officeart/2005/8/layout/list1"/>
    <dgm:cxn modelId="{D5907A6C-A585-48A4-B8E6-0651A2F3B1DF}" type="presParOf" srcId="{93BB782E-D049-48A7-8BC4-77805CDE0324}" destId="{EA1BD315-AD54-4CC1-BAED-E4A30B0E624F}" srcOrd="11" destOrd="0" presId="urn:microsoft.com/office/officeart/2005/8/layout/list1"/>
    <dgm:cxn modelId="{A916DA20-A765-4C62-AC33-D56D9F34B032}" type="presParOf" srcId="{93BB782E-D049-48A7-8BC4-77805CDE0324}" destId="{8A331DCD-07C3-4782-8797-3C7C4736BAC7}" srcOrd="12" destOrd="0" presId="urn:microsoft.com/office/officeart/2005/8/layout/list1"/>
    <dgm:cxn modelId="{E7050D42-0410-488F-9510-31E96887A9D6}" type="presParOf" srcId="{8A331DCD-07C3-4782-8797-3C7C4736BAC7}" destId="{49D8FD98-E142-4450-A72B-52B75B3F7D6C}" srcOrd="0" destOrd="0" presId="urn:microsoft.com/office/officeart/2005/8/layout/list1"/>
    <dgm:cxn modelId="{489F8B5F-0109-41A6-A2BB-F790F90C3545}" type="presParOf" srcId="{8A331DCD-07C3-4782-8797-3C7C4736BAC7}" destId="{C5A878D9-63C0-49EC-9CF6-25920BD15D23}" srcOrd="1" destOrd="0" presId="urn:microsoft.com/office/officeart/2005/8/layout/list1"/>
    <dgm:cxn modelId="{9D1498BB-8E38-4956-BD24-8AA52A7C837A}" type="presParOf" srcId="{93BB782E-D049-48A7-8BC4-77805CDE0324}" destId="{7BBFE2AC-F83A-49AE-A1F8-40B0990CB61F}" srcOrd="13" destOrd="0" presId="urn:microsoft.com/office/officeart/2005/8/layout/list1"/>
    <dgm:cxn modelId="{9A16E549-B6B4-42FF-B7AD-EE383AA571E0}" type="presParOf" srcId="{93BB782E-D049-48A7-8BC4-77805CDE0324}" destId="{E319DCA8-ED4A-4238-9762-DB001D7634DF}" srcOrd="14" destOrd="0" presId="urn:microsoft.com/office/officeart/2005/8/layout/list1"/>
    <dgm:cxn modelId="{F1D7DF97-34D8-43E4-BDD9-7AB4C4E82FEB}" type="presParOf" srcId="{93BB782E-D049-48A7-8BC4-77805CDE0324}" destId="{5F06C094-FF68-4EE0-A0AC-0988C3C1A27B}" srcOrd="15" destOrd="0" presId="urn:microsoft.com/office/officeart/2005/8/layout/list1"/>
    <dgm:cxn modelId="{026E9DEF-4113-4F27-A87B-78B98F4CD7DD}" type="presParOf" srcId="{93BB782E-D049-48A7-8BC4-77805CDE0324}" destId="{83E0CDF7-6A28-4E66-9C5A-8D052EA7918E}" srcOrd="16" destOrd="0" presId="urn:microsoft.com/office/officeart/2005/8/layout/list1"/>
    <dgm:cxn modelId="{0AE0D233-819E-43BA-8851-CAF9393D1224}" type="presParOf" srcId="{83E0CDF7-6A28-4E66-9C5A-8D052EA7918E}" destId="{BF15AC98-2D7F-467F-A630-76CFE8E8E7A5}" srcOrd="0" destOrd="0" presId="urn:microsoft.com/office/officeart/2005/8/layout/list1"/>
    <dgm:cxn modelId="{6C7C2145-8D23-417E-971B-21F326274ACE}" type="presParOf" srcId="{83E0CDF7-6A28-4E66-9C5A-8D052EA7918E}" destId="{628017E6-122B-4C4B-9139-C10794701314}" srcOrd="1" destOrd="0" presId="urn:microsoft.com/office/officeart/2005/8/layout/list1"/>
    <dgm:cxn modelId="{B1C3AF1F-C857-4394-94A4-CFC1D5C7BBC1}" type="presParOf" srcId="{93BB782E-D049-48A7-8BC4-77805CDE0324}" destId="{1E556629-4BEC-4AD0-B656-3D79251D40A4}" srcOrd="17" destOrd="0" presId="urn:microsoft.com/office/officeart/2005/8/layout/list1"/>
    <dgm:cxn modelId="{659E940E-3BA9-4E34-88BA-B2C962D5DA25}" type="presParOf" srcId="{93BB782E-D049-48A7-8BC4-77805CDE0324}" destId="{83886F7F-E062-4CC9-BA4F-160110A840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DB5C6-8315-4EBE-886E-C1FD0379EB5C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Student - Rusho</a:t>
          </a:r>
        </a:p>
      </dsp:txBody>
      <dsp:txXfrm>
        <a:off x="3416125" y="53310"/>
        <a:ext cx="3683350" cy="945199"/>
      </dsp:txXfrm>
    </dsp:sp>
    <dsp:sp modelId="{D7BDBC4F-44AB-4F54-AD6C-3C27564549EB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Teacher - Mendel</a:t>
          </a:r>
        </a:p>
      </dsp:txBody>
      <dsp:txXfrm>
        <a:off x="3416125" y="1153149"/>
        <a:ext cx="3683350" cy="945199"/>
      </dsp:txXfrm>
    </dsp:sp>
    <dsp:sp modelId="{90F5CEC2-CAB7-4B56-B4B0-F7435DB6762D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Independent Learner - Danica</a:t>
          </a:r>
        </a:p>
      </dsp:txBody>
      <dsp:txXfrm>
        <a:off x="3416125" y="2252988"/>
        <a:ext cx="3683350" cy="945199"/>
      </dsp:txXfrm>
    </dsp:sp>
    <dsp:sp modelId="{AB027EE6-8B2F-4792-AC17-B98A0C610996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-  Matthew</a:t>
          </a:r>
        </a:p>
      </dsp:txBody>
      <dsp:txXfrm>
        <a:off x="3416125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42113-C8F3-407B-B868-37D288ED48CC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D025A-1447-47A3-8578-DC4E5FCFD469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student, I want to be able to see what cards the teacher created for me, so I know what to study for.</a:t>
          </a:r>
        </a:p>
      </dsp:txBody>
      <dsp:txXfrm>
        <a:off x="3578350" y="496219"/>
        <a:ext cx="1531337" cy="1531337"/>
      </dsp:txXfrm>
    </dsp:sp>
    <dsp:sp modelId="{2FF69B16-FB0B-4F3A-80E1-5032627F1801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student, I want to be able to view my classes so that I can see what classes I'm in.</a:t>
          </a:r>
        </a:p>
      </dsp:txBody>
      <dsp:txXfrm>
        <a:off x="5405912" y="496219"/>
        <a:ext cx="1531337" cy="1531337"/>
      </dsp:txXfrm>
    </dsp:sp>
    <dsp:sp modelId="{79510DEA-8B54-4E13-8D06-2240888BAC7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student, I want to be able to see class sets so that I can see what the teacher wants me to practice and work on.</a:t>
          </a:r>
        </a:p>
      </dsp:txBody>
      <dsp:txXfrm>
        <a:off x="3578350" y="2323781"/>
        <a:ext cx="1531337" cy="1531337"/>
      </dsp:txXfrm>
    </dsp:sp>
    <dsp:sp modelId="{85389B1D-00A1-4C73-A870-3007275101B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a student, I want to be able to see how much I have practiced so that I can effectively study.</a:t>
          </a:r>
        </a:p>
      </dsp:txBody>
      <dsp:txXfrm>
        <a:off x="5405912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962FA-0635-4EFB-9E54-5B708DBAD022}">
      <dsp:nvSpPr>
        <dsp:cNvPr id="0" name=""/>
        <dsp:cNvSpPr/>
      </dsp:nvSpPr>
      <dsp:spPr>
        <a:xfrm>
          <a:off x="0" y="131457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teacher I would like to create new accounts for students so that when a student does not have an account yet, I can create an account for them so they can see the required material.    </a:t>
          </a:r>
        </a:p>
      </dsp:txBody>
      <dsp:txXfrm>
        <a:off x="0" y="131457"/>
        <a:ext cx="2044211" cy="1226526"/>
      </dsp:txXfrm>
    </dsp:sp>
    <dsp:sp modelId="{691CE28D-7C54-4909-AD0D-73102C687125}">
      <dsp:nvSpPr>
        <dsp:cNvPr id="0" name=""/>
        <dsp:cNvSpPr/>
      </dsp:nvSpPr>
      <dsp:spPr>
        <a:xfrm>
          <a:off x="2248632" y="131457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teacher I would like to list all classes so that I can delete, modify, add, and more generally manage all my classes.</a:t>
          </a:r>
        </a:p>
      </dsp:txBody>
      <dsp:txXfrm>
        <a:off x="2248632" y="131457"/>
        <a:ext cx="2044211" cy="1226526"/>
      </dsp:txXfrm>
    </dsp:sp>
    <dsp:sp modelId="{689806D8-5811-4800-9C9E-DE6C6B51D5A9}">
      <dsp:nvSpPr>
        <dsp:cNvPr id="0" name=""/>
        <dsp:cNvSpPr/>
      </dsp:nvSpPr>
      <dsp:spPr>
        <a:xfrm>
          <a:off x="4497265" y="131457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teacher, I want to add students to classes so they can view required content.</a:t>
          </a:r>
        </a:p>
      </dsp:txBody>
      <dsp:txXfrm>
        <a:off x="4497265" y="131457"/>
        <a:ext cx="2044211" cy="1226526"/>
      </dsp:txXfrm>
    </dsp:sp>
    <dsp:sp modelId="{C1F749B8-8557-49EA-87B9-C0B2CDD05475}">
      <dsp:nvSpPr>
        <dsp:cNvPr id="0" name=""/>
        <dsp:cNvSpPr/>
      </dsp:nvSpPr>
      <dsp:spPr>
        <a:xfrm>
          <a:off x="0" y="1562405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teacher I would like to remove students so that if I incorrectly add a student to the wrong class, I can remove them.</a:t>
          </a:r>
        </a:p>
      </dsp:txBody>
      <dsp:txXfrm>
        <a:off x="0" y="1562405"/>
        <a:ext cx="2044211" cy="1226526"/>
      </dsp:txXfrm>
    </dsp:sp>
    <dsp:sp modelId="{D00E9BF4-D801-4E6B-9622-923BD345CE5D}">
      <dsp:nvSpPr>
        <dsp:cNvPr id="0" name=""/>
        <dsp:cNvSpPr/>
      </dsp:nvSpPr>
      <dsp:spPr>
        <a:xfrm>
          <a:off x="2248632" y="1562405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teacher I would like to set a date by which all students in a class must view a set of flashcards in any form (quiz ...) so that students can review material before a test</a:t>
          </a:r>
          <a:r>
            <a:rPr lang="en-US" sz="1100" kern="1200">
              <a:latin typeface="Aptos Display" panose="020F0302020204030204"/>
            </a:rPr>
            <a:t>(?)</a:t>
          </a:r>
          <a:endParaRPr lang="en-US" sz="1100" kern="1200"/>
        </a:p>
      </dsp:txBody>
      <dsp:txXfrm>
        <a:off x="2248632" y="1562405"/>
        <a:ext cx="2044211" cy="1226526"/>
      </dsp:txXfrm>
    </dsp:sp>
    <dsp:sp modelId="{06601BD4-18F8-4E52-9BD0-6C86CC8EBC1F}">
      <dsp:nvSpPr>
        <dsp:cNvPr id="0" name=""/>
        <dsp:cNvSpPr/>
      </dsp:nvSpPr>
      <dsp:spPr>
        <a:xfrm>
          <a:off x="4497265" y="1562405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Aptos Display" panose="020F0302020204030204"/>
            </a:rPr>
            <a:t>As a teacher, I would like to add sets of flashcards to a class, so that students can view the required content.</a:t>
          </a:r>
        </a:p>
      </dsp:txBody>
      <dsp:txXfrm>
        <a:off x="4497265" y="1562405"/>
        <a:ext cx="2044211" cy="1226526"/>
      </dsp:txXfrm>
    </dsp:sp>
    <dsp:sp modelId="{93609327-56DD-4588-B325-25E2F5A1D2EB}">
      <dsp:nvSpPr>
        <dsp:cNvPr id="0" name=""/>
        <dsp:cNvSpPr/>
      </dsp:nvSpPr>
      <dsp:spPr>
        <a:xfrm>
          <a:off x="2248632" y="2993353"/>
          <a:ext cx="2044211" cy="1226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"/>
              <a:cs typeface="Calibri"/>
            </a:rPr>
            <a:t>As a teacher, I would like to list the students to view the students' progress in a class.</a:t>
          </a:r>
        </a:p>
      </dsp:txBody>
      <dsp:txXfrm>
        <a:off x="2248632" y="2993353"/>
        <a:ext cx="2044211" cy="1226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17266-02FC-4D9A-B427-CEA4AD65AEED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50BC8-564B-4AA5-BBD5-2E95454B1386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feedback sources</a:t>
          </a:r>
        </a:p>
      </dsp:txBody>
      <dsp:txXfrm>
        <a:off x="127800" y="2355670"/>
        <a:ext cx="1800000" cy="720000"/>
      </dsp:txXfrm>
    </dsp:sp>
    <dsp:sp modelId="{9C8525D2-DA49-4C20-971D-0723B245588E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FC00F-2CBF-4B65-A715-16D022142FAC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help section</a:t>
          </a:r>
        </a:p>
      </dsp:txBody>
      <dsp:txXfrm>
        <a:off x="2242800" y="2355670"/>
        <a:ext cx="1800000" cy="720000"/>
      </dsp:txXfrm>
    </dsp:sp>
    <dsp:sp modelId="{C540F434-2E23-4E23-9605-2B9C4F7FBD61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FFF36-A136-46C1-8348-F30DE0E72975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 to server logs</a:t>
          </a:r>
        </a:p>
      </dsp:txBody>
      <dsp:txXfrm>
        <a:off x="4357800" y="2355670"/>
        <a:ext cx="1800000" cy="720000"/>
      </dsp:txXfrm>
    </dsp:sp>
    <dsp:sp modelId="{BD6E1DB6-E26A-43BC-BA3E-C4E110A97726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74CF8-3612-4723-AD18-3E98178FB6A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Notify users of shutdown and changes to the website</a:t>
          </a:r>
        </a:p>
      </dsp:txBody>
      <dsp:txXfrm>
        <a:off x="6472800" y="2355670"/>
        <a:ext cx="1800000" cy="720000"/>
      </dsp:txXfrm>
    </dsp:sp>
    <dsp:sp modelId="{3014BAD5-EC1D-4445-B0FF-956C681BE2F0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6A915-FEB9-41AB-851B-BD444EA7BF4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Temporary server shutdowns</a:t>
          </a:r>
        </a:p>
      </dsp:txBody>
      <dsp:txXfrm>
        <a:off x="8587800" y="235567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661CC-8C96-416D-9B7D-9DC4BBFCAD7F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E9312-41C0-4CD7-8C72-A2F095709CFB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Maintanance - Matthew</a:t>
          </a:r>
        </a:p>
      </dsp:txBody>
      <dsp:txXfrm>
        <a:off x="553160" y="99749"/>
        <a:ext cx="7306160" cy="506120"/>
      </dsp:txXfrm>
    </dsp:sp>
    <dsp:sp modelId="{B8D8330E-BA26-44B0-8811-60A51A7E2279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4564E-D220-4249-855C-7B29856B148D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Flashcard File System - Mendel</a:t>
          </a:r>
        </a:p>
      </dsp:txBody>
      <dsp:txXfrm>
        <a:off x="553160" y="961589"/>
        <a:ext cx="7306160" cy="506120"/>
      </dsp:txXfrm>
    </dsp:sp>
    <dsp:sp modelId="{D369EB3C-BB6B-4608-BEBD-A3850A291983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A974E-A18D-4450-AFB4-99CD3F66D40B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Memory exercises - Danica</a:t>
          </a:r>
        </a:p>
      </dsp:txBody>
      <dsp:txXfrm>
        <a:off x="553160" y="1823429"/>
        <a:ext cx="7306160" cy="506120"/>
      </dsp:txXfrm>
    </dsp:sp>
    <dsp:sp modelId="{E319DCA8-ED4A-4238-9762-DB001D7634DF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878D9-63C0-49EC-9CF6-25920BD15D23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Share sets – Danny</a:t>
          </a:r>
          <a:r>
            <a:rPr lang="en-US" sz="1900" kern="1200">
              <a:latin typeface="Aptos Display" panose="020F0302020204030204"/>
            </a:rPr>
            <a:t> :)</a:t>
          </a:r>
          <a:endParaRPr lang="en-US" sz="1900" kern="1200"/>
        </a:p>
      </dsp:txBody>
      <dsp:txXfrm>
        <a:off x="553160" y="2685269"/>
        <a:ext cx="7306160" cy="506120"/>
      </dsp:txXfrm>
    </dsp:sp>
    <dsp:sp modelId="{83886F7F-E062-4CC9-BA4F-160110A840F0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017E6-122B-4C4B-9139-C10794701314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authentication - Rusho</a:t>
          </a:r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C24B76A-DA9D-1EE1-17FE-3E27DE55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875" r="3874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Quiztopia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Team 06: 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Rusho Bin Nabi, Matthew Niemczyk, Danny Peck, Danica Porter, &amp; Menachem Rubin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D2C5F-DBC9-472B-CA04-2B7A4C6D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</a:rPr>
              <a:t>Shared Sets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CE1F64-FFFE-5D23-CC37-EC38CB8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9059"/>
              </p:ext>
            </p:extLst>
          </p:nvPr>
        </p:nvGraphicFramePr>
        <p:xfrm>
          <a:off x="3642585" y="195648"/>
          <a:ext cx="8146473" cy="6501377"/>
        </p:xfrm>
        <a:graphic>
          <a:graphicData uri="http://schemas.openxmlformats.org/drawingml/2006/table">
            <a:tbl>
              <a:tblPr firstRow="1" firstCol="1" bandRow="1"/>
              <a:tblGrid>
                <a:gridCol w="1529542">
                  <a:extLst>
                    <a:ext uri="{9D8B030D-6E8A-4147-A177-3AD203B41FA5}">
                      <a16:colId xmlns:a16="http://schemas.microsoft.com/office/drawing/2014/main" val="727267099"/>
                    </a:ext>
                  </a:extLst>
                </a:gridCol>
                <a:gridCol w="6616931">
                  <a:extLst>
                    <a:ext uri="{9D8B030D-6E8A-4147-A177-3AD203B41FA5}">
                      <a16:colId xmlns:a16="http://schemas.microsoft.com/office/drawing/2014/main" val="2540786041"/>
                    </a:ext>
                  </a:extLst>
                </a:gridCol>
              </a:tblGrid>
              <a:tr h="343719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ID: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SharedSets</a:t>
                      </a:r>
                      <a:endParaRPr lang="en-US" err="1"/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169585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Title: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</a:rPr>
                        <a:t>Sharing and Sending Sets between Users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04185"/>
                  </a:ext>
                </a:extLst>
              </a:tr>
              <a:tr h="479479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Description: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will allow the different users to share the sets that they have created between one another.</a:t>
                      </a: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86983"/>
                  </a:ext>
                </a:extLst>
              </a:tr>
              <a:tr h="39146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Primary Actor: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</a:rPr>
                        <a:t>General users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6346"/>
                  </a:ext>
                </a:extLst>
              </a:tr>
              <a:tr h="635194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Preconditions: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- Successful login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  <a:p>
                      <a:pPr marL="347345" marR="0" indent="-347345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- Pre-created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CardDeck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panose="02020603050405020304" pitchFamily="18" charset="0"/>
                        </a:rPr>
                        <a:t>(s) on one user's profile.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81605"/>
                  </a:ext>
                </a:extLst>
              </a:tr>
              <a:tr h="64229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Postconditions: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- Dual access to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CardDeck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(s).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</a:rPr>
                        <a:t>- Owner controls visibility and editing settings.</a:t>
                      </a:r>
                      <a:endParaRPr lang="en-US"/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56286"/>
                  </a:ext>
                </a:extLst>
              </a:tr>
              <a:tr h="1328351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Main </a:t>
                      </a:r>
                      <a:b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</a:b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Success Scenario: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opens a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CardDeck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or a folder of </a:t>
                      </a: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CardDecks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They select that they want to share the Decks.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They choose how they want to share the deck (shared memory, txt file, or link).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preferred deck format is sent to the other user.</a:t>
                      </a: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3704"/>
                  </a:ext>
                </a:extLst>
              </a:tr>
              <a:tr h="75170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Extensions: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</a:rPr>
                        <a:t>Allow original Owner to control visibility and editors.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</a:rPr>
                        <a:t>Allow non-owners to create a copy of the Deck.</a:t>
                      </a: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38171"/>
                  </a:ext>
                </a:extLst>
              </a:tr>
              <a:tr h="434346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Frequency of Use: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Moderately frequent, approximately once every few user sessions.</a:t>
                      </a:r>
                    </a:p>
                  </a:txBody>
                  <a:tcPr marL="52659" marR="52659" marT="73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566393"/>
                  </a:ext>
                </a:extLst>
              </a:tr>
              <a:tr h="33362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Status: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Developing plan for code structure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96845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Owner:</a:t>
                      </a:r>
                      <a:endParaRPr lang="en-US" sz="1400" b="0" i="0" u="none" strike="noStrike">
                        <a:effectLst/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Danny Peck</a:t>
                      </a: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144020"/>
                  </a:ext>
                </a:extLst>
              </a:tr>
              <a:tr h="434346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Priority: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/>
                          <a:ea typeface="Times New Roman" panose="02020603050405020304" pitchFamily="18" charset="0"/>
                        </a:rPr>
                        <a:t>High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/>
                      </a:endParaRPr>
                    </a:p>
                  </a:txBody>
                  <a:tcPr marL="52659" marR="52659" marT="7314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8EC8C0-6A95-2E66-1E86-DF74B49A1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106779"/>
              </p:ext>
            </p:extLst>
          </p:nvPr>
        </p:nvGraphicFramePr>
        <p:xfrm>
          <a:off x="3649578" y="-10026"/>
          <a:ext cx="8550211" cy="6868415"/>
        </p:xfrm>
        <a:graphic>
          <a:graphicData uri="http://schemas.openxmlformats.org/drawingml/2006/table">
            <a:tbl>
              <a:tblPr/>
              <a:tblGrid>
                <a:gridCol w="2052043">
                  <a:extLst>
                    <a:ext uri="{9D8B030D-6E8A-4147-A177-3AD203B41FA5}">
                      <a16:colId xmlns:a16="http://schemas.microsoft.com/office/drawing/2014/main" val="2713731105"/>
                    </a:ext>
                  </a:extLst>
                </a:gridCol>
                <a:gridCol w="6498168">
                  <a:extLst>
                    <a:ext uri="{9D8B030D-6E8A-4147-A177-3AD203B41FA5}">
                      <a16:colId xmlns:a16="http://schemas.microsoft.com/office/drawing/2014/main" val="3679493229"/>
                    </a:ext>
                  </a:extLst>
                </a:gridCol>
              </a:tblGrid>
              <a:tr h="582589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ID: 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Easy Back-end​ up work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20185"/>
                  </a:ext>
                </a:extLst>
              </a:tr>
              <a:tr h="38839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Title: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 system for shutting down and working on backend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61435"/>
                  </a:ext>
                </a:extLst>
              </a:tr>
              <a:tr h="633693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This will allow user to have easy access to the backend without interfering with users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51718"/>
                  </a:ext>
                </a:extLst>
              </a:tr>
              <a:tr h="50082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Actor: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IT Users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33573"/>
                  </a:ext>
                </a:extLst>
              </a:tr>
              <a:tr h="511043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Preconditions: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Successful server shutdown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78460"/>
                  </a:ext>
                </a:extLst>
              </a:tr>
              <a:tr h="511043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Postconditions: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Backend code is modified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71796"/>
                  </a:ext>
                </a:extLst>
              </a:tr>
              <a:tr h="1134517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 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Success Scenario: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User successfully shuts down server</a:t>
                      </a:r>
                    </a:p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2.​ User modifies backend code</a:t>
                      </a:r>
                    </a:p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Server is restarted at appointed time told to users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377937"/>
                  </a:ext>
                </a:extLst>
              </a:tr>
              <a:tr h="725680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Extensions: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 able to inform users about the time that the server will be shutdown and restarted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93240"/>
                  </a:ext>
                </a:extLst>
              </a:tr>
              <a:tr h="654134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Frequency of Use: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Hopefully infrequently, but could have more use on initial launch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27079"/>
                  </a:ext>
                </a:extLst>
              </a:tr>
              <a:tr h="38839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Status: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Developing plan for code structure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73585"/>
                  </a:ext>
                </a:extLst>
              </a:tr>
              <a:tr h="38839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Matthew Niemczyk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995378"/>
                  </a:ext>
                </a:extLst>
              </a:tr>
              <a:tr h="449718"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Priority: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marL="73873" marR="73873" marT="36936" marB="36936">
                    <a:lnL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7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07453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FEFC6A9-2677-E4B5-521B-2ADC21A49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5D2C5F-DBC9-472B-CA04-2B7A4C6D9A1B}"/>
              </a:ext>
            </a:extLst>
          </p:cNvPr>
          <p:cNvSpPr>
            <a:spLocks noGrp="1"/>
          </p:cNvSpPr>
          <p:nvPr/>
        </p:nvSpPr>
        <p:spPr>
          <a:xfrm>
            <a:off x="637380" y="207630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Easy Back-end work</a:t>
            </a:r>
          </a:p>
        </p:txBody>
      </p:sp>
    </p:spTree>
    <p:extLst>
      <p:ext uri="{BB962C8B-B14F-4D97-AF65-F5344CB8AC3E}">
        <p14:creationId xmlns:p14="http://schemas.microsoft.com/office/powerpoint/2010/main" val="373810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EFC6A9-2677-E4B5-521B-2ADC21A49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0B0004020202020204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5D2C5F-DBC9-472B-CA04-2B7A4C6D9A1B}"/>
              </a:ext>
            </a:extLst>
          </p:cNvPr>
          <p:cNvSpPr>
            <a:spLocks noGrp="1"/>
          </p:cNvSpPr>
          <p:nvPr/>
        </p:nvSpPr>
        <p:spPr>
          <a:xfrm>
            <a:off x="637380" y="207630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User Authentication</a:t>
            </a:r>
            <a:endParaRPr lang="en-US" sz="2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B7F60FB5-2D90-7C03-335E-CF816FB7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67" y="211618"/>
            <a:ext cx="7354737" cy="64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35A-3959-4B7D-3F21-4490920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3" y="637762"/>
            <a:ext cx="3559634" cy="55480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Non-Functional Requirements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90CF-E9AF-02C0-5BE4-7BC6876E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Efficiency: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High space efficiency to account for limited DB size.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Medium time efficiency because operations are free on MongoDB.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For the prototype, want to handle 250 users at a time.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Portability: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Delivered as a web service. Want compatibility for Chrome, Firefox, and Safari.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Support for mobile users will come later.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latin typeface="Aptos"/>
                <a:ea typeface="+mn-lt"/>
                <a:cs typeface="Arial"/>
              </a:rPr>
              <a:t>Privacy/security: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Minimize user data storage</a:t>
            </a:r>
          </a:p>
          <a:p>
            <a:pPr marL="0" indent="0">
              <a:buNone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 - Properly salt and hash passwords.</a:t>
            </a:r>
          </a:p>
          <a:p>
            <a:pPr marL="0" indent="0">
              <a:buNone/>
            </a:pPr>
            <a:endParaRPr lang="en-US" sz="2200">
              <a:latin typeface="Aptos"/>
              <a:ea typeface="+mn-lt"/>
              <a:cs typeface="Arial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D99A30E-5FBE-C1AD-1962-983B0648D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53" r="48" b="11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CFD7-AD14-F4CE-F1C0-CCA1AE12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User Personas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FECAB9AE-0539-CCF5-5CB1-2F9ABBD6C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48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10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35A-3959-4B7D-3F21-4490920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Student User Stories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57" name="Content Placeholder 1454">
            <a:extLst>
              <a:ext uri="{FF2B5EF4-FFF2-40B4-BE49-F238E27FC236}">
                <a16:creationId xmlns:a16="http://schemas.microsoft.com/office/drawing/2014/main" id="{B85AEAC9-F949-C1F4-0BDD-0B33D1B7A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566623"/>
              </p:ext>
            </p:extLst>
          </p:nvPr>
        </p:nvGraphicFramePr>
        <p:xfrm>
          <a:off x="3152955" y="12505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8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63084E-8E28-CC14-E8E5-3A52EAE75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303395"/>
              </p:ext>
            </p:extLst>
          </p:nvPr>
        </p:nvGraphicFramePr>
        <p:xfrm>
          <a:off x="4800600" y="1403594"/>
          <a:ext cx="65414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7B121CE-325E-7377-1444-657D9085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35A-3959-4B7D-3F21-4490920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3" y="681648"/>
            <a:ext cx="2965939" cy="144279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Teacher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User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Stories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35A-3959-4B7D-3F21-4490920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637762"/>
            <a:ext cx="3282967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Independent Learner User Stories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90CF-E9AF-02C0-5BE4-7BC6876E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256" y="562501"/>
            <a:ext cx="5605373" cy="532691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create a new topic by entering a series of words and definitions and saving it as the name of the topic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search for publicly available sets on a given topic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use flashcards to improve memorization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practice matching definitions to words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be able to track my progress on a given topic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ea typeface="+mn-lt"/>
                <a:cs typeface="+mn-lt"/>
              </a:rPr>
              <a:t>As an independent learner, I would like to be given feedback on the material that needs the most improvement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89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335A-3959-4B7D-3F21-4490920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5CBAA-6DD4-50AB-0BA5-DA8AC3F55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66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2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8907-778F-2BE3-E99B-E8405F5F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EB46E-37FB-3E5D-05AF-9A3664EFA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0710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8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2B5D97-03D7-ABA0-321D-1A3C66A78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49132"/>
              </p:ext>
            </p:extLst>
          </p:nvPr>
        </p:nvGraphicFramePr>
        <p:xfrm>
          <a:off x="3479320" y="14377"/>
          <a:ext cx="8699134" cy="684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7786">
                  <a:extLst>
                    <a:ext uri="{9D8B030D-6E8A-4147-A177-3AD203B41FA5}">
                      <a16:colId xmlns:a16="http://schemas.microsoft.com/office/drawing/2014/main" val="177656263"/>
                    </a:ext>
                  </a:extLst>
                </a:gridCol>
                <a:gridCol w="6611348">
                  <a:extLst>
                    <a:ext uri="{9D8B030D-6E8A-4147-A177-3AD203B41FA5}">
                      <a16:colId xmlns:a16="http://schemas.microsoft.com/office/drawing/2014/main" val="3778389149"/>
                    </a:ext>
                  </a:extLst>
                </a:gridCol>
              </a:tblGrid>
              <a:tr h="529145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FFFFFF"/>
                          </a:highlight>
                          <a:latin typeface="Arial, serif"/>
                        </a:rPr>
                        <a:t>ID: </a:t>
                      </a:r>
                      <a:endParaRPr lang="en-US"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err="1">
                          <a:effectLst/>
                          <a:highlight>
                            <a:srgbClr val="FFFFFF"/>
                          </a:highlight>
                          <a:latin typeface="Arial, serif"/>
                        </a:rPr>
                        <a:t>FlashCardFS</a:t>
                      </a:r>
                      <a:endParaRPr lang="en-US" err="1"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146420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Title: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A system for managing sets of flashcards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48787"/>
                  </a:ext>
                </a:extLst>
              </a:tr>
              <a:tr h="500282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latin typeface="Arial, serif"/>
                        </a:rPr>
                        <a:t>Description: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This will allow user and especially teacher to group possibly common flashcards into folders.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77517"/>
                  </a:ext>
                </a:extLst>
              </a:tr>
              <a:tr h="452178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Primary Actor: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General Users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68114"/>
                  </a:ext>
                </a:extLst>
              </a:tr>
              <a:tr h="452178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latin typeface="Arial, serif"/>
                        </a:rPr>
                        <a:t>Preconditions: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, serif"/>
                        </a:rPr>
                        <a:t>Successful login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6483"/>
                  </a:ext>
                </a:extLst>
              </a:tr>
              <a:tr h="452178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Postconditions: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File System for flashcards is modified.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26523"/>
                  </a:ext>
                </a:extLst>
              </a:tr>
              <a:tr h="1019807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latin typeface="Arial, serif"/>
                        </a:rPr>
                        <a:t>Main </a:t>
                      </a:r>
                      <a:br>
                        <a:rPr lang="en-US" sz="1100" b="1">
                          <a:effectLst/>
                          <a:latin typeface="Arial, serif"/>
                        </a:rPr>
                      </a:br>
                      <a:r>
                        <a:rPr lang="en-US" sz="1100" b="1">
                          <a:effectLst/>
                          <a:latin typeface="Arial, serif"/>
                        </a:rPr>
                        <a:t>Success Scenario: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1. User creates new folder, or selects an already created one.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2. They create a new flashcard set for the folder.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3. Or they select one of their other flashcard sets to be added.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4. The flashcard set is added to the folder.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98041"/>
                  </a:ext>
                </a:extLst>
              </a:tr>
              <a:tr h="1414263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Extensions: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368"/>
                        </a:spcAft>
                      </a:pPr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1. This can be extended to create a class or folder of flashcards shared by teacher to students.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  <a:p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2. User provides invalid input (bad folder name, or no flashcard set selected to add to folder)</a:t>
                      </a:r>
                      <a:b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</a:br>
                      <a:r>
                        <a:rPr lang="en-US" sz="1100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- Instruct user to provide proper name or select a proper set of flashcards.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4454"/>
                  </a:ext>
                </a:extLst>
              </a:tr>
              <a:tr h="683078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latin typeface="Arial, serif"/>
                        </a:rPr>
                        <a:t>Frequency of Use: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Depends on the user:</a:t>
                      </a:r>
                      <a:endParaRPr lang="en-US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, serif"/>
                        </a:rPr>
                        <a:t>Teachers will use it very frequently, but other users will use it much more infrequently.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35591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Status: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Developing plan for code structure</a:t>
                      </a:r>
                      <a:endParaRPr lang="en-US" b="0" i="0" u="none" strike="noStrike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13987"/>
                  </a:ext>
                </a:extLst>
              </a:tr>
              <a:tr h="327107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latin typeface="Arial, serif"/>
                        </a:rPr>
                        <a:t>Owner: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, serif"/>
                        </a:rPr>
                        <a:t>Mendel Rubin</a:t>
                      </a:r>
                      <a:endParaRPr lang="en-US">
                        <a:effectLst/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604595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algn="r"/>
                      <a:r>
                        <a:rPr lang="en-US" sz="1100" b="1">
                          <a:effectLst/>
                          <a:highlight>
                            <a:srgbClr val="D9E2F3"/>
                          </a:highlight>
                          <a:latin typeface="Arial, serif"/>
                        </a:rPr>
                        <a:t>Priority: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>
                          <a:effectLst/>
                          <a:highlight>
                            <a:srgbClr val="D9E2F3"/>
                          </a:highlight>
                          <a:latin typeface="Arial, Arial_EmbeddedFont, Arial_MSFontService, Arial_MSFontService, Times New Roman, Sans-Serif"/>
                        </a:rPr>
                        <a:t>High</a:t>
                      </a:r>
                      <a:endParaRPr lang="en-US">
                        <a:effectLst/>
                        <a:highlight>
                          <a:srgbClr val="D9E2F3"/>
                        </a:highlight>
                      </a:endParaRPr>
                    </a:p>
                  </a:txBody>
                  <a:tcPr marL="73152" marR="73152" marT="66675" marB="66675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557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3655761-636E-A124-BF60-C8C9C6B68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3C18CC-9D84-BC02-0554-45A7CC726F10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5459" cy="271318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Flashcard</a:t>
            </a:r>
            <a:r>
              <a:rPr lang="en-US" sz="4000">
                <a:solidFill>
                  <a:srgbClr val="000000"/>
                </a:solidFill>
                <a:ea typeface="+mj-lt"/>
                <a:cs typeface="+mj-lt"/>
              </a:rPr>
              <a:t> </a:t>
            </a:r>
            <a:br>
              <a:rPr lang="en-US" sz="4000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sz="2600">
                <a:solidFill>
                  <a:srgbClr val="FFFFFF"/>
                </a:solidFill>
              </a:rPr>
              <a:t>File </a:t>
            </a:r>
            <a:br>
              <a:rPr lang="en-US" sz="2600">
                <a:solidFill>
                  <a:srgbClr val="FFFFFF"/>
                </a:solidFill>
              </a:rPr>
            </a:br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System</a:t>
            </a:r>
          </a:p>
          <a:p>
            <a:pPr algn="ctr"/>
            <a:endParaRPr lang="en-US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2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D2C5F-DBC9-472B-CA04-2B7A4C6D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Exercises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CE1F64-FFFE-5D23-CC37-EC38CB8C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58603"/>
              </p:ext>
            </p:extLst>
          </p:nvPr>
        </p:nvGraphicFramePr>
        <p:xfrm>
          <a:off x="3591098" y="0"/>
          <a:ext cx="8146473" cy="6803291"/>
        </p:xfrm>
        <a:graphic>
          <a:graphicData uri="http://schemas.openxmlformats.org/drawingml/2006/table">
            <a:tbl>
              <a:tblPr firstRow="1" firstCol="1" bandRow="1"/>
              <a:tblGrid>
                <a:gridCol w="1529542">
                  <a:extLst>
                    <a:ext uri="{9D8B030D-6E8A-4147-A177-3AD203B41FA5}">
                      <a16:colId xmlns:a16="http://schemas.microsoft.com/office/drawing/2014/main" val="727267099"/>
                    </a:ext>
                  </a:extLst>
                </a:gridCol>
                <a:gridCol w="6616931">
                  <a:extLst>
                    <a:ext uri="{9D8B030D-6E8A-4147-A177-3AD203B41FA5}">
                      <a16:colId xmlns:a16="http://schemas.microsoft.com/office/drawing/2014/main" val="2540786041"/>
                    </a:ext>
                  </a:extLst>
                </a:gridCol>
              </a:tblGrid>
              <a:tr h="343719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ID: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MemTesting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169585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Title: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Engage in memory testing exercises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04185"/>
                  </a:ext>
                </a:extLst>
              </a:tr>
              <a:tr h="479479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Description: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describes the process of handling the user interactions as they participate in various memory exercises.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86983"/>
                  </a:ext>
                </a:extLst>
              </a:tr>
              <a:tr h="39146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Primary Actor: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</a:rPr>
                        <a:t>Independent Learner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6346"/>
                  </a:ext>
                </a:extLst>
              </a:tr>
              <a:tr h="635194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Preconditions: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 Successful login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 Topic created / Information entered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581605"/>
                  </a:ext>
                </a:extLst>
              </a:tr>
              <a:tr h="64229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Postconditions: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 The user’s progress is updated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 Improvement suggestions are created / updated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56286"/>
                  </a:ext>
                </a:extLst>
              </a:tr>
              <a:tr h="126321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Main </a:t>
                      </a:r>
                      <a:b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</a:b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Success Scenario: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 User chooses which method they want to use to test their memory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 System generates a new version of the chosen exercise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 System keeps track of correctness as user completes the activity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 User is given feedback based on their performance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 System stores the user’s progress for the given topic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3704"/>
                  </a:ext>
                </a:extLst>
              </a:tr>
              <a:tr h="105387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Extensions: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1)  System doesn’t recognize input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     - Instruct user to change their input</a:t>
                      </a:r>
                    </a:p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AutoNum type="arabicParenR" startAt="2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User attempts to generate exercise using an empty set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      -  Warn user that their current topic is an empty set 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38171"/>
                  </a:ext>
                </a:extLst>
              </a:tr>
              <a:tr h="434346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Frequency of Use: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Very often, almost every time website is used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566393"/>
                  </a:ext>
                </a:extLst>
              </a:tr>
              <a:tr h="333623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Status: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Developing plan for code structure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96845"/>
                  </a:ext>
                </a:extLst>
              </a:tr>
              <a:tr h="425855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Owner: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Danica Porter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144020"/>
                  </a:ext>
                </a:extLst>
              </a:tr>
              <a:tr h="434346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Priority: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2F3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High</a:t>
                      </a:r>
                      <a:endParaRPr lang="en-US" sz="1400" b="0" i="0" u="none" strike="noStrike">
                        <a:effectLst/>
                        <a:highlight>
                          <a:srgbClr val="D9E2F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2659" marR="52659" marT="7314" marB="0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59fe4f-6f46-4c52-97ae-8bf8027335da" xsi:nil="true"/>
    <lcf76f155ced4ddcb4097134ff3c332f xmlns="dfb0a1e9-3ccf-46da-8f74-e8928377202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B600A01C3B946ADE75DDCC91679DC" ma:contentTypeVersion="10" ma:contentTypeDescription="Create a new document." ma:contentTypeScope="" ma:versionID="6fbdd4e4f6c0ae2482717af2f9dd2b13">
  <xsd:schema xmlns:xsd="http://www.w3.org/2001/XMLSchema" xmlns:xs="http://www.w3.org/2001/XMLSchema" xmlns:p="http://schemas.microsoft.com/office/2006/metadata/properties" xmlns:ns2="dfb0a1e9-3ccf-46da-8f74-e8928377202d" xmlns:ns3="f059fe4f-6f46-4c52-97ae-8bf8027335da" targetNamespace="http://schemas.microsoft.com/office/2006/metadata/properties" ma:root="true" ma:fieldsID="7a1c0f20b0ccefc1d758445fab6dcfb2" ns2:_="" ns3:_="">
    <xsd:import namespace="dfb0a1e9-3ccf-46da-8f74-e8928377202d"/>
    <xsd:import namespace="f059fe4f-6f46-4c52-97ae-8bf8027335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0a1e9-3ccf-46da-8f74-e8928377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a2171c7-2f68-48d5-939d-db62c42d5d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9fe4f-6f46-4c52-97ae-8bf8027335d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604d3d1-0aa6-40a8-b728-c7e01f3ae8d4}" ma:internalName="TaxCatchAll" ma:showField="CatchAllData" ma:web="f059fe4f-6f46-4c52-97ae-8bf8027335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1733D-93E8-4762-B64C-FEFE86C75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FAFBDA-AA83-4E2F-9EC1-5E2ACBAFE0C6}">
  <ds:schemaRefs>
    <ds:schemaRef ds:uri="dfb0a1e9-3ccf-46da-8f74-e8928377202d"/>
    <ds:schemaRef ds:uri="f059fe4f-6f46-4c52-97ae-8bf8027335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CD2F1A-CA33-493E-A97A-892E360A9E42}">
  <ds:schemaRefs>
    <ds:schemaRef ds:uri="dfb0a1e9-3ccf-46da-8f74-e8928377202d"/>
    <ds:schemaRef ds:uri="f059fe4f-6f46-4c52-97ae-8bf8027335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Quiztopia</vt:lpstr>
      <vt:lpstr>User Personas</vt:lpstr>
      <vt:lpstr>Student User Stories</vt:lpstr>
      <vt:lpstr>Teacher User Stories</vt:lpstr>
      <vt:lpstr>Independent Learner User Stories</vt:lpstr>
      <vt:lpstr>IT User Stories</vt:lpstr>
      <vt:lpstr>Critical Requirements</vt:lpstr>
      <vt:lpstr>PowerPoint Presentation</vt:lpstr>
      <vt:lpstr>Memory Exercises</vt:lpstr>
      <vt:lpstr>Shared Sets</vt:lpstr>
      <vt:lpstr>PowerPoint Presentation</vt:lpstr>
      <vt:lpstr>PowerPoint Presentation</vt:lpstr>
      <vt:lpstr>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2024-02-25T22:37:31Z</dcterms:created>
  <dcterms:modified xsi:type="dcterms:W3CDTF">2024-03-04T12:49:31Z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0x0101000A9B600A01C3B946ADE75DDCC91679DC</vt:lpwstr>
  </property>
  <property fmtid="{D5CDD505-2E9C-101B-9397-08002B2CF9AE}" pid="3" name="MediaServiceImageTags">
    <vt:lpwstr/>
  </property>
</Properties>
</file>