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89" r:id="rId3"/>
    <p:sldId id="315" r:id="rId4"/>
    <p:sldId id="316" r:id="rId5"/>
    <p:sldId id="298" r:id="rId6"/>
    <p:sldId id="303" r:id="rId7"/>
    <p:sldId id="305" r:id="rId8"/>
    <p:sldId id="284" r:id="rId9"/>
    <p:sldId id="285" r:id="rId10"/>
    <p:sldId id="311" r:id="rId11"/>
    <p:sldId id="288" r:id="rId12"/>
    <p:sldId id="310" r:id="rId13"/>
    <p:sldId id="302" r:id="rId14"/>
    <p:sldId id="306" r:id="rId15"/>
    <p:sldId id="290" r:id="rId16"/>
    <p:sldId id="291" r:id="rId17"/>
    <p:sldId id="312" r:id="rId18"/>
    <p:sldId id="279" r:id="rId19"/>
  </p:sldIdLst>
  <p:sldSz cx="9144000" cy="6858000" type="screen4x3"/>
  <p:notesSz cx="6858000" cy="9144000"/>
  <p:embeddedFontLst>
    <p:embeddedFont>
      <p:font typeface="Lato" charset="0"/>
      <p:regular r:id="rId21"/>
      <p:bold r:id="rId22"/>
      <p:italic r:id="rId23"/>
      <p:boldItalic r:id="rId24"/>
    </p:embeddedFont>
    <p:embeddedFont>
      <p:font typeface="Raleway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5B434-876E-2880-1BB9-F903B96402AD}" v="6" dt="2018-10-11T21:24:52.770"/>
  </p1510:revLst>
</p1510:revInfo>
</file>

<file path=ppt/tableStyles.xml><?xml version="1.0" encoding="utf-8"?>
<a:tblStyleLst xmlns:a="http://schemas.openxmlformats.org/drawingml/2006/main" def="{CF14B86A-EA58-494D-A54F-9D1787A8A117}">
  <a:tblStyle styleId="{CF14B86A-EA58-494D-A54F-9D1787A8A1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34" y="-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1691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3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9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31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55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33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2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2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25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68206" y="2133600"/>
            <a:ext cx="8169357" cy="955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SELL IT DOWN- </a:t>
            </a:r>
            <a:r>
              <a:rPr lang="en-US" sz="2400" dirty="0"/>
              <a:t>Student Mart Website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="" xmlns:a16="http://schemas.microsoft.com/office/drawing/2014/main" id="{1AC762B7-4705-4B11-A42B-A4EC83DC4451}"/>
              </a:ext>
            </a:extLst>
          </p:cNvPr>
          <p:cNvSpPr txBox="1">
            <a:spLocks/>
          </p:cNvSpPr>
          <p:nvPr/>
        </p:nvSpPr>
        <p:spPr>
          <a:xfrm>
            <a:off x="468207" y="3768834"/>
            <a:ext cx="7015806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Sprint </a:t>
            </a:r>
            <a:r>
              <a:rPr lang="en-US" dirty="0" smtClean="0"/>
              <a:t>2 </a:t>
            </a: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Team2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3241F6-86A5-48C9-8562-81D6F4D5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43" y="117412"/>
            <a:ext cx="6148124" cy="707572"/>
          </a:xfrm>
        </p:spPr>
        <p:txBody>
          <a:bodyPr/>
          <a:lstStyle/>
          <a:p>
            <a:r>
              <a:rPr lang="en-US" dirty="0"/>
              <a:t>General 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652570-45B5-4A43-9BA4-C56FD8E089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90" y="702732"/>
            <a:ext cx="3512820" cy="59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  <a:endParaRPr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Sprint Retrospection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53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14C101-E2B2-4995-B91E-38EFA8E4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224" y="371412"/>
            <a:ext cx="6462600" cy="1143000"/>
          </a:xfrm>
        </p:spPr>
        <p:txBody>
          <a:bodyPr/>
          <a:lstStyle/>
          <a:p>
            <a:r>
              <a:rPr lang="en-US" dirty="0"/>
              <a:t>What worked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A8D0E-4026-4700-9533-457EB5BD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605" y="1565355"/>
            <a:ext cx="8288980" cy="5002495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/>
              <a:t>1) Everybody took significant amount of tasks and contributed to the completion of the project.</a:t>
            </a:r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2) We challenged ourselves by taking a few components which we weren't familiar with and trained in them. </a:t>
            </a:r>
            <a:endParaRPr lang="en-US" sz="2000" dirty="0" smtClean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 smtClean="0"/>
              <a:t>3) Daily reporting on </a:t>
            </a:r>
            <a:r>
              <a:rPr lang="en-US" sz="2000" dirty="0" err="1" smtClean="0"/>
              <a:t>Whatsapp</a:t>
            </a:r>
            <a:r>
              <a:rPr lang="en-US" sz="2000" dirty="0" smtClean="0"/>
              <a:t>.</a:t>
            </a:r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 smtClean="0"/>
              <a:t>4) Used Zoom to do remote collaboration.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74D321-9C1B-426B-A5BD-6F2FC959E9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69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6CC930-DAA6-462D-9F11-B61C10D3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54" y="1897973"/>
            <a:ext cx="7198014" cy="4282693"/>
          </a:xfrm>
        </p:spPr>
        <p:txBody>
          <a:bodyPr/>
          <a:lstStyle/>
          <a:p>
            <a:pPr marL="38100" indent="0">
              <a:buNone/>
            </a:pPr>
            <a:r>
              <a:rPr lang="en-US" sz="2800" dirty="0" smtClean="0"/>
              <a:t>Could </a:t>
            </a:r>
            <a:r>
              <a:rPr lang="en-US" sz="2800" dirty="0"/>
              <a:t>have created more user-responsive UI and made it more interactive using HTML5 and bootstrap.</a:t>
            </a:r>
          </a:p>
          <a:p>
            <a:pPr marL="38100" indent="0">
              <a:buNone/>
            </a:pPr>
            <a:endParaRPr lang="en-US" sz="1600" dirty="0"/>
          </a:p>
          <a:p>
            <a:pPr marL="381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A2555E-0C8B-4CE8-ACAD-2A0FF43763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2311401" y="787401"/>
            <a:ext cx="54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2"/>
                </a:solidFill>
              </a:rPr>
              <a:t>What could have been done better</a:t>
            </a:r>
            <a:endParaRPr lang="en-I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ECEFD"/>
                </a:solidFill>
              </a:rPr>
              <a:t>5.</a:t>
            </a:r>
            <a:endParaRPr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Sprint </a:t>
            </a:r>
            <a:r>
              <a:rPr lang="en-US" altLang="zh-CN" dirty="0" smtClean="0"/>
              <a:t>3 </a:t>
            </a:r>
            <a:r>
              <a:rPr lang="en-US" altLang="zh-CN" dirty="0"/>
              <a:t>Backlog 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8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67"/>
            <a:ext cx="9144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599"/>
            <a:ext cx="9144000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</a:rPr>
              <a:t>Any questions?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7ECEFD"/>
                </a:solidFill>
              </a:rPr>
              <a:t>1</a:t>
            </a:r>
            <a:r>
              <a:rPr lang="en" sz="7200" dirty="0">
                <a:solidFill>
                  <a:srgbClr val="7ECEFD"/>
                </a:solidFill>
              </a:rPr>
              <a:t>.</a:t>
            </a:r>
            <a:endParaRPr sz="7200" dirty="0">
              <a:solidFill>
                <a:srgbClr val="7ECEFD"/>
              </a:solidFill>
            </a:endParaRPr>
          </a:p>
          <a:p>
            <a:pPr lvl="0"/>
            <a:r>
              <a:rPr lang="en-US" altLang="zh-CN" dirty="0"/>
              <a:t> Sprint </a:t>
            </a:r>
            <a:r>
              <a:rPr lang="en-US" altLang="zh-CN" dirty="0" smtClean="0"/>
              <a:t>2 </a:t>
            </a:r>
            <a:r>
              <a:rPr lang="en-US" altLang="zh-CN" dirty="0"/>
              <a:t>Status 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5" y="635001"/>
            <a:ext cx="8844957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0" y="990601"/>
            <a:ext cx="841028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B74F68-FD04-44AF-85CD-0C946CBC9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752" y="1046742"/>
            <a:ext cx="7457924" cy="1098977"/>
          </a:xfrm>
        </p:spPr>
        <p:txBody>
          <a:bodyPr/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2.</a:t>
            </a:r>
            <a:br>
              <a:rPr lang="en-US" sz="4000" dirty="0"/>
            </a:br>
            <a:r>
              <a:rPr lang="en-US" sz="4000" dirty="0"/>
              <a:t>Agile Principles and Tools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D773B3-5552-4731-B35A-399EE25777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F982C15-2D73-4203-A5ED-CAF4C53B893B}"/>
              </a:ext>
            </a:extLst>
          </p:cNvPr>
          <p:cNvSpPr txBox="1"/>
          <p:nvPr/>
        </p:nvSpPr>
        <p:spPr>
          <a:xfrm>
            <a:off x="3200400" y="3194352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D0E7FE-A5F0-4854-A94A-7C038BB2152A}"/>
              </a:ext>
            </a:extLst>
          </p:cNvPr>
          <p:cNvSpPr txBox="1"/>
          <p:nvPr/>
        </p:nvSpPr>
        <p:spPr>
          <a:xfrm>
            <a:off x="454780" y="2795209"/>
            <a:ext cx="8319104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1) </a:t>
            </a: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We have been mostly coding and documenting only the necessary things.</a:t>
            </a:r>
            <a:endParaRPr lang="en-US" dirty="0"/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2) We have been having a stand up meeting every 3 days at the library to </a:t>
            </a:r>
            <a:r>
              <a:rPr lang="en-US" sz="20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analyse</a:t>
            </a: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our performance and upgrade efficiency.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3) Used an Excel sheet as a Scrum Board to track our progress</a:t>
            </a: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/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1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Sprint Burndown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6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C68DB2-F2FC-489C-B875-488C0F0810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5" y="829733"/>
            <a:ext cx="8722525" cy="51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  <a:endParaRPr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Software Architecture and Other System Models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4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393509" y="528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/>
              <a:t>NO CHANGE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DBFCF2F-25C1-44E3-B3CA-7EF88951C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24" y="2336489"/>
            <a:ext cx="7812438" cy="37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172</Words>
  <Application>Microsoft Office PowerPoint</Application>
  <PresentationFormat>On-screen Show (4:3)</PresentationFormat>
  <Paragraphs>48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Lato</vt:lpstr>
      <vt:lpstr>Times New Roman</vt:lpstr>
      <vt:lpstr>Raleway</vt:lpstr>
      <vt:lpstr>Antonio template</vt:lpstr>
      <vt:lpstr>SELL IT DOWN- Student Mart Website </vt:lpstr>
      <vt:lpstr>1.  Sprint 2 Status </vt:lpstr>
      <vt:lpstr>PowerPoint Presentation</vt:lpstr>
      <vt:lpstr>PowerPoint Presentation</vt:lpstr>
      <vt:lpstr>  2. Agile Principles and Tools Used</vt:lpstr>
      <vt:lpstr> Sprint Burndown</vt:lpstr>
      <vt:lpstr>PowerPoint Presentation</vt:lpstr>
      <vt:lpstr>3. Software Architecture and Other System Models</vt:lpstr>
      <vt:lpstr>NO CHANGE</vt:lpstr>
      <vt:lpstr>General Database Design</vt:lpstr>
      <vt:lpstr>4. Sprint Retrospection</vt:lpstr>
      <vt:lpstr>What worked well</vt:lpstr>
      <vt:lpstr>PowerPoint Presentation</vt:lpstr>
      <vt:lpstr>5. Sprint 3 Backlog 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Mart Website</dc:title>
  <dc:creator>yunwei jiang</dc:creator>
  <cp:lastModifiedBy>Shark</cp:lastModifiedBy>
  <cp:revision>349</cp:revision>
  <dcterms:modified xsi:type="dcterms:W3CDTF">2018-11-01T11:48:52Z</dcterms:modified>
</cp:coreProperties>
</file>