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9" r:id="rId3"/>
    <p:sldId id="309" r:id="rId4"/>
    <p:sldId id="310" r:id="rId5"/>
    <p:sldId id="298" r:id="rId6"/>
    <p:sldId id="303" r:id="rId7"/>
    <p:sldId id="305" r:id="rId8"/>
    <p:sldId id="284" r:id="rId9"/>
    <p:sldId id="285" r:id="rId10"/>
    <p:sldId id="288" r:id="rId11"/>
    <p:sldId id="307" r:id="rId12"/>
    <p:sldId id="308" r:id="rId13"/>
    <p:sldId id="306" r:id="rId14"/>
    <p:sldId id="290" r:id="rId15"/>
    <p:sldId id="291" r:id="rId16"/>
    <p:sldId id="279" r:id="rId17"/>
  </p:sldIdLst>
  <p:sldSz cx="9144000" cy="6858000" type="screen4x3"/>
  <p:notesSz cx="6858000" cy="9144000"/>
  <p:embeddedFontLst>
    <p:embeddedFont>
      <p:font typeface="Lato" panose="02010600030101010101" charset="-122"/>
      <p:regular r:id="rId19"/>
      <p:bold r:id="rId20"/>
      <p:italic r:id="rId21"/>
      <p:boldItalic r:id="rId22"/>
    </p:embeddedFont>
    <p:embeddedFont>
      <p:font typeface="Raleway" panose="0201060003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5B434-876E-2880-1BB9-F903B96402AD}" v="6" dt="2018-10-11T21:24:52.770"/>
  </p1510:revLst>
</p1510:revInfo>
</file>

<file path=ppt/tableStyles.xml><?xml version="1.0" encoding="utf-8"?>
<a:tblStyleLst xmlns:a="http://schemas.openxmlformats.org/drawingml/2006/main" def="{CF14B86A-EA58-494D-A54F-9D1787A8A117}">
  <a:tblStyle styleId="{CF14B86A-EA58-494D-A54F-9D1787A8A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1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5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33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2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2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68206" y="2133600"/>
            <a:ext cx="8169357" cy="95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 IT DOWN- </a:t>
            </a:r>
            <a:r>
              <a:rPr lang="en-US" sz="2400" dirty="0"/>
              <a:t>Student Mart Website</a:t>
            </a:r>
            <a:br>
              <a:rPr lang="en-US" dirty="0"/>
            </a:b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1AC762B7-4705-4B11-A42B-A4EC83DC4451}"/>
              </a:ext>
            </a:extLst>
          </p:cNvPr>
          <p:cNvSpPr txBox="1">
            <a:spLocks/>
          </p:cNvSpPr>
          <p:nvPr/>
        </p:nvSpPr>
        <p:spPr>
          <a:xfrm>
            <a:off x="468207" y="3768834"/>
            <a:ext cx="7015806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Sprint </a:t>
            </a:r>
            <a:r>
              <a:rPr lang="en-US" altLang="zh-CN" dirty="0"/>
              <a:t>2</a:t>
            </a:r>
            <a:r>
              <a:rPr lang="en-US" dirty="0"/>
              <a:t> presentation</a:t>
            </a:r>
            <a:br>
              <a:rPr lang="en-US" dirty="0"/>
            </a:br>
            <a:r>
              <a:rPr lang="en-US" dirty="0"/>
              <a:t>Team2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Retrospection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32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D90A-441E-46A9-955E-F4B77A12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E9C8F-9EED-4735-8F9E-A355D6294712}"/>
              </a:ext>
            </a:extLst>
          </p:cNvPr>
          <p:cNvSpPr txBox="1"/>
          <p:nvPr/>
        </p:nvSpPr>
        <p:spPr>
          <a:xfrm>
            <a:off x="1966687" y="279400"/>
            <a:ext cx="477519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Seller Front End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F6A0A6-E18B-4753-87E3-51DF33FB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984"/>
            <a:ext cx="9144000" cy="4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0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41A7-C9B9-4F27-8B12-9AC433FEB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1CCCF6-2A82-4605-9950-3124A0DA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9" y="1339472"/>
            <a:ext cx="8440055" cy="515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BF2A1-7129-471C-A125-FDF834A38552}"/>
              </a:ext>
            </a:extLst>
          </p:cNvPr>
          <p:cNvSpPr txBox="1"/>
          <p:nvPr/>
        </p:nvSpPr>
        <p:spPr>
          <a:xfrm>
            <a:off x="2256972" y="448733"/>
            <a:ext cx="449700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Admin Front End</a:t>
            </a:r>
          </a:p>
        </p:txBody>
      </p:sp>
    </p:spTree>
    <p:extLst>
      <p:ext uri="{BB962C8B-B14F-4D97-AF65-F5344CB8AC3E}">
        <p14:creationId xmlns:p14="http://schemas.microsoft.com/office/powerpoint/2010/main" val="33308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3 Backlog 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0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A91285-95AA-41F6-9015-D338FA53A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34763"/>
              </p:ext>
            </p:extLst>
          </p:nvPr>
        </p:nvGraphicFramePr>
        <p:xfrm>
          <a:off x="0" y="759654"/>
          <a:ext cx="9144781" cy="46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9591563" imgH="3819444" progId="Excel.Sheet.12">
                  <p:embed/>
                </p:oleObj>
              </mc:Choice>
              <mc:Fallback>
                <p:oleObj name="Worksheet" r:id="rId4" imgW="9591563" imgH="38194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759654"/>
                        <a:ext cx="9144781" cy="46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80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09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ECEFD"/>
                </a:solidFill>
              </a:rPr>
              <a:t>1</a:t>
            </a:r>
            <a:r>
              <a:rPr lang="en" sz="7200" dirty="0">
                <a:solidFill>
                  <a:srgbClr val="7ECEFD"/>
                </a:solidFill>
              </a:rPr>
              <a:t>.</a:t>
            </a:r>
            <a:endParaRPr sz="7200" dirty="0">
              <a:solidFill>
                <a:srgbClr val="7ECEFD"/>
              </a:solidFill>
            </a:endParaRPr>
          </a:p>
          <a:p>
            <a:pPr lvl="0"/>
            <a:r>
              <a:rPr lang="en-US" altLang="zh-CN" dirty="0"/>
              <a:t> Sprint 2 Status 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4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A852D-6546-4C63-A88E-82C9D9AF8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33B52-8B47-4F6C-BC4F-6783EC1B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115"/>
            <a:ext cx="9139703" cy="47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A852D-6546-4C63-A88E-82C9D9AF81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E8B1A-37EE-461D-91E0-C3FF3030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" y="801859"/>
            <a:ext cx="9137345" cy="44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4F68-FD04-44AF-85CD-0C946CBC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52" y="1046742"/>
            <a:ext cx="7457924" cy="1098977"/>
          </a:xfrm>
        </p:spPr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2.</a:t>
            </a:r>
            <a:br>
              <a:rPr lang="en-US" sz="4000" dirty="0"/>
            </a:br>
            <a:r>
              <a:rPr lang="en-US" sz="4000" dirty="0"/>
              <a:t>Agile Principles and 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73B3-5552-4731-B35A-399EE2577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82C15-2D73-4203-A5ED-CAF4C53B893B}"/>
              </a:ext>
            </a:extLst>
          </p:cNvPr>
          <p:cNvSpPr txBox="1"/>
          <p:nvPr/>
        </p:nvSpPr>
        <p:spPr>
          <a:xfrm>
            <a:off x="3200400" y="3194352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0E7FE-A5F0-4854-A94A-7C038BB2152A}"/>
              </a:ext>
            </a:extLst>
          </p:cNvPr>
          <p:cNvSpPr txBox="1"/>
          <p:nvPr/>
        </p:nvSpPr>
        <p:spPr>
          <a:xfrm>
            <a:off x="454780" y="2795209"/>
            <a:ext cx="831910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1) We have updated all codes and documentations in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Github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2) We have been having a stand up meeting every 5 days to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analyse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our performance and upgrade efficiency.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3) Used an Excel sheet as a Scrum Board to track our progress.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Sprint Burndown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1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8DB2-F2FC-489C-B875-488C0F081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6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  <a:endParaRPr sz="7200" dirty="0">
              <a:solidFill>
                <a:srgbClr val="7ECEFD"/>
              </a:solidFill>
            </a:endParaRPr>
          </a:p>
          <a:p>
            <a:r>
              <a:rPr lang="en-US" altLang="zh-CN" dirty="0"/>
              <a:t>Software Architecture and Other System Models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4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393509" y="528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NO CHANGE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FCF2F-25C1-44E3-B3CA-7EF88951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4" y="2336489"/>
            <a:ext cx="7812438" cy="3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589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106</Words>
  <Application>Microsoft Office PowerPoint</Application>
  <PresentationFormat>全屏显示(4:3)</PresentationFormat>
  <Paragraphs>36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Lato</vt:lpstr>
      <vt:lpstr>Times New Roman</vt:lpstr>
      <vt:lpstr>Arial</vt:lpstr>
      <vt:lpstr>Raleway</vt:lpstr>
      <vt:lpstr>Antonio template</vt:lpstr>
      <vt:lpstr>Worksheet</vt:lpstr>
      <vt:lpstr>SELL IT DOWN- Student Mart Website </vt:lpstr>
      <vt:lpstr>1.  Sprint 2 Status </vt:lpstr>
      <vt:lpstr>PowerPoint 演示文稿</vt:lpstr>
      <vt:lpstr>PowerPoint 演示文稿</vt:lpstr>
      <vt:lpstr>  2. Agile Principles and Tools Used</vt:lpstr>
      <vt:lpstr> Sprint Burndown</vt:lpstr>
      <vt:lpstr>PowerPoint 演示文稿</vt:lpstr>
      <vt:lpstr>3. Software Architecture and Other System Models</vt:lpstr>
      <vt:lpstr>NO CHANGE</vt:lpstr>
      <vt:lpstr>4. Sprint Retrospection</vt:lpstr>
      <vt:lpstr>PowerPoint 演示文稿</vt:lpstr>
      <vt:lpstr>PowerPoint 演示文稿</vt:lpstr>
      <vt:lpstr>5. Sprint 3 Backlog 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Mart Website</dc:title>
  <dc:creator>yunwei jiang</dc:creator>
  <cp:lastModifiedBy>jiang yunwei</cp:lastModifiedBy>
  <cp:revision>349</cp:revision>
  <dcterms:modified xsi:type="dcterms:W3CDTF">2018-11-01T20:19:11Z</dcterms:modified>
</cp:coreProperties>
</file>